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2.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3.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4.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5.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6.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7.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theme/theme8.xml" ContentType="application/vnd.openxmlformats-officedocument.theme+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9.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10.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11.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theme/theme12.xml" ContentType="application/vnd.openxmlformats-officedocument.theme+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13.xml" ContentType="application/vnd.openxmlformats-officedocument.theme+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14.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15.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theme/theme16.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17.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18.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19.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20.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theme/theme21.xml" ContentType="application/vnd.openxmlformats-officedocument.theme+xml"/>
  <Override PartName="/ppt/charts/chart1.xml" ContentType="application/vnd.openxmlformats-officedocument.drawingml.char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22.xml" ContentType="application/vnd.openxmlformats-officedocument.theme+xml"/>
  <Override PartName="/ppt/charts/chart2.xml" ContentType="application/vnd.openxmlformats-officedocument.drawingml.char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theme/theme23.xml" ContentType="application/vnd.openxmlformats-officedocument.theme+xml"/>
  <Override PartName="/ppt/charts/chart3.xml" ContentType="application/vnd.openxmlformats-officedocument.drawingml.char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24.xml" ContentType="application/vnd.openxmlformats-officedocument.theme+xml"/>
  <Override PartName="/ppt/charts/chart4.xml" ContentType="application/vnd.openxmlformats-officedocument.drawingml.char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theme/theme25.xml" ContentType="application/vnd.openxmlformats-officedocument.theme+xml"/>
  <Override PartName="/ppt/charts/chart5.xml" ContentType="application/vnd.openxmlformats-officedocument.drawingml.char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26.xml" ContentType="application/vnd.openxmlformats-officedocument.theme+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theme/theme27.xml" ContentType="application/vnd.openxmlformats-officedocument.theme+xml"/>
  <Override PartName="/ppt/charts/chart6.xml" ContentType="application/vnd.openxmlformats-officedocument.drawingml.char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28.xml" ContentType="application/vnd.openxmlformats-officedocument.theme+xml"/>
  <Override PartName="/ppt/charts/chart7.xml" ContentType="application/vnd.openxmlformats-officedocument.drawingml.char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29.xml" ContentType="application/vnd.openxmlformats-officedocument.theme+xml"/>
  <Override PartName="/ppt/charts/chart8.xml" ContentType="application/vnd.openxmlformats-officedocument.drawingml.char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theme/theme30.xml" ContentType="application/vnd.openxmlformats-officedocument.theme+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31.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theme/theme32.xml" ContentType="application/vnd.openxmlformats-officedocument.theme+xml"/>
  <Override PartName="/ppt/charts/chart9.xml" ContentType="application/vnd.openxmlformats-officedocument.drawingml.char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theme/theme33.xml" ContentType="application/vnd.openxmlformats-officedocument.theme+xml"/>
  <Override PartName="/ppt/charts/chart10.xml" ContentType="application/vnd.openxmlformats-officedocument.drawingml.char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34.xml" ContentType="application/vnd.openxmlformats-officedocument.theme+xml"/>
  <Override PartName="/ppt/charts/chart11.xml" ContentType="application/vnd.openxmlformats-officedocument.drawingml.chart+xml"/>
  <Override PartName="/ppt/theme/theme35.xml" ContentType="application/vnd.openxmlformats-officedocument.theme+xml"/>
  <Override PartName="/ppt/theme/theme3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omments/comment1.xml" ContentType="application/vnd.openxmlformats-officedocument.presentationml.comments+xml"/>
  <Override PartName="/ppt/notesSlides/notesSlide12.xml" ContentType="application/vnd.openxmlformats-officedocument.presentationml.notesSlide+xml"/>
  <Override PartName="/ppt/charts/chart12.xml" ContentType="application/vnd.openxmlformats-officedocument.drawingml.chart+xml"/>
  <Override PartName="/ppt/charts/style1.xml" ContentType="application/vnd.ms-office.chartstyle+xml"/>
  <Override PartName="/ppt/charts/colors1.xml" ContentType="application/vnd.ms-office.chartcolorstyle+xml"/>
  <Override PartName="/ppt/charts/chart13.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3.xml" ContentType="application/vnd.openxmlformats-officedocument.presentationml.notesSlide+xml"/>
  <Override PartName="/ppt/tags/tag1.xml" ContentType="application/vnd.openxmlformats-officedocument.presentationml.tags+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4.xml" ContentType="application/vnd.openxmlformats-officedocument.drawingml.chart+xml"/>
  <Override PartName="/ppt/charts/style3.xml" ContentType="application/vnd.ms-office.chartstyle+xml"/>
  <Override PartName="/ppt/charts/colors3.xml" ContentType="application/vnd.ms-office.chartcolorstyle+xml"/>
  <Override PartName="/ppt/charts/chart15.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1.xml" ContentType="application/vnd.openxmlformats-officedocument.drawingml.chartshapes+xml"/>
  <Override PartName="/ppt/charts/chart1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6.xml" ContentType="application/vnd.openxmlformats-officedocument.presentationml.notesSlide+xml"/>
  <Override PartName="/ppt/charts/chart17.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7.xml" ContentType="application/vnd.openxmlformats-officedocument.presentationml.notesSlide+xml"/>
  <Override PartName="/ppt/charts/chart18.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2.xml" ContentType="application/vnd.openxmlformats-officedocument.drawingml.chartshapes+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19.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1.xml" ContentType="application/vnd.openxmlformats-officedocument.themeOverride+xml"/>
  <Override PartName="/ppt/charts/chart20.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2.xml" ContentType="application/vnd.openxmlformats-officedocument.themeOverr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tags/tag2.xml" ContentType="application/vnd.openxmlformats-officedocument.presentationml.tags+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aveSubsetFonts="1" autoCompressPictures="0">
  <p:sldMasterIdLst>
    <p:sldMasterId id="2147483838" r:id="rId4"/>
    <p:sldMasterId id="2147483865" r:id="rId5"/>
    <p:sldMasterId id="2147483891" r:id="rId6"/>
    <p:sldMasterId id="2147483918" r:id="rId7"/>
    <p:sldMasterId id="2147483949" r:id="rId8"/>
    <p:sldMasterId id="2147483958" r:id="rId9"/>
    <p:sldMasterId id="2147484141" r:id="rId10"/>
    <p:sldMasterId id="2147484175" r:id="rId11"/>
    <p:sldMasterId id="2147484206" r:id="rId12"/>
    <p:sldMasterId id="2147484268" r:id="rId13"/>
    <p:sldMasterId id="2147484273" r:id="rId14"/>
    <p:sldMasterId id="2147484279" r:id="rId15"/>
    <p:sldMasterId id="2147484284" r:id="rId16"/>
    <p:sldMasterId id="2147484289" r:id="rId17"/>
    <p:sldMasterId id="2147484300" r:id="rId18"/>
    <p:sldMasterId id="2147484397" r:id="rId19"/>
    <p:sldMasterId id="2147484463" r:id="rId20"/>
    <p:sldMasterId id="2147484640" r:id="rId21"/>
    <p:sldMasterId id="2147484727" r:id="rId22"/>
    <p:sldMasterId id="2147484759" r:id="rId23"/>
    <p:sldMasterId id="2147484885" r:id="rId24"/>
    <p:sldMasterId id="2147484914" r:id="rId25"/>
    <p:sldMasterId id="2147484970" r:id="rId26"/>
    <p:sldMasterId id="2147485020" r:id="rId27"/>
    <p:sldMasterId id="2147485053" r:id="rId28"/>
    <p:sldMasterId id="2147485083" r:id="rId29"/>
    <p:sldMasterId id="2147485151" r:id="rId30"/>
    <p:sldMasterId id="2147485187" r:id="rId31"/>
    <p:sldMasterId id="2147485218" r:id="rId32"/>
    <p:sldMasterId id="2147485272" r:id="rId33"/>
    <p:sldMasterId id="2147485280" r:id="rId34"/>
    <p:sldMasterId id="2147485306" r:id="rId35"/>
    <p:sldMasterId id="2147485331" r:id="rId36"/>
    <p:sldMasterId id="2147485356" r:id="rId37"/>
  </p:sldMasterIdLst>
  <p:notesMasterIdLst>
    <p:notesMasterId r:id="rId84"/>
  </p:notesMasterIdLst>
  <p:handoutMasterIdLst>
    <p:handoutMasterId r:id="rId85"/>
  </p:handoutMasterIdLst>
  <p:sldIdLst>
    <p:sldId id="2144327968" r:id="rId38"/>
    <p:sldId id="2144328004" r:id="rId39"/>
    <p:sldId id="2144327680" r:id="rId40"/>
    <p:sldId id="2144327865" r:id="rId41"/>
    <p:sldId id="2144327886" r:id="rId42"/>
    <p:sldId id="2144327887" r:id="rId43"/>
    <p:sldId id="2103813432" r:id="rId44"/>
    <p:sldId id="2134096486" r:id="rId45"/>
    <p:sldId id="2144327987" r:id="rId46"/>
    <p:sldId id="2144327951" r:id="rId47"/>
    <p:sldId id="2144327946" r:id="rId48"/>
    <p:sldId id="2144327966" r:id="rId49"/>
    <p:sldId id="2144327940" r:id="rId50"/>
    <p:sldId id="2144327984" r:id="rId51"/>
    <p:sldId id="2144327997" r:id="rId52"/>
    <p:sldId id="2144327972" r:id="rId53"/>
    <p:sldId id="2144327998" r:id="rId54"/>
    <p:sldId id="2144327980" r:id="rId55"/>
    <p:sldId id="2144327976" r:id="rId56"/>
    <p:sldId id="2144327999" r:id="rId57"/>
    <p:sldId id="2144327988" r:id="rId58"/>
    <p:sldId id="372" r:id="rId59"/>
    <p:sldId id="382" r:id="rId60"/>
    <p:sldId id="2144327996" r:id="rId61"/>
    <p:sldId id="2144327970" r:id="rId62"/>
    <p:sldId id="2027" r:id="rId63"/>
    <p:sldId id="2144328005" r:id="rId64"/>
    <p:sldId id="2039" r:id="rId65"/>
    <p:sldId id="2103812173" r:id="rId66"/>
    <p:sldId id="2144327958" r:id="rId67"/>
    <p:sldId id="2144327959" r:id="rId68"/>
    <p:sldId id="2144327845" r:id="rId69"/>
    <p:sldId id="2144327989" r:id="rId70"/>
    <p:sldId id="2144328002" r:id="rId71"/>
    <p:sldId id="2144327866" r:id="rId72"/>
    <p:sldId id="2144327945" r:id="rId73"/>
    <p:sldId id="2144328003" r:id="rId74"/>
    <p:sldId id="2144327990" r:id="rId75"/>
    <p:sldId id="2103813592" r:id="rId76"/>
    <p:sldId id="2144327991" r:id="rId77"/>
    <p:sldId id="2144327993" r:id="rId78"/>
    <p:sldId id="2144327994" r:id="rId79"/>
    <p:sldId id="456" r:id="rId80"/>
    <p:sldId id="2144327995" r:id="rId81"/>
    <p:sldId id="2134096544" r:id="rId82"/>
    <p:sldId id="2103813468" r:id="rId83"/>
  </p:sldIdLst>
  <p:sldSz cx="9144000" cy="5143500" type="screen16x9"/>
  <p:notesSz cx="6858000" cy="9144000"/>
  <p:custShowLst>
    <p:custShow name="Opt Notice" id="0">
      <p:sldLst/>
    </p:custShow>
  </p:custShow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6" orient="horz" pos="1620" userDrawn="1">
          <p15:clr>
            <a:srgbClr val="A4A3A4"/>
          </p15:clr>
        </p15:guide>
        <p15:guide id="7" pos="5470">
          <p15:clr>
            <a:srgbClr val="A4A3A4"/>
          </p15:clr>
        </p15:guide>
        <p15:guide id="8" pos="287">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uthor" initials="A" lastIdx="55" clrIdx="1"/>
</p:cmAuthorLst>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71C5"/>
    <a:srgbClr val="003C71"/>
    <a:srgbClr val="F0CE3E"/>
    <a:srgbClr val="F3D54E"/>
    <a:srgbClr val="FD9208"/>
    <a:srgbClr val="009FDF"/>
    <a:srgbClr val="F8330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E6F3DB4-3930-47C7-B46D-05482CF2E4AD}" v="81" dt="2021-04-01T14:53:41.75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3168" autoAdjust="0"/>
    <p:restoredTop sz="87333" autoAdjust="0"/>
  </p:normalViewPr>
  <p:slideViewPr>
    <p:cSldViewPr snapToGrid="0">
      <p:cViewPr>
        <p:scale>
          <a:sx n="150" d="100"/>
          <a:sy n="150" d="100"/>
        </p:scale>
        <p:origin x="0" y="-402"/>
      </p:cViewPr>
      <p:guideLst>
        <p:guide orient="horz" pos="1620"/>
        <p:guide pos="5470"/>
        <p:guide pos="287"/>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notesViewPr>
    <p:cSldViewPr snapToGrid="0" showGuides="1">
      <p:cViewPr varScale="1">
        <p:scale>
          <a:sx n="63" d="100"/>
          <a:sy n="63" d="100"/>
        </p:scale>
        <p:origin x="2285" y="53"/>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Master" Target="slideMasters/slideMaster15.xml"/><Relationship Id="rId26" Type="http://schemas.openxmlformats.org/officeDocument/2006/relationships/slideMaster" Target="slideMasters/slideMaster23.xml"/><Relationship Id="rId39" Type="http://schemas.openxmlformats.org/officeDocument/2006/relationships/slide" Target="slides/slide2.xml"/><Relationship Id="rId21" Type="http://schemas.openxmlformats.org/officeDocument/2006/relationships/slideMaster" Target="slideMasters/slideMaster18.xml"/><Relationship Id="rId34" Type="http://schemas.openxmlformats.org/officeDocument/2006/relationships/slideMaster" Target="slideMasters/slideMaster31.xml"/><Relationship Id="rId42" Type="http://schemas.openxmlformats.org/officeDocument/2006/relationships/slide" Target="slides/slide5.xml"/><Relationship Id="rId47" Type="http://schemas.openxmlformats.org/officeDocument/2006/relationships/slide" Target="slides/slide10.xml"/><Relationship Id="rId50" Type="http://schemas.openxmlformats.org/officeDocument/2006/relationships/slide" Target="slides/slide13.xml"/><Relationship Id="rId55" Type="http://schemas.openxmlformats.org/officeDocument/2006/relationships/slide" Target="slides/slide18.xml"/><Relationship Id="rId63" Type="http://schemas.openxmlformats.org/officeDocument/2006/relationships/slide" Target="slides/slide26.xml"/><Relationship Id="rId68" Type="http://schemas.openxmlformats.org/officeDocument/2006/relationships/slide" Target="slides/slide31.xml"/><Relationship Id="rId76" Type="http://schemas.openxmlformats.org/officeDocument/2006/relationships/slide" Target="slides/slide39.xml"/><Relationship Id="rId84" Type="http://schemas.openxmlformats.org/officeDocument/2006/relationships/notesMaster" Target="notesMasters/notesMaster1.xml"/><Relationship Id="rId89" Type="http://schemas.openxmlformats.org/officeDocument/2006/relationships/theme" Target="theme/theme1.xml"/><Relationship Id="rId7" Type="http://schemas.openxmlformats.org/officeDocument/2006/relationships/slideMaster" Target="slideMasters/slideMaster4.xml"/><Relationship Id="rId71" Type="http://schemas.openxmlformats.org/officeDocument/2006/relationships/slide" Target="slides/slide3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Master" Target="slideMasters/slideMaster26.xml"/><Relationship Id="rId11" Type="http://schemas.openxmlformats.org/officeDocument/2006/relationships/slideMaster" Target="slideMasters/slideMaster8.xml"/><Relationship Id="rId24" Type="http://schemas.openxmlformats.org/officeDocument/2006/relationships/slideMaster" Target="slideMasters/slideMaster21.xml"/><Relationship Id="rId32" Type="http://schemas.openxmlformats.org/officeDocument/2006/relationships/slideMaster" Target="slideMasters/slideMaster29.xml"/><Relationship Id="rId37" Type="http://schemas.openxmlformats.org/officeDocument/2006/relationships/slideMaster" Target="slideMasters/slideMaster34.xml"/><Relationship Id="rId40" Type="http://schemas.openxmlformats.org/officeDocument/2006/relationships/slide" Target="slides/slide3.xml"/><Relationship Id="rId45" Type="http://schemas.openxmlformats.org/officeDocument/2006/relationships/slide" Target="slides/slide8.xml"/><Relationship Id="rId53" Type="http://schemas.openxmlformats.org/officeDocument/2006/relationships/slide" Target="slides/slide16.xml"/><Relationship Id="rId58" Type="http://schemas.openxmlformats.org/officeDocument/2006/relationships/slide" Target="slides/slide21.xml"/><Relationship Id="rId66" Type="http://schemas.openxmlformats.org/officeDocument/2006/relationships/slide" Target="slides/slide29.xml"/><Relationship Id="rId74" Type="http://schemas.openxmlformats.org/officeDocument/2006/relationships/slide" Target="slides/slide37.xml"/><Relationship Id="rId79" Type="http://schemas.openxmlformats.org/officeDocument/2006/relationships/slide" Target="slides/slide42.xml"/><Relationship Id="rId87" Type="http://schemas.openxmlformats.org/officeDocument/2006/relationships/presProps" Target="presProps.xml"/><Relationship Id="rId5" Type="http://schemas.openxmlformats.org/officeDocument/2006/relationships/slideMaster" Target="slideMasters/slideMaster2.xml"/><Relationship Id="rId61" Type="http://schemas.openxmlformats.org/officeDocument/2006/relationships/slide" Target="slides/slide24.xml"/><Relationship Id="rId82" Type="http://schemas.openxmlformats.org/officeDocument/2006/relationships/slide" Target="slides/slide45.xml"/><Relationship Id="rId90" Type="http://schemas.openxmlformats.org/officeDocument/2006/relationships/tableStyles" Target="tableStyles.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22" Type="http://schemas.openxmlformats.org/officeDocument/2006/relationships/slideMaster" Target="slideMasters/slideMaster19.xml"/><Relationship Id="rId27" Type="http://schemas.openxmlformats.org/officeDocument/2006/relationships/slideMaster" Target="slideMasters/slideMaster24.xml"/><Relationship Id="rId30" Type="http://schemas.openxmlformats.org/officeDocument/2006/relationships/slideMaster" Target="slideMasters/slideMaster27.xml"/><Relationship Id="rId35" Type="http://schemas.openxmlformats.org/officeDocument/2006/relationships/slideMaster" Target="slideMasters/slideMaster32.xml"/><Relationship Id="rId43" Type="http://schemas.openxmlformats.org/officeDocument/2006/relationships/slide" Target="slides/slide6.xml"/><Relationship Id="rId48" Type="http://schemas.openxmlformats.org/officeDocument/2006/relationships/slide" Target="slides/slide11.xml"/><Relationship Id="rId56" Type="http://schemas.openxmlformats.org/officeDocument/2006/relationships/slide" Target="slides/slide19.xml"/><Relationship Id="rId64" Type="http://schemas.openxmlformats.org/officeDocument/2006/relationships/slide" Target="slides/slide27.xml"/><Relationship Id="rId69" Type="http://schemas.openxmlformats.org/officeDocument/2006/relationships/slide" Target="slides/slide32.xml"/><Relationship Id="rId77" Type="http://schemas.openxmlformats.org/officeDocument/2006/relationships/slide" Target="slides/slide40.xml"/><Relationship Id="rId8" Type="http://schemas.openxmlformats.org/officeDocument/2006/relationships/slideMaster" Target="slideMasters/slideMaster5.xml"/><Relationship Id="rId51" Type="http://schemas.openxmlformats.org/officeDocument/2006/relationships/slide" Target="slides/slide14.xml"/><Relationship Id="rId72" Type="http://schemas.openxmlformats.org/officeDocument/2006/relationships/slide" Target="slides/slide35.xml"/><Relationship Id="rId80" Type="http://schemas.openxmlformats.org/officeDocument/2006/relationships/slide" Target="slides/slide43.xml"/><Relationship Id="rId85" Type="http://schemas.openxmlformats.org/officeDocument/2006/relationships/handoutMaster" Target="handoutMasters/handoutMaster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Master" Target="slideMasters/slideMaster22.xml"/><Relationship Id="rId33" Type="http://schemas.openxmlformats.org/officeDocument/2006/relationships/slideMaster" Target="slideMasters/slideMaster30.xml"/><Relationship Id="rId38" Type="http://schemas.openxmlformats.org/officeDocument/2006/relationships/slide" Target="slides/slide1.xml"/><Relationship Id="rId46" Type="http://schemas.openxmlformats.org/officeDocument/2006/relationships/slide" Target="slides/slide9.xml"/><Relationship Id="rId59" Type="http://schemas.openxmlformats.org/officeDocument/2006/relationships/slide" Target="slides/slide22.xml"/><Relationship Id="rId67" Type="http://schemas.openxmlformats.org/officeDocument/2006/relationships/slide" Target="slides/slide30.xml"/><Relationship Id="rId20" Type="http://schemas.openxmlformats.org/officeDocument/2006/relationships/slideMaster" Target="slideMasters/slideMaster17.xml"/><Relationship Id="rId41" Type="http://schemas.openxmlformats.org/officeDocument/2006/relationships/slide" Target="slides/slide4.xml"/><Relationship Id="rId54" Type="http://schemas.openxmlformats.org/officeDocument/2006/relationships/slide" Target="slides/slide17.xml"/><Relationship Id="rId62" Type="http://schemas.openxmlformats.org/officeDocument/2006/relationships/slide" Target="slides/slide25.xml"/><Relationship Id="rId70" Type="http://schemas.openxmlformats.org/officeDocument/2006/relationships/slide" Target="slides/slide33.xml"/><Relationship Id="rId75" Type="http://schemas.openxmlformats.org/officeDocument/2006/relationships/slide" Target="slides/slide38.xml"/><Relationship Id="rId83" Type="http://schemas.openxmlformats.org/officeDocument/2006/relationships/slide" Target="slides/slide46.xml"/><Relationship Id="rId88" Type="http://schemas.openxmlformats.org/officeDocument/2006/relationships/viewProps" Target="viewProps.xml"/><Relationship Id="rId91"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Master" Target="slideMasters/slideMaster20.xml"/><Relationship Id="rId28" Type="http://schemas.openxmlformats.org/officeDocument/2006/relationships/slideMaster" Target="slideMasters/slideMaster25.xml"/><Relationship Id="rId36" Type="http://schemas.openxmlformats.org/officeDocument/2006/relationships/slideMaster" Target="slideMasters/slideMaster33.xml"/><Relationship Id="rId49" Type="http://schemas.openxmlformats.org/officeDocument/2006/relationships/slide" Target="slides/slide12.xml"/><Relationship Id="rId57" Type="http://schemas.openxmlformats.org/officeDocument/2006/relationships/slide" Target="slides/slide20.xml"/><Relationship Id="rId10" Type="http://schemas.openxmlformats.org/officeDocument/2006/relationships/slideMaster" Target="slideMasters/slideMaster7.xml"/><Relationship Id="rId31" Type="http://schemas.openxmlformats.org/officeDocument/2006/relationships/slideMaster" Target="slideMasters/slideMaster28.xml"/><Relationship Id="rId44" Type="http://schemas.openxmlformats.org/officeDocument/2006/relationships/slide" Target="slides/slide7.xml"/><Relationship Id="rId52" Type="http://schemas.openxmlformats.org/officeDocument/2006/relationships/slide" Target="slides/slide15.xml"/><Relationship Id="rId60" Type="http://schemas.openxmlformats.org/officeDocument/2006/relationships/slide" Target="slides/slide23.xml"/><Relationship Id="rId65" Type="http://schemas.openxmlformats.org/officeDocument/2006/relationships/slide" Target="slides/slide28.xml"/><Relationship Id="rId73" Type="http://schemas.openxmlformats.org/officeDocument/2006/relationships/slide" Target="slides/slide36.xml"/><Relationship Id="rId78" Type="http://schemas.openxmlformats.org/officeDocument/2006/relationships/slide" Target="slides/slide41.xml"/><Relationship Id="rId81" Type="http://schemas.openxmlformats.org/officeDocument/2006/relationships/slide" Target="slides/slide44.xml"/><Relationship Id="rId86"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Master" Target="slideMasters/slideMaster6.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3" Type="http://schemas.openxmlformats.org/officeDocument/2006/relationships/oleObject" Target="https://intel.sharepoint.com/sites/MLPAnalyticsDashboard/Shared%20Documents/General/IXPUG-Data.xlsx" TargetMode="External"/><Relationship Id="rId2" Type="http://schemas.microsoft.com/office/2011/relationships/chartColorStyle" Target="colors1.xml"/><Relationship Id="rId1" Type="http://schemas.microsoft.com/office/2011/relationships/chartStyle" Target="style1.xml"/></Relationships>
</file>

<file path=ppt/charts/_rels/chart13.xml.rels><?xml version="1.0" encoding="UTF-8" standalone="yes"?>
<Relationships xmlns="http://schemas.openxmlformats.org/package/2006/relationships"><Relationship Id="rId3" Type="http://schemas.openxmlformats.org/officeDocument/2006/relationships/oleObject" Target="https://intel.sharepoint.com/sites/MLPAnalyticsDashboard/Shared%20Documents/General/IXPUG-Data.xlsx" TargetMode="External"/><Relationship Id="rId2" Type="http://schemas.microsoft.com/office/2011/relationships/chartColorStyle" Target="colors2.xml"/><Relationship Id="rId1" Type="http://schemas.microsoft.com/office/2011/relationships/chartStyle" Target="style2.xml"/></Relationships>
</file>

<file path=ppt/charts/_rels/chart14.xml.rels><?xml version="1.0" encoding="UTF-8" standalone="yes"?>
<Relationships xmlns="http://schemas.openxmlformats.org/package/2006/relationships"><Relationship Id="rId3" Type="http://schemas.openxmlformats.org/officeDocument/2006/relationships/oleObject" Target="https://intel-my.sharepoint.com/personal/egor_smirnov_intel_com/Documents/Documents/public_data_oneDAL.xlsx" TargetMode="External"/><Relationship Id="rId2" Type="http://schemas.microsoft.com/office/2011/relationships/chartColorStyle" Target="colors3.xml"/><Relationship Id="rId1" Type="http://schemas.microsoft.com/office/2011/relationships/chartStyle" Target="style3.xml"/></Relationships>
</file>

<file path=ppt/charts/_rels/chart15.xml.rels><?xml version="1.0" encoding="UTF-8" standalone="yes"?>
<Relationships xmlns="http://schemas.openxmlformats.org/package/2006/relationships"><Relationship Id="rId3" Type="http://schemas.openxmlformats.org/officeDocument/2006/relationships/oleObject" Target="file:///C:\Users\apivovar\AppData\Local\Microsoft\Windows\INetCache\Content.Outlook\PUTBN1XC\SCIKit-Learn%20vs%20competitors%20public_data_oneDAL(11521).xlsx" TargetMode="External"/><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1.xml"/></Relationships>
</file>

<file path=ppt/charts/_rels/chart16.xml.rels><?xml version="1.0" encoding="UTF-8" standalone="yes"?>
<Relationships xmlns="http://schemas.openxmlformats.org/package/2006/relationships"><Relationship Id="rId3" Type="http://schemas.openxmlformats.org/officeDocument/2006/relationships/oleObject" Target="file:///C:\Users\trallen\Documents\Pnotes\IAGS\A-DAAL\oneDAL\Benchmarks\public_data_oneDAL(102320).xlsx" TargetMode="External"/><Relationship Id="rId2" Type="http://schemas.microsoft.com/office/2011/relationships/chartColorStyle" Target="colors5.xml"/><Relationship Id="rId1" Type="http://schemas.microsoft.com/office/2011/relationships/chartStyle" Target="style5.xml"/></Relationships>
</file>

<file path=ppt/charts/_rels/chart17.xml.rels><?xml version="1.0" encoding="UTF-8" standalone="yes"?>
<Relationships xmlns="http://schemas.openxmlformats.org/package/2006/relationships"><Relationship Id="rId3" Type="http://schemas.openxmlformats.org/officeDocument/2006/relationships/oleObject" Target="file:///C:\Users\egorsmir\Documents\Copy%20of%20intel_xgboost.xlsx" TargetMode="External"/><Relationship Id="rId2" Type="http://schemas.microsoft.com/office/2011/relationships/chartColorStyle" Target="colors6.xml"/><Relationship Id="rId1" Type="http://schemas.microsoft.com/office/2011/relationships/chartStyle" Target="style6.xml"/></Relationships>
</file>

<file path=ppt/charts/_rels/chart18.xml.rels><?xml version="1.0" encoding="UTF-8" standalone="yes"?>
<Relationships xmlns="http://schemas.openxmlformats.org/package/2006/relationships"><Relationship Id="rId3" Type="http://schemas.openxmlformats.org/officeDocument/2006/relationships/oleObject" Target="file:///C:\Users\kshvets\Desktop\Boostings\PDT\perf_data.xlsx" TargetMode="Externa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2.xm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oleObject" Target="https://intel.sharepoint.com/sites/MLPAnalyticsDashboard/Shared%20Documents/General/IXPUG-Data.xlsx" TargetMode="Externa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oleObject" Target="https://intel.sharepoint.com/sites/MLPAnalyticsDashboard/Shared%20Documents/General/IXPUG-Data.xlsx" TargetMode="Externa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US" dirty="0" err="1"/>
              <a:t>NYCTaxi</a:t>
            </a:r>
            <a:r>
              <a:rPr lang="en-US" b="1" dirty="0">
                <a:solidFill>
                  <a:srgbClr val="0070C0"/>
                </a:solidFill>
              </a:rPr>
              <a:t> (20 Million rows) </a:t>
            </a:r>
            <a:r>
              <a:rPr lang="en-US" dirty="0"/>
              <a:t>- Performance improvement with </a:t>
            </a:r>
            <a:r>
              <a:rPr lang="en-US" dirty="0" err="1"/>
              <a:t>Modin+Omnisci</a:t>
            </a:r>
            <a:endParaRPr lang="en-US" dirty="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v>Pandas</c:v>
          </c:tx>
          <c:spPr>
            <a:solidFill>
              <a:schemeClr val="accent3"/>
            </a:solidFill>
            <a:ln>
              <a:noFill/>
            </a:ln>
            <a:effectLst/>
          </c:spPr>
          <c:invertIfNegative val="0"/>
          <c:cat>
            <c:strRef>
              <c:f>Sheet1!$A$23:$A$27</c:f>
              <c:strCache>
                <c:ptCount val="5"/>
                <c:pt idx="0">
                  <c:v>Reading</c:v>
                </c:pt>
                <c:pt idx="1">
                  <c:v>Q1</c:v>
                </c:pt>
                <c:pt idx="2">
                  <c:v>Q2</c:v>
                </c:pt>
                <c:pt idx="3">
                  <c:v>Q3</c:v>
                </c:pt>
                <c:pt idx="4">
                  <c:v>Q4</c:v>
                </c:pt>
              </c:strCache>
            </c:strRef>
          </c:cat>
          <c:val>
            <c:numRef>
              <c:f>Sheet1!$I$23:$I$27</c:f>
              <c:numCache>
                <c:formatCode>General</c:formatCode>
                <c:ptCount val="5"/>
                <c:pt idx="0">
                  <c:v>1</c:v>
                </c:pt>
                <c:pt idx="1">
                  <c:v>1</c:v>
                </c:pt>
                <c:pt idx="2">
                  <c:v>1</c:v>
                </c:pt>
                <c:pt idx="3">
                  <c:v>1</c:v>
                </c:pt>
                <c:pt idx="4">
                  <c:v>1</c:v>
                </c:pt>
              </c:numCache>
            </c:numRef>
          </c:val>
          <c:extLst>
            <c:ext xmlns:c16="http://schemas.microsoft.com/office/drawing/2014/chart" uri="{C3380CC4-5D6E-409C-BE32-E72D297353CC}">
              <c16:uniqueId val="{00000000-9E7D-4461-84A4-8D4443FD0F08}"/>
            </c:ext>
          </c:extLst>
        </c:ser>
        <c:ser>
          <c:idx val="1"/>
          <c:order val="1"/>
          <c:tx>
            <c:v>Modin+Omnisci</c:v>
          </c:tx>
          <c:spPr>
            <a:solidFill>
              <a:schemeClr val="accent2"/>
            </a:solidFill>
            <a:ln>
              <a:noFill/>
            </a:ln>
            <a:effectLst/>
          </c:spPr>
          <c:invertIfNegative val="0"/>
          <c:cat>
            <c:strRef>
              <c:f>Sheet1!$A$23:$A$27</c:f>
              <c:strCache>
                <c:ptCount val="5"/>
                <c:pt idx="0">
                  <c:v>Reading</c:v>
                </c:pt>
                <c:pt idx="1">
                  <c:v>Q1</c:v>
                </c:pt>
                <c:pt idx="2">
                  <c:v>Q2</c:v>
                </c:pt>
                <c:pt idx="3">
                  <c:v>Q3</c:v>
                </c:pt>
                <c:pt idx="4">
                  <c:v>Q4</c:v>
                </c:pt>
              </c:strCache>
            </c:strRef>
          </c:cat>
          <c:val>
            <c:numRef>
              <c:f>Sheet1!$J$23:$J$27</c:f>
              <c:numCache>
                <c:formatCode>0.0</c:formatCode>
                <c:ptCount val="5"/>
                <c:pt idx="0">
                  <c:v>9.2404903612682325</c:v>
                </c:pt>
                <c:pt idx="1">
                  <c:v>1.7743106620015101</c:v>
                </c:pt>
                <c:pt idx="2">
                  <c:v>17.621665361003323</c:v>
                </c:pt>
                <c:pt idx="3">
                  <c:v>7.3008508886831462</c:v>
                </c:pt>
                <c:pt idx="4">
                  <c:v>6.6090586384371495</c:v>
                </c:pt>
              </c:numCache>
            </c:numRef>
          </c:val>
          <c:extLst>
            <c:ext xmlns:c16="http://schemas.microsoft.com/office/drawing/2014/chart" uri="{C3380CC4-5D6E-409C-BE32-E72D297353CC}">
              <c16:uniqueId val="{00000001-9E7D-4461-84A4-8D4443FD0F08}"/>
            </c:ext>
          </c:extLst>
        </c:ser>
        <c:dLbls>
          <c:showLegendKey val="0"/>
          <c:showVal val="0"/>
          <c:showCatName val="0"/>
          <c:showSerName val="0"/>
          <c:showPercent val="0"/>
          <c:showBubbleSize val="0"/>
        </c:dLbls>
        <c:gapWidth val="219"/>
        <c:overlap val="-27"/>
        <c:axId val="791252152"/>
        <c:axId val="791252480"/>
      </c:barChart>
      <c:catAx>
        <c:axId val="791252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91252480"/>
        <c:crosses val="autoZero"/>
        <c:auto val="1"/>
        <c:lblAlgn val="ctr"/>
        <c:lblOffset val="100"/>
        <c:noMultiLvlLbl val="0"/>
      </c:catAx>
      <c:valAx>
        <c:axId val="791252480"/>
        <c:scaling>
          <c:orientation val="minMax"/>
          <c:max val="2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a:t>Speedup</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9125215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US" sz="1600" dirty="0" err="1"/>
              <a:t>NYCTaxi</a:t>
            </a:r>
            <a:r>
              <a:rPr lang="en-US" sz="1600" dirty="0"/>
              <a:t> </a:t>
            </a:r>
            <a:r>
              <a:rPr lang="en-US" sz="1600" b="1" dirty="0">
                <a:solidFill>
                  <a:srgbClr val="0070C0"/>
                </a:solidFill>
              </a:rPr>
              <a:t>(1 Billion rows =</a:t>
            </a:r>
            <a:r>
              <a:rPr lang="en-US" sz="1600" b="1" baseline="0" dirty="0">
                <a:solidFill>
                  <a:srgbClr val="0070C0"/>
                </a:solidFill>
              </a:rPr>
              <a:t> </a:t>
            </a:r>
            <a:r>
              <a:rPr lang="en-US" sz="1600" b="1" dirty="0">
                <a:solidFill>
                  <a:srgbClr val="0070C0"/>
                </a:solidFill>
              </a:rPr>
              <a:t>1.6 TB in mem) </a:t>
            </a:r>
            <a:r>
              <a:rPr lang="en-US" sz="1600" dirty="0"/>
              <a:t>- Performance improvement with </a:t>
            </a:r>
            <a:r>
              <a:rPr lang="en-US" sz="1600" dirty="0" err="1"/>
              <a:t>Modin+Omnisci</a:t>
            </a:r>
            <a:r>
              <a:rPr lang="en-US" sz="1600" dirty="0"/>
              <a:t> – using 3TB Optane</a:t>
            </a: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barChart>
        <c:barDir val="col"/>
        <c:grouping val="clustered"/>
        <c:varyColors val="0"/>
        <c:ser>
          <c:idx val="0"/>
          <c:order val="0"/>
          <c:tx>
            <c:v>Pandas</c:v>
          </c:tx>
          <c:spPr>
            <a:solidFill>
              <a:schemeClr val="accent3"/>
            </a:solidFill>
            <a:ln>
              <a:noFill/>
            </a:ln>
            <a:effectLst/>
          </c:spPr>
          <c:invertIfNegative val="0"/>
          <c:cat>
            <c:strRef>
              <c:f>Sheet1!$A$23:$A$27</c:f>
              <c:strCache>
                <c:ptCount val="5"/>
                <c:pt idx="0">
                  <c:v>Reading</c:v>
                </c:pt>
                <c:pt idx="1">
                  <c:v>Q1</c:v>
                </c:pt>
                <c:pt idx="2">
                  <c:v>Q2</c:v>
                </c:pt>
                <c:pt idx="3">
                  <c:v>Q3</c:v>
                </c:pt>
                <c:pt idx="4">
                  <c:v>Q4</c:v>
                </c:pt>
              </c:strCache>
            </c:strRef>
          </c:cat>
          <c:val>
            <c:numRef>
              <c:f>Sheet1!$K$23:$K$27</c:f>
              <c:numCache>
                <c:formatCode>General</c:formatCode>
                <c:ptCount val="5"/>
                <c:pt idx="0">
                  <c:v>1</c:v>
                </c:pt>
                <c:pt idx="1">
                  <c:v>1</c:v>
                </c:pt>
                <c:pt idx="2">
                  <c:v>1</c:v>
                </c:pt>
                <c:pt idx="3">
                  <c:v>1</c:v>
                </c:pt>
                <c:pt idx="4">
                  <c:v>1</c:v>
                </c:pt>
              </c:numCache>
            </c:numRef>
          </c:val>
          <c:extLst>
            <c:ext xmlns:c16="http://schemas.microsoft.com/office/drawing/2014/chart" uri="{C3380CC4-5D6E-409C-BE32-E72D297353CC}">
              <c16:uniqueId val="{00000000-3B2E-445D-8F8E-994EF46AB388}"/>
            </c:ext>
          </c:extLst>
        </c:ser>
        <c:ser>
          <c:idx val="1"/>
          <c:order val="1"/>
          <c:tx>
            <c:v>Modin+Omnisci</c:v>
          </c:tx>
          <c:spPr>
            <a:solidFill>
              <a:schemeClr val="accent2"/>
            </a:solidFill>
            <a:ln>
              <a:noFill/>
            </a:ln>
            <a:effectLst/>
          </c:spPr>
          <c:invertIfNegative val="0"/>
          <c:cat>
            <c:strRef>
              <c:f>Sheet1!$A$23:$A$27</c:f>
              <c:strCache>
                <c:ptCount val="5"/>
                <c:pt idx="0">
                  <c:v>Reading</c:v>
                </c:pt>
                <c:pt idx="1">
                  <c:v>Q1</c:v>
                </c:pt>
                <c:pt idx="2">
                  <c:v>Q2</c:v>
                </c:pt>
                <c:pt idx="3">
                  <c:v>Q3</c:v>
                </c:pt>
                <c:pt idx="4">
                  <c:v>Q4</c:v>
                </c:pt>
              </c:strCache>
            </c:strRef>
          </c:cat>
          <c:val>
            <c:numRef>
              <c:f>Sheet1!$L$23:$L$27</c:f>
              <c:numCache>
                <c:formatCode>0.0</c:formatCode>
                <c:ptCount val="5"/>
                <c:pt idx="0">
                  <c:v>11.208777976028934</c:v>
                </c:pt>
                <c:pt idx="1">
                  <c:v>91.251992763358217</c:v>
                </c:pt>
                <c:pt idx="2">
                  <c:v>32.98610644178401</c:v>
                </c:pt>
                <c:pt idx="3">
                  <c:v>10.003556098111154</c:v>
                </c:pt>
                <c:pt idx="4">
                  <c:v>27.192625995310724</c:v>
                </c:pt>
              </c:numCache>
            </c:numRef>
          </c:val>
          <c:extLst>
            <c:ext xmlns:c16="http://schemas.microsoft.com/office/drawing/2014/chart" uri="{C3380CC4-5D6E-409C-BE32-E72D297353CC}">
              <c16:uniqueId val="{00000001-3B2E-445D-8F8E-994EF46AB388}"/>
            </c:ext>
          </c:extLst>
        </c:ser>
        <c:dLbls>
          <c:showLegendKey val="0"/>
          <c:showVal val="0"/>
          <c:showCatName val="0"/>
          <c:showSerName val="0"/>
          <c:showPercent val="0"/>
          <c:showBubbleSize val="0"/>
        </c:dLbls>
        <c:gapWidth val="219"/>
        <c:overlap val="-27"/>
        <c:axId val="791252152"/>
        <c:axId val="791252480"/>
      </c:barChart>
      <c:catAx>
        <c:axId val="791252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91252480"/>
        <c:crosses val="autoZero"/>
        <c:auto val="1"/>
        <c:lblAlgn val="ctr"/>
        <c:lblOffset val="100"/>
        <c:noMultiLvlLbl val="0"/>
      </c:catAx>
      <c:valAx>
        <c:axId val="791252480"/>
        <c:scaling>
          <c:orientation val="minMax"/>
          <c:max val="1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en-US"/>
                  <a:t>Speedup</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79125215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100" b="0" i="0" u="none" strike="noStrike" kern="1200" spc="0" baseline="0">
                <a:solidFill>
                  <a:srgbClr val="002060"/>
                </a:solidFill>
                <a:latin typeface="+mn-lt"/>
                <a:ea typeface="+mn-ea"/>
                <a:cs typeface="+mn-cs"/>
              </a:defRPr>
            </a:pPr>
            <a:r>
              <a:rPr lang="en-US" sz="1100" dirty="0"/>
              <a:t>Speedup of Intel® oneDAL powered Scikit-Learn </a:t>
            </a:r>
          </a:p>
          <a:p>
            <a:pPr>
              <a:defRPr sz="1100"/>
            </a:pPr>
            <a:r>
              <a:rPr lang="en-US" sz="1100" dirty="0"/>
              <a:t>over the original Scikit-Learn</a:t>
            </a:r>
          </a:p>
        </c:rich>
      </c:tx>
      <c:overlay val="0"/>
      <c:spPr>
        <a:noFill/>
        <a:ln>
          <a:noFill/>
        </a:ln>
        <a:effectLst/>
      </c:spPr>
      <c:txPr>
        <a:bodyPr rot="0" spcFirstLastPara="1" vertOverflow="ellipsis" vert="horz" wrap="square" anchor="ctr" anchorCtr="1"/>
        <a:lstStyle/>
        <a:p>
          <a:pPr>
            <a:defRPr sz="1100" b="0" i="0" u="none" strike="noStrike" kern="1200" spc="0" baseline="0">
              <a:solidFill>
                <a:srgbClr val="002060"/>
              </a:solidFill>
              <a:latin typeface="+mn-lt"/>
              <a:ea typeface="+mn-ea"/>
              <a:cs typeface="+mn-cs"/>
            </a:defRPr>
          </a:pPr>
          <a:endParaRPr lang="en-US"/>
        </a:p>
      </c:txPr>
    </c:title>
    <c:autoTitleDeleted val="0"/>
    <c:plotArea>
      <c:layout/>
      <c:barChart>
        <c:barDir val="bar"/>
        <c:grouping val="clustered"/>
        <c:varyColors val="0"/>
        <c:ser>
          <c:idx val="0"/>
          <c:order val="0"/>
          <c:tx>
            <c:strRef>
              <c:f>'Stock Scikit-learn'!$B$1</c:f>
              <c:strCache>
                <c:ptCount val="1"/>
                <c:pt idx="0">
                  <c:v>Speedup</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rgbClr val="002060"/>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'Stock Scikit-learn'!$A$2:$A$18</c:f>
              <c:strCache>
                <c:ptCount val="17"/>
                <c:pt idx="0">
                  <c:v>kNN predict, 20K x 50, class=2, k=5</c:v>
                </c:pt>
                <c:pt idx="1">
                  <c:v>kNN predict, 100K x 20, class=2, k=5</c:v>
                </c:pt>
                <c:pt idx="2">
                  <c:v>train_test_split, 5M x 20</c:v>
                </c:pt>
                <c:pt idx="3">
                  <c:v>DBSCAN fit, 500K x 50</c:v>
                </c:pt>
                <c:pt idx="4">
                  <c:v>SVC predict, mnist</c:v>
                </c:pt>
                <c:pt idx="5">
                  <c:v>SVC fit, mnist</c:v>
                </c:pt>
                <c:pt idx="6">
                  <c:v>SVC predict, ijcnn</c:v>
                </c:pt>
                <c:pt idx="7">
                  <c:v>SVC fit, ijcnn</c:v>
                </c:pt>
                <c:pt idx="8">
                  <c:v>LASSO fit, 9M x 45</c:v>
                </c:pt>
                <c:pt idx="9">
                  <c:v>Linear Reg fit 2M x 100</c:v>
                </c:pt>
                <c:pt idx="10">
                  <c:v>Ridge Reg fit 10M x 20</c:v>
                </c:pt>
                <c:pt idx="11">
                  <c:v>Random Forest predict, higgs1m</c:v>
                </c:pt>
                <c:pt idx="12">
                  <c:v>Random Forest fit, higgs1m</c:v>
                </c:pt>
                <c:pt idx="13">
                  <c:v>PCA transform, 1M x 50</c:v>
                </c:pt>
                <c:pt idx="14">
                  <c:v>PCA fit, 1M x 50</c:v>
                </c:pt>
                <c:pt idx="15">
                  <c:v>K-means predict, 1M x 20, k=1000</c:v>
                </c:pt>
                <c:pt idx="16">
                  <c:v>K-means fit 1M x 20, k=1000</c:v>
                </c:pt>
              </c:strCache>
            </c:strRef>
          </c:cat>
          <c:val>
            <c:numRef>
              <c:f>'Stock Scikit-learn'!$B$2:$B$18</c:f>
              <c:numCache>
                <c:formatCode>0.0</c:formatCode>
                <c:ptCount val="17"/>
                <c:pt idx="0">
                  <c:v>113.81632430321183</c:v>
                </c:pt>
                <c:pt idx="1">
                  <c:v>131.39647660282276</c:v>
                </c:pt>
                <c:pt idx="2">
                  <c:v>9.3954171997088043</c:v>
                </c:pt>
                <c:pt idx="3">
                  <c:v>17.25831564900545</c:v>
                </c:pt>
                <c:pt idx="4">
                  <c:v>220.99077630531553</c:v>
                </c:pt>
                <c:pt idx="5">
                  <c:v>82.44293824375444</c:v>
                </c:pt>
                <c:pt idx="6">
                  <c:v>95.344462131848672</c:v>
                </c:pt>
                <c:pt idx="7">
                  <c:v>28.973946411290068</c:v>
                </c:pt>
                <c:pt idx="8">
                  <c:v>50.859094124440652</c:v>
                </c:pt>
                <c:pt idx="9">
                  <c:v>91.782012747938865</c:v>
                </c:pt>
                <c:pt idx="10">
                  <c:v>53.441277945274891</c:v>
                </c:pt>
                <c:pt idx="11">
                  <c:v>55.432754898409556</c:v>
                </c:pt>
                <c:pt idx="12">
                  <c:v>38.275492228620969</c:v>
                </c:pt>
                <c:pt idx="13">
                  <c:v>27.2</c:v>
                </c:pt>
                <c:pt idx="14">
                  <c:v>4</c:v>
                </c:pt>
                <c:pt idx="15">
                  <c:v>3.5736763942993308</c:v>
                </c:pt>
                <c:pt idx="16">
                  <c:v>44.030025242570993</c:v>
                </c:pt>
              </c:numCache>
            </c:numRef>
          </c:val>
          <c:extLst>
            <c:ext xmlns:c16="http://schemas.microsoft.com/office/drawing/2014/chart" uri="{C3380CC4-5D6E-409C-BE32-E72D297353CC}">
              <c16:uniqueId val="{00000000-2D2E-41EF-9A63-42D7CBE7CCBE}"/>
            </c:ext>
          </c:extLst>
        </c:ser>
        <c:dLbls>
          <c:dLblPos val="outEnd"/>
          <c:showLegendKey val="0"/>
          <c:showVal val="1"/>
          <c:showCatName val="0"/>
          <c:showSerName val="0"/>
          <c:showPercent val="0"/>
          <c:showBubbleSize val="0"/>
        </c:dLbls>
        <c:gapWidth val="182"/>
        <c:axId val="965768912"/>
        <c:axId val="965763336"/>
      </c:barChart>
      <c:catAx>
        <c:axId val="96576891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002060"/>
                </a:solidFill>
                <a:latin typeface="+mn-lt"/>
                <a:ea typeface="+mn-ea"/>
                <a:cs typeface="+mn-cs"/>
              </a:defRPr>
            </a:pPr>
            <a:endParaRPr lang="en-US"/>
          </a:p>
        </c:txPr>
        <c:crossAx val="965763336"/>
        <c:crosses val="autoZero"/>
        <c:auto val="1"/>
        <c:lblAlgn val="ctr"/>
        <c:lblOffset val="100"/>
        <c:noMultiLvlLbl val="0"/>
      </c:catAx>
      <c:valAx>
        <c:axId val="965763336"/>
        <c:scaling>
          <c:orientation val="minMax"/>
        </c:scaling>
        <c:delete val="0"/>
        <c:axPos val="b"/>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002060"/>
                </a:solidFill>
                <a:latin typeface="+mn-lt"/>
                <a:ea typeface="+mn-ea"/>
                <a:cs typeface="+mn-cs"/>
              </a:defRPr>
            </a:pPr>
            <a:endParaRPr lang="en-US"/>
          </a:p>
        </c:txPr>
        <c:crossAx val="9657689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a:solidFill>
        <a:schemeClr val="tx1"/>
      </a:solidFill>
    </a:ln>
    <a:effectLst/>
  </c:spPr>
  <c:txPr>
    <a:bodyPr/>
    <a:lstStyle/>
    <a:p>
      <a:pPr>
        <a:defRPr>
          <a:solidFill>
            <a:srgbClr val="002060"/>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'Scikit-learn competitors'!$P$26</c:f>
              <c:strCache>
                <c:ptCount val="1"/>
                <c:pt idx="0">
                  <c:v>IDP Scikit-learn (AMD Rome 7742)</c:v>
                </c:pt>
              </c:strCache>
            </c:strRef>
          </c:tx>
          <c:spPr>
            <a:solidFill>
              <a:schemeClr val="accent3">
                <a:lumMod val="75000"/>
              </a:schemeClr>
            </a:solidFill>
            <a:ln>
              <a:noFill/>
            </a:ln>
            <a:effectLst/>
          </c:spPr>
          <c:invertIfNegative val="0"/>
          <c:cat>
            <c:strRef>
              <c:f>'Scikit-learn competitors'!$O$27:$O$49</c:f>
              <c:strCache>
                <c:ptCount val="23"/>
                <c:pt idx="0">
                  <c:v>K-means fit 1Mx20, k=1000</c:v>
                </c:pt>
                <c:pt idx="1">
                  <c:v>K-means fit 10Mx50, k=5</c:v>
                </c:pt>
                <c:pt idx="2">
                  <c:v>K-means fit 3Mx50, k=20</c:v>
                </c:pt>
                <c:pt idx="3">
                  <c:v>PCA fit 1Mx100</c:v>
                </c:pt>
                <c:pt idx="4">
                  <c:v>Ridge Reg fit 10Mx20</c:v>
                </c:pt>
                <c:pt idx="5">
                  <c:v>Ridge Reg fit 2Mx100</c:v>
                </c:pt>
                <c:pt idx="6">
                  <c:v>Linear Reg fit 10Mx20</c:v>
                </c:pt>
                <c:pt idx="7">
                  <c:v>Linear Reg fit 2Mx100</c:v>
                </c:pt>
                <c:pt idx="8">
                  <c:v>logistic Reg fit 10Mx20, k=5</c:v>
                </c:pt>
                <c:pt idx="9">
                  <c:v>logistic Reg fit 2Mx100, k=5</c:v>
                </c:pt>
                <c:pt idx="10">
                  <c:v>SVC fit 153Kx22, k=2</c:v>
                </c:pt>
                <c:pt idx="11">
                  <c:v>SVC fit 39Kx123, k=2</c:v>
                </c:pt>
                <c:pt idx="12">
                  <c:v>DBSCAN fit 500Kx50</c:v>
                </c:pt>
                <c:pt idx="13">
                  <c:v>ElasticNet fit 463Kx90</c:v>
                </c:pt>
                <c:pt idx="14">
                  <c:v>K-means predict 10Mx50, k =5</c:v>
                </c:pt>
                <c:pt idx="15">
                  <c:v>K-means predict 3Mx50, k=20</c:v>
                </c:pt>
                <c:pt idx="16">
                  <c:v>PCA predict 100Kx100</c:v>
                </c:pt>
                <c:pt idx="17">
                  <c:v>Ridge Reg predict 10Mx20</c:v>
                </c:pt>
                <c:pt idx="18">
                  <c:v>Ridge Reg predict 2Mx100</c:v>
                </c:pt>
                <c:pt idx="19">
                  <c:v>Linear Reg predict 10Mx20</c:v>
                </c:pt>
                <c:pt idx="20">
                  <c:v>Linear Reg predict 2Mx100</c:v>
                </c:pt>
                <c:pt idx="21">
                  <c:v>logistic Reg predict 2Mx100, k=2</c:v>
                </c:pt>
                <c:pt idx="22">
                  <c:v>ElasticNet predict 463Kx90</c:v>
                </c:pt>
              </c:strCache>
            </c:strRef>
          </c:cat>
          <c:val>
            <c:numRef>
              <c:f>'Scikit-learn competitors'!$P$27:$P$49</c:f>
              <c:numCache>
                <c:formatCode>0.00</c:formatCode>
                <c:ptCount val="23"/>
                <c:pt idx="0">
                  <c:v>0.40480516371205705</c:v>
                </c:pt>
                <c:pt idx="1">
                  <c:v>0.72846464775241349</c:v>
                </c:pt>
                <c:pt idx="2">
                  <c:v>0.92322107479126692</c:v>
                </c:pt>
                <c:pt idx="3">
                  <c:v>0.59511473630085621</c:v>
                </c:pt>
                <c:pt idx="4">
                  <c:v>0.20755833343986416</c:v>
                </c:pt>
                <c:pt idx="5">
                  <c:v>0.28821994803563239</c:v>
                </c:pt>
                <c:pt idx="6">
                  <c:v>0.20489759866338611</c:v>
                </c:pt>
                <c:pt idx="7">
                  <c:v>0.25768147165837163</c:v>
                </c:pt>
                <c:pt idx="8">
                  <c:v>0.48899737212219024</c:v>
                </c:pt>
                <c:pt idx="9">
                  <c:v>0.98626478706153875</c:v>
                </c:pt>
                <c:pt idx="10">
                  <c:v>0.3620831145759974</c:v>
                </c:pt>
                <c:pt idx="11">
                  <c:v>0.31420348797617531</c:v>
                </c:pt>
                <c:pt idx="12">
                  <c:v>0.23354091082424533</c:v>
                </c:pt>
                <c:pt idx="13">
                  <c:v>0.10405618853887613</c:v>
                </c:pt>
                <c:pt idx="14">
                  <c:v>0.14063136850404356</c:v>
                </c:pt>
                <c:pt idx="15">
                  <c:v>0.16616686904126918</c:v>
                </c:pt>
                <c:pt idx="16">
                  <c:v>7.6135451781780217E-2</c:v>
                </c:pt>
                <c:pt idx="17">
                  <c:v>0.38989802917084032</c:v>
                </c:pt>
                <c:pt idx="18">
                  <c:v>0.40100090576189601</c:v>
                </c:pt>
                <c:pt idx="19">
                  <c:v>0.41372032171236289</c:v>
                </c:pt>
                <c:pt idx="20">
                  <c:v>0.42690631560350567</c:v>
                </c:pt>
                <c:pt idx="21">
                  <c:v>0.47975552670218907</c:v>
                </c:pt>
                <c:pt idx="22">
                  <c:v>0.83020693271424573</c:v>
                </c:pt>
              </c:numCache>
            </c:numRef>
          </c:val>
          <c:extLst>
            <c:ext xmlns:c16="http://schemas.microsoft.com/office/drawing/2014/chart" uri="{C3380CC4-5D6E-409C-BE32-E72D297353CC}">
              <c16:uniqueId val="{00000000-1AB7-4A37-935A-D71F58DC4C86}"/>
            </c:ext>
          </c:extLst>
        </c:ser>
        <c:ser>
          <c:idx val="1"/>
          <c:order val="1"/>
          <c:tx>
            <c:strRef>
              <c:f>'Scikit-learn competitors'!$Q$26</c:f>
              <c:strCache>
                <c:ptCount val="1"/>
                <c:pt idx="0">
                  <c:v>RAPIDS cuML v.15 (Nvidia V100)</c:v>
                </c:pt>
              </c:strCache>
            </c:strRef>
          </c:tx>
          <c:spPr>
            <a:solidFill>
              <a:schemeClr val="accent5">
                <a:lumMod val="60000"/>
                <a:lumOff val="40000"/>
              </a:schemeClr>
            </a:solidFill>
            <a:ln>
              <a:noFill/>
            </a:ln>
            <a:effectLst/>
          </c:spPr>
          <c:invertIfNegative val="0"/>
          <c:cat>
            <c:strRef>
              <c:f>'Scikit-learn competitors'!$O$27:$O$49</c:f>
              <c:strCache>
                <c:ptCount val="23"/>
                <c:pt idx="0">
                  <c:v>K-means fit 1Mx20, k=1000</c:v>
                </c:pt>
                <c:pt idx="1">
                  <c:v>K-means fit 10Mx50, k=5</c:v>
                </c:pt>
                <c:pt idx="2">
                  <c:v>K-means fit 3Mx50, k=20</c:v>
                </c:pt>
                <c:pt idx="3">
                  <c:v>PCA fit 1Mx100</c:v>
                </c:pt>
                <c:pt idx="4">
                  <c:v>Ridge Reg fit 10Mx20</c:v>
                </c:pt>
                <c:pt idx="5">
                  <c:v>Ridge Reg fit 2Mx100</c:v>
                </c:pt>
                <c:pt idx="6">
                  <c:v>Linear Reg fit 10Mx20</c:v>
                </c:pt>
                <c:pt idx="7">
                  <c:v>Linear Reg fit 2Mx100</c:v>
                </c:pt>
                <c:pt idx="8">
                  <c:v>logistic Reg fit 10Mx20, k=5</c:v>
                </c:pt>
                <c:pt idx="9">
                  <c:v>logistic Reg fit 2Mx100, k=5</c:v>
                </c:pt>
                <c:pt idx="10">
                  <c:v>SVC fit 153Kx22, k=2</c:v>
                </c:pt>
                <c:pt idx="11">
                  <c:v>SVC fit 39Kx123, k=2</c:v>
                </c:pt>
                <c:pt idx="12">
                  <c:v>DBSCAN fit 500Kx50</c:v>
                </c:pt>
                <c:pt idx="13">
                  <c:v>ElasticNet fit 463Kx90</c:v>
                </c:pt>
                <c:pt idx="14">
                  <c:v>K-means predict 10Mx50, k =5</c:v>
                </c:pt>
                <c:pt idx="15">
                  <c:v>K-means predict 3Mx50, k=20</c:v>
                </c:pt>
                <c:pt idx="16">
                  <c:v>PCA predict 100Kx100</c:v>
                </c:pt>
                <c:pt idx="17">
                  <c:v>Ridge Reg predict 10Mx20</c:v>
                </c:pt>
                <c:pt idx="18">
                  <c:v>Ridge Reg predict 2Mx100</c:v>
                </c:pt>
                <c:pt idx="19">
                  <c:v>Linear Reg predict 10Mx20</c:v>
                </c:pt>
                <c:pt idx="20">
                  <c:v>Linear Reg predict 2Mx100</c:v>
                </c:pt>
                <c:pt idx="21">
                  <c:v>logistic Reg predict 2Mx100, k=2</c:v>
                </c:pt>
                <c:pt idx="22">
                  <c:v>ElasticNet predict 463Kx90</c:v>
                </c:pt>
              </c:strCache>
            </c:strRef>
          </c:cat>
          <c:val>
            <c:numRef>
              <c:f>'Scikit-learn competitors'!$Q$27:$Q$49</c:f>
              <c:numCache>
                <c:formatCode>0.00</c:formatCode>
                <c:ptCount val="23"/>
                <c:pt idx="0">
                  <c:v>0.42119648421278671</c:v>
                </c:pt>
                <c:pt idx="1">
                  <c:v>0.43424103466263231</c:v>
                </c:pt>
                <c:pt idx="2">
                  <c:v>0.20966428111726343</c:v>
                </c:pt>
                <c:pt idx="3">
                  <c:v>0.31692288094519971</c:v>
                </c:pt>
                <c:pt idx="4">
                  <c:v>0.90437625561594215</c:v>
                </c:pt>
                <c:pt idx="5">
                  <c:v>0.80510766305725967</c:v>
                </c:pt>
                <c:pt idx="6">
                  <c:v>1.0037586233214639</c:v>
                </c:pt>
                <c:pt idx="7">
                  <c:v>0.84523042689002004</c:v>
                </c:pt>
                <c:pt idx="8">
                  <c:v>0.78763851610331737</c:v>
                </c:pt>
                <c:pt idx="9">
                  <c:v>0.63118186398320153</c:v>
                </c:pt>
                <c:pt idx="10">
                  <c:v>0.34208875202092903</c:v>
                </c:pt>
                <c:pt idx="11">
                  <c:v>0.42976459178625154</c:v>
                </c:pt>
                <c:pt idx="12">
                  <c:v>0.53362209178392483</c:v>
                </c:pt>
                <c:pt idx="13">
                  <c:v>0.57839395341187883</c:v>
                </c:pt>
                <c:pt idx="14">
                  <c:v>0.47785573843702633</c:v>
                </c:pt>
                <c:pt idx="15">
                  <c:v>0.22180672584285699</c:v>
                </c:pt>
                <c:pt idx="16">
                  <c:v>0.20759130421708641</c:v>
                </c:pt>
                <c:pt idx="17">
                  <c:v>0.69655323122011337</c:v>
                </c:pt>
                <c:pt idx="18">
                  <c:v>0.41971659864250915</c:v>
                </c:pt>
                <c:pt idx="19">
                  <c:v>0.71176623348934964</c:v>
                </c:pt>
                <c:pt idx="20">
                  <c:v>0.4165197197853403</c:v>
                </c:pt>
                <c:pt idx="21">
                  <c:v>0.24362843817368199</c:v>
                </c:pt>
                <c:pt idx="22">
                  <c:v>0.45824689974421318</c:v>
                </c:pt>
              </c:numCache>
            </c:numRef>
          </c:val>
          <c:extLst>
            <c:ext xmlns:c16="http://schemas.microsoft.com/office/drawing/2014/chart" uri="{C3380CC4-5D6E-409C-BE32-E72D297353CC}">
              <c16:uniqueId val="{00000001-1AB7-4A37-935A-D71F58DC4C86}"/>
            </c:ext>
          </c:extLst>
        </c:ser>
        <c:dLbls>
          <c:showLegendKey val="0"/>
          <c:showVal val="0"/>
          <c:showCatName val="0"/>
          <c:showSerName val="0"/>
          <c:showPercent val="0"/>
          <c:showBubbleSize val="0"/>
        </c:dLbls>
        <c:gapWidth val="219"/>
        <c:overlap val="-27"/>
        <c:axId val="824829456"/>
        <c:axId val="824829784"/>
      </c:barChart>
      <c:catAx>
        <c:axId val="82482945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85000"/>
                    <a:lumOff val="15000"/>
                  </a:schemeClr>
                </a:solidFill>
                <a:latin typeface="IntelOne Display Light" panose="020B0403020203020204" pitchFamily="34" charset="0"/>
                <a:ea typeface="+mn-ea"/>
                <a:cs typeface="+mn-cs"/>
              </a:defRPr>
            </a:pPr>
            <a:endParaRPr lang="en-US"/>
          </a:p>
        </c:txPr>
        <c:crossAx val="824829784"/>
        <c:crosses val="autoZero"/>
        <c:auto val="1"/>
        <c:lblAlgn val="ctr"/>
        <c:lblOffset val="100"/>
        <c:noMultiLvlLbl val="0"/>
      </c:catAx>
      <c:valAx>
        <c:axId val="824829784"/>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100" b="0" i="0" u="none" strike="noStrike" kern="1200" baseline="0">
                    <a:solidFill>
                      <a:srgbClr val="525252"/>
                    </a:solidFill>
                    <a:latin typeface="IntelOne Display Regular" panose="020B0503020203020204" pitchFamily="34" charset="0"/>
                    <a:ea typeface="+mn-ea"/>
                    <a:cs typeface="+mn-cs"/>
                  </a:defRPr>
                </a:pPr>
                <a:r>
                  <a:rPr lang="en-US" sz="1100">
                    <a:solidFill>
                      <a:srgbClr val="525252"/>
                    </a:solidFill>
                    <a:latin typeface="IntelOne Display Regular" panose="020B0503020203020204" pitchFamily="34" charset="0"/>
                  </a:rPr>
                  <a:t>Performance against CLX</a:t>
                </a:r>
              </a:p>
            </c:rich>
          </c:tx>
          <c:layout>
            <c:manualLayout>
              <c:xMode val="edge"/>
              <c:yMode val="edge"/>
              <c:x val="9.2272906930785156E-3"/>
              <c:y val="0.10711383945285383"/>
            </c:manualLayout>
          </c:layout>
          <c:overlay val="0"/>
          <c:spPr>
            <a:noFill/>
            <a:ln>
              <a:noFill/>
            </a:ln>
            <a:effectLst/>
          </c:spPr>
          <c:txPr>
            <a:bodyPr rot="-5400000" spcFirstLastPara="1" vertOverflow="ellipsis" vert="horz" wrap="square" anchor="ctr" anchorCtr="1"/>
            <a:lstStyle/>
            <a:p>
              <a:pPr>
                <a:defRPr sz="1100" b="0" i="0" u="none" strike="noStrike" kern="1200" baseline="0">
                  <a:solidFill>
                    <a:srgbClr val="525252"/>
                  </a:solidFill>
                  <a:latin typeface="IntelOne Display Regular" panose="020B0503020203020204" pitchFamily="34" charset="0"/>
                  <a:ea typeface="+mn-ea"/>
                  <a:cs typeface="+mn-cs"/>
                </a:defRPr>
              </a:pPr>
              <a:endParaRPr lang="en-US"/>
            </a:p>
          </c:txPr>
        </c:title>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85000"/>
                    <a:lumOff val="15000"/>
                  </a:schemeClr>
                </a:solidFill>
                <a:latin typeface="IntelOne Display Light" panose="020B0403020203020204" pitchFamily="34" charset="0"/>
                <a:ea typeface="+mn-ea"/>
                <a:cs typeface="+mn-cs"/>
              </a:defRPr>
            </a:pPr>
            <a:endParaRPr lang="en-US"/>
          </a:p>
        </c:txPr>
        <c:crossAx val="824829456"/>
        <c:crosses val="autoZero"/>
        <c:crossBetween val="between"/>
      </c:valAx>
      <c:spPr>
        <a:noFill/>
        <a:ln>
          <a:noFill/>
        </a:ln>
        <a:effectLst/>
      </c:spPr>
    </c:plotArea>
    <c:legend>
      <c:legendPos val="b"/>
      <c:layout>
        <c:manualLayout>
          <c:xMode val="edge"/>
          <c:yMode val="edge"/>
          <c:x val="0.21389477401129947"/>
          <c:y val="0.91018885196061139"/>
          <c:w val="0.56990375039718522"/>
          <c:h val="5.6462706718958977E-2"/>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85000"/>
                  <a:lumOff val="15000"/>
                </a:schemeClr>
              </a:solidFill>
              <a:latin typeface="IntelOne Display Light" panose="020B0403020203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rgbClr val="002060"/>
          </a:solidFill>
          <a:latin typeface="IntelOne Display Light" panose="020B0403020203020204" pitchFamily="34" charset="0"/>
        </a:defRPr>
      </a:pPr>
      <a:endParaRPr lang="en-US"/>
    </a:p>
  </c:txPr>
  <c:externalData r:id="rId3">
    <c:autoUpdate val="0"/>
  </c:externalData>
  <c:userShapes r:id="rId4"/>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513038036622004"/>
          <c:y val="7.4175228148027336E-2"/>
          <c:w val="0.7636975009571404"/>
          <c:h val="0.69587135800455557"/>
        </c:manualLayout>
      </c:layout>
      <c:barChart>
        <c:barDir val="col"/>
        <c:grouping val="clustered"/>
        <c:varyColors val="0"/>
        <c:ser>
          <c:idx val="0"/>
          <c:order val="0"/>
          <c:tx>
            <c:strRef>
              <c:f>'Core scaling - kmeans'!$B$3</c:f>
              <c:strCache>
                <c:ptCount val="1"/>
                <c:pt idx="0">
                  <c:v>Time, s</c:v>
                </c:pt>
              </c:strCache>
            </c:strRef>
          </c:tx>
          <c:spPr>
            <a:solidFill>
              <a:srgbClr val="0068B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002060"/>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'Core scaling - kmeans'!$C$2:$I$2</c:f>
              <c:numCache>
                <c:formatCode>General</c:formatCode>
                <c:ptCount val="7"/>
                <c:pt idx="0">
                  <c:v>1</c:v>
                </c:pt>
                <c:pt idx="1">
                  <c:v>2</c:v>
                </c:pt>
                <c:pt idx="2">
                  <c:v>4</c:v>
                </c:pt>
                <c:pt idx="3">
                  <c:v>8</c:v>
                </c:pt>
                <c:pt idx="4">
                  <c:v>16</c:v>
                </c:pt>
                <c:pt idx="5">
                  <c:v>28</c:v>
                </c:pt>
                <c:pt idx="6">
                  <c:v>56</c:v>
                </c:pt>
              </c:numCache>
            </c:numRef>
          </c:cat>
          <c:val>
            <c:numRef>
              <c:f>'Core scaling - kmeans'!$C$3:$I$3</c:f>
              <c:numCache>
                <c:formatCode>0.0</c:formatCode>
                <c:ptCount val="7"/>
                <c:pt idx="0">
                  <c:v>2359.4833333333331</c:v>
                </c:pt>
                <c:pt idx="1">
                  <c:v>1139.0833333333333</c:v>
                </c:pt>
                <c:pt idx="2">
                  <c:v>581.93333333333328</c:v>
                </c:pt>
                <c:pt idx="3">
                  <c:v>306.33333333333331</c:v>
                </c:pt>
                <c:pt idx="4">
                  <c:v>159.43333333333334</c:v>
                </c:pt>
                <c:pt idx="5">
                  <c:v>93.55</c:v>
                </c:pt>
                <c:pt idx="6">
                  <c:v>45.2</c:v>
                </c:pt>
              </c:numCache>
            </c:numRef>
          </c:val>
          <c:extLst>
            <c:ext xmlns:c16="http://schemas.microsoft.com/office/drawing/2014/chart" uri="{C3380CC4-5D6E-409C-BE32-E72D297353CC}">
              <c16:uniqueId val="{00000000-5D9D-4556-BABA-BB2B02B12C0D}"/>
            </c:ext>
          </c:extLst>
        </c:ser>
        <c:dLbls>
          <c:showLegendKey val="0"/>
          <c:showVal val="1"/>
          <c:showCatName val="0"/>
          <c:showSerName val="0"/>
          <c:showPercent val="0"/>
          <c:showBubbleSize val="0"/>
        </c:dLbls>
        <c:gapWidth val="219"/>
        <c:overlap val="-27"/>
        <c:axId val="691978320"/>
        <c:axId val="485398776"/>
      </c:barChart>
      <c:lineChart>
        <c:grouping val="standard"/>
        <c:varyColors val="0"/>
        <c:ser>
          <c:idx val="1"/>
          <c:order val="1"/>
          <c:tx>
            <c:strRef>
              <c:f>'[1]k-means'!$B$4</c:f>
              <c:strCache>
                <c:ptCount val="1"/>
                <c:pt idx="0">
                  <c:v>Efficiency (actual), %</c:v>
                </c:pt>
              </c:strCache>
            </c:strRef>
          </c:tx>
          <c:spPr>
            <a:ln w="31750" cap="rnd">
              <a:solidFill>
                <a:schemeClr val="accent2"/>
              </a:solidFill>
              <a:round/>
            </a:ln>
            <a:effectLst/>
          </c:spPr>
          <c:marker>
            <c:symbol val="none"/>
          </c:marker>
          <c:dLbls>
            <c:delete val="1"/>
          </c:dLbls>
          <c:val>
            <c:numRef>
              <c:f>'[1]k-means'!$C$4:$I$4</c:f>
              <c:numCache>
                <c:formatCode>General</c:formatCode>
                <c:ptCount val="7"/>
                <c:pt idx="0">
                  <c:v>100</c:v>
                </c:pt>
                <c:pt idx="1">
                  <c:v>100.14180676703144</c:v>
                </c:pt>
                <c:pt idx="2">
                  <c:v>105.10870829465992</c:v>
                </c:pt>
                <c:pt idx="3">
                  <c:v>100.68304764084432</c:v>
                </c:pt>
                <c:pt idx="4">
                  <c:v>99.49365475182455</c:v>
                </c:pt>
                <c:pt idx="5">
                  <c:v>98.310706707742341</c:v>
                </c:pt>
                <c:pt idx="6">
                  <c:v>95.889477420071941</c:v>
                </c:pt>
              </c:numCache>
            </c:numRef>
          </c:val>
          <c:smooth val="0"/>
          <c:extLst>
            <c:ext xmlns:c16="http://schemas.microsoft.com/office/drawing/2014/chart" uri="{C3380CC4-5D6E-409C-BE32-E72D297353CC}">
              <c16:uniqueId val="{00000001-5D9D-4556-BABA-BB2B02B12C0D}"/>
            </c:ext>
          </c:extLst>
        </c:ser>
        <c:ser>
          <c:idx val="2"/>
          <c:order val="2"/>
          <c:tx>
            <c:strRef>
              <c:f>'Core scaling - kmeans'!$B$5</c:f>
              <c:strCache>
                <c:ptCount val="1"/>
                <c:pt idx="0">
                  <c:v>Efficiency (ideal), %</c:v>
                </c:pt>
              </c:strCache>
            </c:strRef>
          </c:tx>
          <c:spPr>
            <a:ln w="31750" cap="rnd">
              <a:solidFill>
                <a:srgbClr val="E96115"/>
              </a:solidFill>
              <a:round/>
            </a:ln>
            <a:effectLst/>
          </c:spPr>
          <c:marker>
            <c:symbol val="none"/>
          </c:marker>
          <c:dLbls>
            <c:delete val="1"/>
          </c:dLbls>
          <c:val>
            <c:numRef>
              <c:f>'[1]k-means'!$C$5:$I$5</c:f>
              <c:numCache>
                <c:formatCode>General</c:formatCode>
                <c:ptCount val="7"/>
                <c:pt idx="0">
                  <c:v>100</c:v>
                </c:pt>
                <c:pt idx="1">
                  <c:v>100</c:v>
                </c:pt>
                <c:pt idx="2">
                  <c:v>100</c:v>
                </c:pt>
                <c:pt idx="3">
                  <c:v>100</c:v>
                </c:pt>
                <c:pt idx="4">
                  <c:v>100</c:v>
                </c:pt>
                <c:pt idx="5">
                  <c:v>100</c:v>
                </c:pt>
                <c:pt idx="6">
                  <c:v>100</c:v>
                </c:pt>
              </c:numCache>
            </c:numRef>
          </c:val>
          <c:smooth val="0"/>
          <c:extLst>
            <c:ext xmlns:c16="http://schemas.microsoft.com/office/drawing/2014/chart" uri="{C3380CC4-5D6E-409C-BE32-E72D297353CC}">
              <c16:uniqueId val="{00000002-5D9D-4556-BABA-BB2B02B12C0D}"/>
            </c:ext>
          </c:extLst>
        </c:ser>
        <c:dLbls>
          <c:showLegendKey val="0"/>
          <c:showVal val="1"/>
          <c:showCatName val="0"/>
          <c:showSerName val="0"/>
          <c:showPercent val="0"/>
          <c:showBubbleSize val="0"/>
        </c:dLbls>
        <c:marker val="1"/>
        <c:smooth val="0"/>
        <c:axId val="561999776"/>
        <c:axId val="561999120"/>
      </c:lineChart>
      <c:catAx>
        <c:axId val="691978320"/>
        <c:scaling>
          <c:orientation val="minMax"/>
        </c:scaling>
        <c:delete val="0"/>
        <c:axPos val="b"/>
        <c:title>
          <c:tx>
            <c:rich>
              <a:bodyPr rot="0" spcFirstLastPara="1" vertOverflow="ellipsis" vert="horz" wrap="square" anchor="ctr" anchorCtr="1"/>
              <a:lstStyle/>
              <a:p>
                <a:pPr algn="ctr">
                  <a:defRPr lang="en-US" sz="1197" b="0" i="0" u="none" strike="noStrike" kern="1200" baseline="0">
                    <a:solidFill>
                      <a:srgbClr val="404040"/>
                    </a:solidFill>
                    <a:latin typeface="+mn-lt"/>
                    <a:ea typeface="+mn-ea"/>
                    <a:cs typeface="+mn-cs"/>
                  </a:defRPr>
                </a:pPr>
                <a:r>
                  <a:rPr lang="en-US" sz="1197" b="0" i="0" u="none" strike="noStrike" kern="1200" baseline="0">
                    <a:solidFill>
                      <a:srgbClr val="404040"/>
                    </a:solidFill>
                    <a:latin typeface="+mn-lt"/>
                    <a:ea typeface="+mn-ea"/>
                    <a:cs typeface="+mn-cs"/>
                  </a:rPr>
                  <a:t>Number of cores</a:t>
                </a:r>
              </a:p>
            </c:rich>
          </c:tx>
          <c:layout>
            <c:manualLayout>
              <c:xMode val="edge"/>
              <c:yMode val="edge"/>
              <c:x val="0.44880527351467991"/>
              <c:y val="0.84674512246786049"/>
            </c:manualLayout>
          </c:layout>
          <c:overlay val="0"/>
          <c:spPr>
            <a:noFill/>
            <a:ln>
              <a:noFill/>
            </a:ln>
            <a:effectLst/>
          </c:spPr>
          <c:txPr>
            <a:bodyPr rot="0" spcFirstLastPara="1" vertOverflow="ellipsis" vert="horz" wrap="square" anchor="ctr" anchorCtr="1"/>
            <a:lstStyle/>
            <a:p>
              <a:pPr algn="ctr">
                <a:defRPr lang="en-US" sz="1197" b="0" i="0" u="none" strike="noStrike" kern="1200" baseline="0">
                  <a:solidFill>
                    <a:srgbClr val="404040"/>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ctr">
              <a:defRPr lang="en-US" sz="1197" b="0" i="0" u="none" strike="noStrike" kern="1200" baseline="0">
                <a:solidFill>
                  <a:srgbClr val="002060"/>
                </a:solidFill>
                <a:latin typeface="+mn-lt"/>
                <a:ea typeface="+mn-ea"/>
                <a:cs typeface="+mn-cs"/>
              </a:defRPr>
            </a:pPr>
            <a:endParaRPr lang="en-US"/>
          </a:p>
        </c:txPr>
        <c:crossAx val="485398776"/>
        <c:crosses val="autoZero"/>
        <c:auto val="1"/>
        <c:lblAlgn val="ctr"/>
        <c:lblOffset val="100"/>
        <c:noMultiLvlLbl val="0"/>
      </c:catAx>
      <c:valAx>
        <c:axId val="485398776"/>
        <c:scaling>
          <c:orientation val="minMax"/>
          <c:max val="2600"/>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lgn="ctr" rtl="0">
                  <a:defRPr lang="en-US" sz="1200" b="0" i="0" u="none" strike="noStrike" kern="1200" baseline="0">
                    <a:solidFill>
                      <a:srgbClr val="404040"/>
                    </a:solidFill>
                    <a:latin typeface="+mn-lt"/>
                    <a:ea typeface="+mn-ea"/>
                    <a:cs typeface="+mn-cs"/>
                  </a:defRPr>
                </a:pPr>
                <a:r>
                  <a:rPr lang="en-US" sz="1200" b="0" i="0" u="none" strike="noStrike" kern="1200" baseline="0">
                    <a:solidFill>
                      <a:srgbClr val="404040"/>
                    </a:solidFill>
                    <a:latin typeface="+mn-lt"/>
                    <a:ea typeface="+mn-ea"/>
                    <a:cs typeface="+mn-cs"/>
                  </a:rPr>
                  <a:t>Execution time, sec</a:t>
                </a:r>
              </a:p>
            </c:rich>
          </c:tx>
          <c:layout>
            <c:manualLayout>
              <c:xMode val="edge"/>
              <c:yMode val="edge"/>
              <c:x val="3.4333069177825068E-2"/>
              <c:y val="0.2532093053313782"/>
            </c:manualLayout>
          </c:layout>
          <c:overlay val="0"/>
          <c:spPr>
            <a:noFill/>
            <a:ln>
              <a:noFill/>
            </a:ln>
            <a:effectLst/>
          </c:spPr>
          <c:txPr>
            <a:bodyPr rot="-5400000" spcFirstLastPara="1" vertOverflow="ellipsis" vert="horz" wrap="square" anchor="ctr" anchorCtr="1"/>
            <a:lstStyle/>
            <a:p>
              <a:pPr algn="ctr" rtl="0">
                <a:defRPr lang="en-US" sz="1200" b="0" i="0" u="none" strike="noStrike" kern="1200" baseline="0">
                  <a:solidFill>
                    <a:srgbClr val="404040"/>
                  </a:solidFill>
                  <a:latin typeface="+mn-lt"/>
                  <a:ea typeface="+mn-ea"/>
                  <a:cs typeface="+mn-cs"/>
                </a:defRPr>
              </a:pPr>
              <a:endParaRPr lang="en-US"/>
            </a:p>
          </c:txPr>
        </c:title>
        <c:numFmt formatCode="0.0" sourceLinked="1"/>
        <c:majorTickMark val="none"/>
        <c:minorTickMark val="none"/>
        <c:tickLblPos val="nextTo"/>
        <c:spPr>
          <a:noFill/>
          <a:ln>
            <a:noFill/>
          </a:ln>
          <a:effectLst/>
        </c:spPr>
        <c:txPr>
          <a:bodyPr rot="-60000000" spcFirstLastPara="1" vertOverflow="ellipsis" vert="horz" wrap="square" anchor="ctr" anchorCtr="1"/>
          <a:lstStyle/>
          <a:p>
            <a:pPr algn="ctr">
              <a:defRPr lang="en-US" sz="1050" b="0" i="0" u="none" strike="noStrike" kern="1200" baseline="0">
                <a:solidFill>
                  <a:srgbClr val="404040"/>
                </a:solidFill>
                <a:latin typeface="+mn-lt"/>
                <a:ea typeface="+mn-ea"/>
                <a:cs typeface="+mn-cs"/>
              </a:defRPr>
            </a:pPr>
            <a:endParaRPr lang="en-US"/>
          </a:p>
        </c:txPr>
        <c:crossAx val="691978320"/>
        <c:crosses val="autoZero"/>
        <c:crossBetween val="between"/>
      </c:valAx>
      <c:valAx>
        <c:axId val="561999120"/>
        <c:scaling>
          <c:orientation val="minMax"/>
          <c:max val="100"/>
          <c:min val="0"/>
        </c:scaling>
        <c:delete val="0"/>
        <c:axPos val="r"/>
        <c:title>
          <c:tx>
            <c:rich>
              <a:bodyPr rot="-5400000" spcFirstLastPara="1" vertOverflow="ellipsis" vert="horz" wrap="square" anchor="ctr" anchorCtr="1"/>
              <a:lstStyle/>
              <a:p>
                <a:pPr algn="ctr">
                  <a:defRPr lang="en-US" sz="1197" b="0" i="0" u="none" strike="noStrike" kern="1200" baseline="0">
                    <a:solidFill>
                      <a:srgbClr val="404040"/>
                    </a:solidFill>
                    <a:latin typeface="+mn-lt"/>
                    <a:ea typeface="+mn-ea"/>
                    <a:cs typeface="+mn-cs"/>
                  </a:defRPr>
                </a:pPr>
                <a:r>
                  <a:rPr lang="en-US" sz="1197" b="0" i="0" u="none" strike="noStrike" kern="1200" baseline="0">
                    <a:solidFill>
                      <a:srgbClr val="404040"/>
                    </a:solidFill>
                    <a:latin typeface="+mn-lt"/>
                    <a:ea typeface="+mn-ea"/>
                    <a:cs typeface="+mn-cs"/>
                  </a:rPr>
                  <a:t>Parallel efficiency, %</a:t>
                </a:r>
              </a:p>
            </c:rich>
          </c:tx>
          <c:layout>
            <c:manualLayout>
              <c:xMode val="edge"/>
              <c:yMode val="edge"/>
              <c:x val="0.937916339734995"/>
              <c:y val="0.24669555285089509"/>
            </c:manualLayout>
          </c:layout>
          <c:overlay val="0"/>
          <c:spPr>
            <a:noFill/>
            <a:ln>
              <a:noFill/>
            </a:ln>
            <a:effectLst/>
          </c:spPr>
          <c:txPr>
            <a:bodyPr rot="-5400000" spcFirstLastPara="1" vertOverflow="ellipsis" vert="horz" wrap="square" anchor="ctr" anchorCtr="1"/>
            <a:lstStyle/>
            <a:p>
              <a:pPr algn="ctr">
                <a:defRPr lang="en-US" sz="1197" b="0" i="0" u="none" strike="noStrike" kern="1200" baseline="0">
                  <a:solidFill>
                    <a:srgbClr val="404040"/>
                  </a:solidFill>
                  <a:latin typeface="+mn-lt"/>
                  <a:ea typeface="+mn-ea"/>
                  <a:cs typeface="+mn-cs"/>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lgn="ctr">
              <a:defRPr lang="en-US" sz="1050" b="0" i="0" u="none" strike="noStrike" kern="1200" baseline="0">
                <a:solidFill>
                  <a:srgbClr val="404040"/>
                </a:solidFill>
                <a:latin typeface="+mn-lt"/>
                <a:ea typeface="+mn-ea"/>
                <a:cs typeface="+mn-cs"/>
              </a:defRPr>
            </a:pPr>
            <a:endParaRPr lang="en-US"/>
          </a:p>
        </c:txPr>
        <c:crossAx val="561999776"/>
        <c:crosses val="max"/>
        <c:crossBetween val="between"/>
      </c:valAx>
      <c:catAx>
        <c:axId val="561999776"/>
        <c:scaling>
          <c:orientation val="minMax"/>
        </c:scaling>
        <c:delete val="1"/>
        <c:axPos val="b"/>
        <c:numFmt formatCode="General" sourceLinked="1"/>
        <c:majorTickMark val="out"/>
        <c:minorTickMark val="none"/>
        <c:tickLblPos val="nextTo"/>
        <c:crossAx val="5619991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lgn="ctr">
            <a:defRPr lang="en-US" sz="1050" b="0" i="0" u="none" strike="noStrike" kern="1200" baseline="0">
              <a:solidFill>
                <a:srgbClr val="40404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rgbClr val="002060"/>
          </a:solidFill>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n-US" dirty="0"/>
              <a:t>XGBoost fit</a:t>
            </a:r>
            <a:r>
              <a:rPr lang="en-US" baseline="0" dirty="0"/>
              <a:t> </a:t>
            </a:r>
            <a:r>
              <a:rPr lang="en-US" dirty="0"/>
              <a:t>- acceleration against baseline (v0.81) </a:t>
            </a:r>
            <a:r>
              <a:rPr lang="en-US" sz="1400" b="0" i="0" u="none" strike="noStrike" baseline="0" dirty="0">
                <a:effectLst/>
              </a:rPr>
              <a:t>on Intel CPU </a:t>
            </a:r>
            <a:endParaRPr lang="en-US" dirty="0"/>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n-US"/>
        </a:p>
      </c:txPr>
    </c:title>
    <c:autoTitleDeleted val="0"/>
    <c:plotArea>
      <c:layout/>
      <c:barChart>
        <c:barDir val="col"/>
        <c:grouping val="clustered"/>
        <c:varyColors val="0"/>
        <c:ser>
          <c:idx val="0"/>
          <c:order val="0"/>
          <c:tx>
            <c:strRef>
              <c:f>Sheet3!$C$13</c:f>
              <c:strCache>
                <c:ptCount val="1"/>
                <c:pt idx="0">
                  <c:v>XGB 0.81 (CPU)</c:v>
                </c:pt>
              </c:strCache>
            </c:strRef>
          </c:tx>
          <c:spPr>
            <a:solidFill>
              <a:schemeClr val="tx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Sheet3!$D$12:$H$12</c:f>
              <c:strCache>
                <c:ptCount val="5"/>
                <c:pt idx="0">
                  <c:v>higgs1m</c:v>
                </c:pt>
                <c:pt idx="1">
                  <c:v>Letters</c:v>
                </c:pt>
                <c:pt idx="2">
                  <c:v>Airline-ohe</c:v>
                </c:pt>
                <c:pt idx="3">
                  <c:v>MSRank-30K</c:v>
                </c:pt>
                <c:pt idx="4">
                  <c:v>Mortgage</c:v>
                </c:pt>
              </c:strCache>
            </c:strRef>
          </c:cat>
          <c:val>
            <c:numRef>
              <c:f>Sheet3!$D$13:$H$13</c:f>
              <c:numCache>
                <c:formatCode>General</c:formatCode>
                <c:ptCount val="5"/>
                <c:pt idx="0">
                  <c:v>1</c:v>
                </c:pt>
                <c:pt idx="1">
                  <c:v>1</c:v>
                </c:pt>
                <c:pt idx="2">
                  <c:v>1</c:v>
                </c:pt>
                <c:pt idx="3">
                  <c:v>1</c:v>
                </c:pt>
                <c:pt idx="4">
                  <c:v>1</c:v>
                </c:pt>
              </c:numCache>
            </c:numRef>
          </c:val>
          <c:extLst>
            <c:ext xmlns:c16="http://schemas.microsoft.com/office/drawing/2014/chart" uri="{C3380CC4-5D6E-409C-BE32-E72D297353CC}">
              <c16:uniqueId val="{00000000-2274-4254-8781-B807E7D39D2A}"/>
            </c:ext>
          </c:extLst>
        </c:ser>
        <c:ser>
          <c:idx val="1"/>
          <c:order val="1"/>
          <c:tx>
            <c:strRef>
              <c:f>Sheet3!$C$14</c:f>
              <c:strCache>
                <c:ptCount val="1"/>
                <c:pt idx="0">
                  <c:v>XGB 0.9 (CPU)</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Sheet3!$D$12:$H$12</c:f>
              <c:strCache>
                <c:ptCount val="5"/>
                <c:pt idx="0">
                  <c:v>higgs1m</c:v>
                </c:pt>
                <c:pt idx="1">
                  <c:v>Letters</c:v>
                </c:pt>
                <c:pt idx="2">
                  <c:v>Airline-ohe</c:v>
                </c:pt>
                <c:pt idx="3">
                  <c:v>MSRank-30K</c:v>
                </c:pt>
                <c:pt idx="4">
                  <c:v>Mortgage</c:v>
                </c:pt>
              </c:strCache>
            </c:strRef>
          </c:cat>
          <c:val>
            <c:numRef>
              <c:f>Sheet3!$D$14:$H$14</c:f>
              <c:numCache>
                <c:formatCode>0.0</c:formatCode>
                <c:ptCount val="5"/>
                <c:pt idx="0">
                  <c:v>1.7611336032388665</c:v>
                </c:pt>
                <c:pt idx="1">
                  <c:v>0.39488243430152148</c:v>
                </c:pt>
                <c:pt idx="2">
                  <c:v>1.0525525525525525</c:v>
                </c:pt>
                <c:pt idx="3">
                  <c:v>2.0520770620108371</c:v>
                </c:pt>
                <c:pt idx="4">
                  <c:v>1.0093632958801497</c:v>
                </c:pt>
              </c:numCache>
            </c:numRef>
          </c:val>
          <c:extLst>
            <c:ext xmlns:c16="http://schemas.microsoft.com/office/drawing/2014/chart" uri="{C3380CC4-5D6E-409C-BE32-E72D297353CC}">
              <c16:uniqueId val="{00000001-2274-4254-8781-B807E7D39D2A}"/>
            </c:ext>
          </c:extLst>
        </c:ser>
        <c:ser>
          <c:idx val="2"/>
          <c:order val="2"/>
          <c:tx>
            <c:strRef>
              <c:f>Sheet3!$C$15</c:f>
              <c:strCache>
                <c:ptCount val="1"/>
                <c:pt idx="0">
                  <c:v>XGB 1.0 (CPU)</c:v>
                </c:pt>
              </c:strCache>
            </c:strRef>
          </c:tx>
          <c:spPr>
            <a:solidFill>
              <a:srgbClr val="7030A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Sheet3!$D$12:$H$12</c:f>
              <c:strCache>
                <c:ptCount val="5"/>
                <c:pt idx="0">
                  <c:v>higgs1m</c:v>
                </c:pt>
                <c:pt idx="1">
                  <c:v>Letters</c:v>
                </c:pt>
                <c:pt idx="2">
                  <c:v>Airline-ohe</c:v>
                </c:pt>
                <c:pt idx="3">
                  <c:v>MSRank-30K</c:v>
                </c:pt>
                <c:pt idx="4">
                  <c:v>Mortgage</c:v>
                </c:pt>
              </c:strCache>
            </c:strRef>
          </c:cat>
          <c:val>
            <c:numRef>
              <c:f>Sheet3!$D$15:$H$15</c:f>
              <c:numCache>
                <c:formatCode>0.0</c:formatCode>
                <c:ptCount val="5"/>
                <c:pt idx="0">
                  <c:v>5.4104477611940291</c:v>
                </c:pt>
                <c:pt idx="1">
                  <c:v>3.6838709677419357</c:v>
                </c:pt>
                <c:pt idx="2">
                  <c:v>1.5406593406593405</c:v>
                </c:pt>
                <c:pt idx="3">
                  <c:v>3.7788248337028825</c:v>
                </c:pt>
                <c:pt idx="4">
                  <c:v>1.4221635883905013</c:v>
                </c:pt>
              </c:numCache>
            </c:numRef>
          </c:val>
          <c:extLst>
            <c:ext xmlns:c16="http://schemas.microsoft.com/office/drawing/2014/chart" uri="{C3380CC4-5D6E-409C-BE32-E72D297353CC}">
              <c16:uniqueId val="{00000002-2274-4254-8781-B807E7D39D2A}"/>
            </c:ext>
          </c:extLst>
        </c:ser>
        <c:ser>
          <c:idx val="3"/>
          <c:order val="3"/>
          <c:tx>
            <c:strRef>
              <c:f>Sheet3!$C$16</c:f>
              <c:strCache>
                <c:ptCount val="1"/>
                <c:pt idx="0">
                  <c:v>XGB master 1.1 (CPU)</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Sheet3!$D$12:$H$12</c:f>
              <c:strCache>
                <c:ptCount val="5"/>
                <c:pt idx="0">
                  <c:v>higgs1m</c:v>
                </c:pt>
                <c:pt idx="1">
                  <c:v>Letters</c:v>
                </c:pt>
                <c:pt idx="2">
                  <c:v>Airline-ohe</c:v>
                </c:pt>
                <c:pt idx="3">
                  <c:v>MSRank-30K</c:v>
                </c:pt>
                <c:pt idx="4">
                  <c:v>Mortgage</c:v>
                </c:pt>
              </c:strCache>
            </c:strRef>
          </c:cat>
          <c:val>
            <c:numRef>
              <c:f>Sheet3!$D$16:$H$16</c:f>
              <c:numCache>
                <c:formatCode>0.0</c:formatCode>
                <c:ptCount val="5"/>
                <c:pt idx="0">
                  <c:v>15.466776652633975</c:v>
                </c:pt>
                <c:pt idx="1">
                  <c:v>5.653465346534654</c:v>
                </c:pt>
                <c:pt idx="2">
                  <c:v>3.1207012451642484</c:v>
                </c:pt>
                <c:pt idx="3">
                  <c:v>7.4887399758321438</c:v>
                </c:pt>
                <c:pt idx="4">
                  <c:v>3.4331210191082802</c:v>
                </c:pt>
              </c:numCache>
            </c:numRef>
          </c:val>
          <c:extLst>
            <c:ext xmlns:c16="http://schemas.microsoft.com/office/drawing/2014/chart" uri="{C3380CC4-5D6E-409C-BE32-E72D297353CC}">
              <c16:uniqueId val="{00000003-2274-4254-8781-B807E7D39D2A}"/>
            </c:ext>
          </c:extLst>
        </c:ser>
        <c:dLbls>
          <c:dLblPos val="outEnd"/>
          <c:showLegendKey val="0"/>
          <c:showVal val="1"/>
          <c:showCatName val="0"/>
          <c:showSerName val="0"/>
          <c:showPercent val="0"/>
          <c:showBubbleSize val="0"/>
        </c:dLbls>
        <c:gapWidth val="219"/>
        <c:overlap val="-27"/>
        <c:axId val="488107688"/>
        <c:axId val="488105392"/>
      </c:barChart>
      <c:catAx>
        <c:axId val="4881076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488105392"/>
        <c:crosses val="autoZero"/>
        <c:auto val="1"/>
        <c:lblAlgn val="ctr"/>
        <c:lblOffset val="100"/>
        <c:noMultiLvlLbl val="0"/>
      </c:catAx>
      <c:valAx>
        <c:axId val="48810539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en-US"/>
                  <a:t>Speedup vs. 0.81</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48810768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r>
              <a:rPr lang="en-US" dirty="0" err="1"/>
              <a:t>XGBoost</a:t>
            </a:r>
            <a:r>
              <a:rPr lang="en-US" dirty="0"/>
              <a:t>* fit v1.1 CPU vs GPU speed-up, (higher is better for Intel)</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0.11537655282284182"/>
          <c:y val="0.14519519739281464"/>
          <c:w val="0.85969535762916849"/>
          <c:h val="0.65210138417808194"/>
        </c:manualLayout>
      </c:layout>
      <c:barChart>
        <c:barDir val="col"/>
        <c:grouping val="clustered"/>
        <c:varyColors val="0"/>
        <c:ser>
          <c:idx val="0"/>
          <c:order val="0"/>
          <c:tx>
            <c:strRef>
              <c:f>common!$H$5</c:f>
              <c:strCache>
                <c:ptCount val="1"/>
                <c:pt idx="0">
                  <c:v>Intel Xeon 8124M vs Nvidia V100</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common!$G$6:$G$12</c:f>
              <c:strCache>
                <c:ptCount val="5"/>
                <c:pt idx="0">
                  <c:v>higgs1m</c:v>
                </c:pt>
                <c:pt idx="1">
                  <c:v>airline-ohe</c:v>
                </c:pt>
                <c:pt idx="2">
                  <c:v>msrank</c:v>
                </c:pt>
                <c:pt idx="3">
                  <c:v>letters</c:v>
                </c:pt>
                <c:pt idx="4">
                  <c:v>abalone</c:v>
                </c:pt>
              </c:strCache>
              <c:extLst/>
            </c:strRef>
          </c:cat>
          <c:val>
            <c:numRef>
              <c:f>common!$H$6:$H$12</c:f>
              <c:numCache>
                <c:formatCode>0.00</c:formatCode>
                <c:ptCount val="5"/>
                <c:pt idx="0">
                  <c:v>1.3491942550192388</c:v>
                </c:pt>
                <c:pt idx="1">
                  <c:v>1.0270028284801498</c:v>
                </c:pt>
                <c:pt idx="2">
                  <c:v>1.1494947587118709</c:v>
                </c:pt>
                <c:pt idx="3">
                  <c:v>3.5447199896849613</c:v>
                </c:pt>
                <c:pt idx="4">
                  <c:v>4.5279689234184239</c:v>
                </c:pt>
              </c:numCache>
              <c:extLst/>
            </c:numRef>
          </c:val>
          <c:extLst>
            <c:ext xmlns:c16="http://schemas.microsoft.com/office/drawing/2014/chart" uri="{C3380CC4-5D6E-409C-BE32-E72D297353CC}">
              <c16:uniqueId val="{00000000-C919-4E67-85B8-A4FCD0B8DC64}"/>
            </c:ext>
          </c:extLst>
        </c:ser>
        <c:dLbls>
          <c:dLblPos val="outEnd"/>
          <c:showLegendKey val="0"/>
          <c:showVal val="1"/>
          <c:showCatName val="0"/>
          <c:showSerName val="0"/>
          <c:showPercent val="0"/>
          <c:showBubbleSize val="0"/>
        </c:dLbls>
        <c:gapWidth val="219"/>
        <c:overlap val="-27"/>
        <c:axId val="739114168"/>
        <c:axId val="739116136"/>
        <c:extLst>
          <c:ext xmlns:c15="http://schemas.microsoft.com/office/drawing/2012/chart" uri="{02D57815-91ED-43cb-92C2-25804820EDAC}">
            <c15:filteredBarSeries>
              <c15:ser>
                <c:idx val="1"/>
                <c:order val="1"/>
                <c:tx>
                  <c:strRef>
                    <c:extLst>
                      <c:ext uri="{02D57815-91ED-43cb-92C2-25804820EDAC}">
                        <c15:formulaRef>
                          <c15:sqref>common!$I$5</c15:sqref>
                        </c15:formulaRef>
                      </c:ext>
                    </c:extLst>
                    <c:strCache>
                      <c:ptCount val="1"/>
                      <c:pt idx="0">
                        <c:v>V100 vs 8275CL</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uri="{02D57815-91ED-43cb-92C2-25804820EDAC}">
                        <c15:formulaRef>
                          <c15:sqref>common!$G$6:$G$12</c15:sqref>
                        </c15:formulaRef>
                      </c:ext>
                    </c:extLst>
                    <c:strCache>
                      <c:ptCount val="5"/>
                      <c:pt idx="0">
                        <c:v>higgs1m</c:v>
                      </c:pt>
                      <c:pt idx="1">
                        <c:v>airline-ohe</c:v>
                      </c:pt>
                      <c:pt idx="2">
                        <c:v>msrank</c:v>
                      </c:pt>
                      <c:pt idx="3">
                        <c:v>letters</c:v>
                      </c:pt>
                      <c:pt idx="4">
                        <c:v>abalone</c:v>
                      </c:pt>
                    </c:strCache>
                  </c:strRef>
                </c:cat>
                <c:val>
                  <c:numRef>
                    <c:extLst>
                      <c:ext uri="{02D57815-91ED-43cb-92C2-25804820EDAC}">
                        <c15:formulaRef>
                          <c15:sqref>common!$I$6:$I$12</c15:sqref>
                        </c15:formulaRef>
                      </c:ext>
                    </c:extLst>
                    <c:numCache>
                      <c:formatCode>0.00</c:formatCode>
                      <c:ptCount val="5"/>
                      <c:pt idx="0">
                        <c:v>1.6850911974623315</c:v>
                      </c:pt>
                      <c:pt idx="1">
                        <c:v>1.2262401295808869</c:v>
                      </c:pt>
                      <c:pt idx="2">
                        <c:v>1.2971014492753623</c:v>
                      </c:pt>
                      <c:pt idx="3">
                        <c:v>3.1064030131826748</c:v>
                      </c:pt>
                      <c:pt idx="4">
                        <c:v>3.8780418250950568</c:v>
                      </c:pt>
                    </c:numCache>
                  </c:numRef>
                </c:val>
                <c:extLst>
                  <c:ext xmlns:c16="http://schemas.microsoft.com/office/drawing/2014/chart" uri="{C3380CC4-5D6E-409C-BE32-E72D297353CC}">
                    <c16:uniqueId val="{00000001-C919-4E67-85B8-A4FCD0B8DC64}"/>
                  </c:ext>
                </c:extLst>
              </c15:ser>
            </c15:filteredBarSeries>
          </c:ext>
        </c:extLst>
      </c:barChart>
      <c:catAx>
        <c:axId val="7391141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739116136"/>
        <c:crosses val="autoZero"/>
        <c:auto val="1"/>
        <c:lblAlgn val="ctr"/>
        <c:lblOffset val="100"/>
        <c:noMultiLvlLbl val="0"/>
      </c:catAx>
      <c:valAx>
        <c:axId val="739116136"/>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73911416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userShapes r:id="rId4"/>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r>
              <a:rPr lang="en-US" b="1"/>
              <a:t>Census</a:t>
            </a:r>
          </a:p>
          <a:p>
            <a:pPr>
              <a:defRPr b="1"/>
            </a:pPr>
            <a:r>
              <a:rPr lang="en-US" sz="1100" b="0"/>
              <a:t>Phase-wise %</a:t>
            </a:r>
            <a:r>
              <a:rPr lang="en-US" sz="1100" b="0" baseline="0"/>
              <a:t> breakdown</a:t>
            </a:r>
            <a:endParaRPr lang="en-US" b="0"/>
          </a:p>
        </c:rich>
      </c:tx>
      <c:layout>
        <c:manualLayout>
          <c:xMode val="edge"/>
          <c:yMode val="edge"/>
          <c:x val="0.26203892011946106"/>
          <c:y val="3.7588946059228169E-2"/>
        </c:manualLayout>
      </c:layout>
      <c:overlay val="0"/>
      <c:spPr>
        <a:noFill/>
        <a:ln>
          <a:noFill/>
        </a:ln>
        <a:effectLst/>
      </c:spPr>
      <c:txPr>
        <a:bodyPr rot="0" spcFirstLastPara="1" vertOverflow="ellipsis" vert="horz" wrap="square" anchor="ctr" anchorCtr="1"/>
        <a:lstStyle/>
        <a:p>
          <a:pPr>
            <a:defRPr sz="1400" b="1"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v>Census</c:v>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FE85-4F05-BB25-B6CE116B1D6D}"/>
              </c:ext>
            </c:extLst>
          </c:dPt>
          <c:dPt>
            <c:idx val="1"/>
            <c:bubble3D val="0"/>
            <c:spPr>
              <a:solidFill>
                <a:schemeClr val="accent3"/>
              </a:solidFill>
              <a:ln w="19050">
                <a:solidFill>
                  <a:schemeClr val="lt1"/>
                </a:solidFill>
              </a:ln>
              <a:effectLst/>
            </c:spPr>
            <c:extLst>
              <c:ext xmlns:c16="http://schemas.microsoft.com/office/drawing/2014/chart" uri="{C3380CC4-5D6E-409C-BE32-E72D297353CC}">
                <c16:uniqueId val="{00000003-FE85-4F05-BB25-B6CE116B1D6D}"/>
              </c:ext>
            </c:extLst>
          </c:dPt>
          <c:dPt>
            <c:idx val="2"/>
            <c:bubble3D val="0"/>
            <c:spPr>
              <a:solidFill>
                <a:schemeClr val="accent5"/>
              </a:solidFill>
              <a:ln w="19050">
                <a:solidFill>
                  <a:schemeClr val="lt1"/>
                </a:solidFill>
              </a:ln>
              <a:effectLst/>
            </c:spPr>
            <c:extLst>
              <c:ext xmlns:c16="http://schemas.microsoft.com/office/drawing/2014/chart" uri="{C3380CC4-5D6E-409C-BE32-E72D297353CC}">
                <c16:uniqueId val="{00000005-FE85-4F05-BB25-B6CE116B1D6D}"/>
              </c:ext>
            </c:extLst>
          </c:dPt>
          <c:dPt>
            <c:idx val="3"/>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7-FE85-4F05-BB25-B6CE116B1D6D}"/>
              </c:ext>
            </c:extLst>
          </c:dPt>
          <c:cat>
            <c:strRef>
              <c:f>Sheet1!$A$4:$A$7</c:f>
              <c:strCache>
                <c:ptCount val="4"/>
                <c:pt idx="0">
                  <c:v>Readcsv</c:v>
                </c:pt>
                <c:pt idx="1">
                  <c:v>ETL</c:v>
                </c:pt>
                <c:pt idx="2">
                  <c:v>Train Test Split</c:v>
                </c:pt>
                <c:pt idx="3">
                  <c:v>ML</c:v>
                </c:pt>
              </c:strCache>
            </c:strRef>
          </c:cat>
          <c:val>
            <c:numRef>
              <c:f>Sheet1!$E$4:$E$7</c:f>
              <c:numCache>
                <c:formatCode>General</c:formatCode>
                <c:ptCount val="4"/>
                <c:pt idx="0">
                  <c:v>7.2270000000000003</c:v>
                </c:pt>
                <c:pt idx="1">
                  <c:v>8.6340000000000003</c:v>
                </c:pt>
                <c:pt idx="2">
                  <c:v>19.358000000000001</c:v>
                </c:pt>
                <c:pt idx="3">
                  <c:v>2.0939999999999999</c:v>
                </c:pt>
              </c:numCache>
            </c:numRef>
          </c:val>
          <c:extLst>
            <c:ext xmlns:c16="http://schemas.microsoft.com/office/drawing/2014/chart" uri="{C3380CC4-5D6E-409C-BE32-E72D297353CC}">
              <c16:uniqueId val="{00000008-FE85-4F05-BB25-B6CE116B1D6D}"/>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rtl="0">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737082632087821"/>
          <c:y val="8.1782427603545996E-2"/>
          <c:w val="0.88262916127656654"/>
          <c:h val="0.77906950792353213"/>
        </c:manualLayout>
      </c:layout>
      <c:barChart>
        <c:barDir val="col"/>
        <c:grouping val="clustered"/>
        <c:varyColors val="0"/>
        <c:ser>
          <c:idx val="0"/>
          <c:order val="0"/>
          <c:tx>
            <c:v>Unoptimized</c:v>
          </c:tx>
          <c:spPr>
            <a:solidFill>
              <a:srgbClr val="FFC000"/>
            </a:solidFill>
            <a:ln>
              <a:noFill/>
            </a:ln>
            <a:effectLst/>
          </c:spPr>
          <c:invertIfNegative val="0"/>
          <c:cat>
            <c:strRef>
              <c:f>Sheet1!$A$4:$A$8</c:f>
              <c:strCache>
                <c:ptCount val="5"/>
                <c:pt idx="0">
                  <c:v>Readcsv</c:v>
                </c:pt>
                <c:pt idx="1">
                  <c:v>ETL</c:v>
                </c:pt>
                <c:pt idx="2">
                  <c:v>Train Test Split</c:v>
                </c:pt>
                <c:pt idx="3">
                  <c:v>ML</c:v>
                </c:pt>
                <c:pt idx="4">
                  <c:v>Total Time</c:v>
                </c:pt>
              </c:strCache>
            </c:strRef>
          </c:cat>
          <c:val>
            <c:numRef>
              <c:f>Sheet1!$I$4:$I$8</c:f>
              <c:numCache>
                <c:formatCode>General</c:formatCode>
                <c:ptCount val="5"/>
                <c:pt idx="0">
                  <c:v>1</c:v>
                </c:pt>
                <c:pt idx="1">
                  <c:v>1</c:v>
                </c:pt>
                <c:pt idx="2">
                  <c:v>1</c:v>
                </c:pt>
                <c:pt idx="3">
                  <c:v>1</c:v>
                </c:pt>
                <c:pt idx="4">
                  <c:v>1</c:v>
                </c:pt>
              </c:numCache>
            </c:numRef>
          </c:val>
          <c:extLst>
            <c:ext xmlns:c16="http://schemas.microsoft.com/office/drawing/2014/chart" uri="{C3380CC4-5D6E-409C-BE32-E72D297353CC}">
              <c16:uniqueId val="{00000000-2595-4C61-970A-649081ECAEF8}"/>
            </c:ext>
          </c:extLst>
        </c:ser>
        <c:ser>
          <c:idx val="1"/>
          <c:order val="1"/>
          <c:tx>
            <c:v>Software Optimized</c:v>
          </c:tx>
          <c:spPr>
            <a:solidFill>
              <a:srgbClr val="00C7FD"/>
            </a:solidFill>
            <a:ln>
              <a:noFill/>
            </a:ln>
            <a:effectLst/>
          </c:spPr>
          <c:invertIfNegative val="0"/>
          <c:cat>
            <c:strRef>
              <c:f>Sheet1!$A$4:$A$8</c:f>
              <c:strCache>
                <c:ptCount val="5"/>
                <c:pt idx="0">
                  <c:v>Readcsv</c:v>
                </c:pt>
                <c:pt idx="1">
                  <c:v>ETL</c:v>
                </c:pt>
                <c:pt idx="2">
                  <c:v>Train Test Split</c:v>
                </c:pt>
                <c:pt idx="3">
                  <c:v>ML</c:v>
                </c:pt>
                <c:pt idx="4">
                  <c:v>Total Time</c:v>
                </c:pt>
              </c:strCache>
            </c:strRef>
          </c:cat>
          <c:val>
            <c:numRef>
              <c:f>Sheet1!$J$4:$J$8</c:f>
              <c:numCache>
                <c:formatCode>0.0</c:formatCode>
                <c:ptCount val="5"/>
                <c:pt idx="0">
                  <c:v>6.905640611181223</c:v>
                </c:pt>
                <c:pt idx="1">
                  <c:v>3.6856034283066927</c:v>
                </c:pt>
                <c:pt idx="2">
                  <c:v>8.9489284163220368</c:v>
                </c:pt>
                <c:pt idx="3">
                  <c:v>59.00334288443171</c:v>
                </c:pt>
                <c:pt idx="4">
                  <c:v>10.144317556352174</c:v>
                </c:pt>
              </c:numCache>
            </c:numRef>
          </c:val>
          <c:extLst>
            <c:ext xmlns:c16="http://schemas.microsoft.com/office/drawing/2014/chart" uri="{C3380CC4-5D6E-409C-BE32-E72D297353CC}">
              <c16:uniqueId val="{00000001-2595-4C61-970A-649081ECAEF8}"/>
            </c:ext>
          </c:extLst>
        </c:ser>
        <c:dLbls>
          <c:showLegendKey val="0"/>
          <c:showVal val="0"/>
          <c:showCatName val="0"/>
          <c:showSerName val="0"/>
          <c:showPercent val="0"/>
          <c:showBubbleSize val="0"/>
        </c:dLbls>
        <c:gapWidth val="219"/>
        <c:overlap val="-27"/>
        <c:axId val="791252152"/>
        <c:axId val="791252480"/>
      </c:barChart>
      <c:catAx>
        <c:axId val="79125215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91252480"/>
        <c:crosses val="autoZero"/>
        <c:auto val="1"/>
        <c:lblAlgn val="ctr"/>
        <c:lblOffset val="100"/>
        <c:noMultiLvlLbl val="0"/>
      </c:catAx>
      <c:valAx>
        <c:axId val="791252480"/>
        <c:scaling>
          <c:orientation val="minMax"/>
          <c:max val="6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Speed up</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79125215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000000000000001E-3"/>
          <c:y val="5.0000000000000001E-3"/>
          <c:w val="0.99"/>
          <c:h val="0.85003499999999999"/>
        </c:manualLayout>
      </c:layout>
      <c:pieChart>
        <c:varyColors val="0"/>
        <c:dLbls>
          <c:showLegendKey val="0"/>
          <c:showVal val="0"/>
          <c:showCatName val="0"/>
          <c:showSerName val="0"/>
          <c:showPercent val="0"/>
          <c:showBubbleSize val="0"/>
          <c:showLeaderLines val="0"/>
        </c:dLbls>
        <c:firstSliceAng val="0"/>
      </c:pieChart>
      <c:spPr>
        <a:noFill/>
        <a:ln w="12700" cap="flat">
          <a:noFill/>
          <a:miter lim="400000"/>
        </a:ln>
        <a:effectLst/>
      </c:spPr>
    </c:plotArea>
    <c:legend>
      <c:legendPos val="b"/>
      <c:layout>
        <c:manualLayout>
          <c:xMode val="edge"/>
          <c:yMode val="edge"/>
          <c:x val="4.1227E-2"/>
          <c:y val="0.95121999999999995"/>
          <c:w val="0.91754599999999997"/>
          <c:h val="4.8779599999999999E-2"/>
        </c:manualLayout>
      </c:layout>
      <c:overlay val="1"/>
      <c:spPr>
        <a:noFill/>
        <a:ln w="12700" cap="flat">
          <a:noFill/>
          <a:miter lim="400000"/>
        </a:ln>
        <a:effectLst/>
      </c:spPr>
      <c:txPr>
        <a:bodyPr rot="0"/>
        <a:lstStyle/>
        <a:p>
          <a:pPr>
            <a:defRPr sz="1800" b="0" i="0" u="none" strike="noStrike">
              <a:solidFill>
                <a:srgbClr val="000000"/>
              </a:solidFill>
              <a:latin typeface="Intel Clear"/>
            </a:defRPr>
          </a:pPr>
          <a:endParaRPr lang="en-US"/>
        </a:p>
      </c:txPr>
    </c:legend>
    <c:plotVisOnly val="1"/>
    <c:dispBlanksAs val="gap"/>
    <c:showDLblsOverMax val="1"/>
  </c:chart>
  <c:spPr>
    <a:noFill/>
    <a:ln>
      <a:noFill/>
    </a:ln>
    <a:effectLst/>
  </c:spPr>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omments/comment1.xml><?xml version="1.0" encoding="utf-8"?>
<p:cmLst xmlns:a="http://schemas.openxmlformats.org/drawingml/2006/main" xmlns:r="http://schemas.openxmlformats.org/officeDocument/2006/relationships" xmlns:p="http://schemas.openxmlformats.org/presentationml/2006/main">
  <p:cm authorId="1" dt="2021-03-11T16:08:05.639" idx="47">
    <p:pos x="10" y="10"/>
    <p:text>taken from areg's architecture and updated color palette</p:text>
    <p:extLst>
      <p:ext uri="{C676402C-5697-4E1C-873F-D02D1690AC5C}">
        <p15:threadingInfo xmlns:p15="http://schemas.microsoft.com/office/powerpoint/2012/main" timeZoneBias="300"/>
      </p:ext>
    </p:extLst>
  </p:cm>
</p:cmLst>
</file>

<file path=ppt/diagrams/colors1.xml><?xml version="1.0" encoding="utf-8"?>
<dgm:colorsDef xmlns:dgm="http://schemas.openxmlformats.org/drawingml/2006/diagram" xmlns:a="http://schemas.openxmlformats.org/drawingml/2006/main" uniqueId="urn:microsoft.com/office/officeart/2005/8/colors/accent1_3">
  <dgm:title val=""/>
  <dgm:desc val=""/>
  <dgm:catLst>
    <dgm:cat type="accent1" pri="11300"/>
  </dgm:catLst>
  <dgm:styleLbl name="node0">
    <dgm:fillClrLst meth="repeat">
      <a:schemeClr val="accent1">
        <a:shade val="80000"/>
      </a:schemeClr>
    </dgm:fillClrLst>
    <dgm:linClrLst meth="repeat">
      <a:schemeClr val="lt1"/>
    </dgm:linClrLst>
    <dgm:effectClrLst/>
    <dgm:txLinClrLst/>
    <dgm:txFillClrLst/>
    <dgm:txEffectClrLst/>
  </dgm:styleLbl>
  <dgm:styleLbl name="alignNode1">
    <dgm:fillClrLst>
      <a:schemeClr val="accent1">
        <a:shade val="80000"/>
      </a:schemeClr>
      <a:schemeClr val="accent1">
        <a:tint val="70000"/>
      </a:schemeClr>
    </dgm:fillClrLst>
    <dgm:linClrLst>
      <a:schemeClr val="accent1">
        <a:shade val="80000"/>
      </a:schemeClr>
      <a:schemeClr val="accent1">
        <a:tint val="70000"/>
      </a:schemeClr>
    </dgm:linClrLst>
    <dgm:effectClrLst/>
    <dgm:txLinClrLst/>
    <dgm:txFillClrLst/>
    <dgm:txEffectClrLst/>
  </dgm:styleLbl>
  <dgm:styleLbl name="node1">
    <dgm:fillClrLst>
      <a:schemeClr val="accent1">
        <a:shade val="80000"/>
      </a:schemeClr>
      <a:schemeClr val="accent1">
        <a:tint val="70000"/>
      </a:schemeClr>
    </dgm:fillClrLst>
    <dgm:linClrLst meth="repeat">
      <a:schemeClr val="lt1"/>
    </dgm:linClrLst>
    <dgm:effectClrLst/>
    <dgm:txLinClrLst/>
    <dgm:txFillClrLst/>
    <dgm:txEffectClrLst/>
  </dgm:styleLbl>
  <dgm:styleLbl name="lnNode1">
    <dgm:fillClrLst>
      <a:schemeClr val="accent1">
        <a:shade val="80000"/>
      </a:schemeClr>
      <a:schemeClr val="accent1">
        <a:tint val="70000"/>
      </a:schemeClr>
    </dgm:fillClrLst>
    <dgm:linClrLst meth="repeat">
      <a:schemeClr val="lt1"/>
    </dgm:linClrLst>
    <dgm:effectClrLst/>
    <dgm:txLinClrLst/>
    <dgm:txFillClrLst/>
    <dgm:txEffectClrLst/>
  </dgm:styleLbl>
  <dgm:styleLbl name="vennNode1">
    <dgm:fillClrLst>
      <a:schemeClr val="accent1">
        <a:shade val="80000"/>
        <a:alpha val="50000"/>
      </a:schemeClr>
      <a:schemeClr val="accent1">
        <a:tint val="70000"/>
        <a:alpha val="50000"/>
      </a:schemeClr>
    </dgm:fillClrLst>
    <dgm:linClrLst meth="repeat">
      <a:schemeClr val="lt1"/>
    </dgm:linClrLst>
    <dgm:effectClrLst/>
    <dgm:txLinClrLst/>
    <dgm:txFillClrLst/>
    <dgm:txEffectClrLst/>
  </dgm:styleLbl>
  <dgm:styleLbl name="node2">
    <dgm:fillClrLst>
      <a:schemeClr val="accent1">
        <a:tint val="99000"/>
      </a:schemeClr>
    </dgm:fillClrLst>
    <dgm:linClrLst meth="repeat">
      <a:schemeClr val="lt1"/>
    </dgm:linClrLst>
    <dgm:effectClrLst/>
    <dgm:txLinClrLst/>
    <dgm:txFillClrLst/>
    <dgm:txEffectClrLst/>
  </dgm:styleLbl>
  <dgm:styleLbl name="node3">
    <dgm:fillClrLst>
      <a:schemeClr val="accent1">
        <a:tint val="80000"/>
      </a:schemeClr>
    </dgm:fillClrLst>
    <dgm:linClrLst meth="repeat">
      <a:schemeClr val="lt1"/>
    </dgm:linClrLst>
    <dgm:effectClrLst/>
    <dgm:txLinClrLst/>
    <dgm:txFillClrLst/>
    <dgm:txEffectClrLst/>
  </dgm:styleLbl>
  <dgm:styleLbl name="node4">
    <dgm:fillClrLst>
      <a:schemeClr val="accent1">
        <a:tint val="70000"/>
      </a:schemeClr>
    </dgm:fillClrLst>
    <dgm:linClrLst meth="repeat">
      <a:schemeClr val="lt1"/>
    </dgm:linClrLst>
    <dgm:effectClrLst/>
    <dgm:txLinClrLst/>
    <dgm:txFillClrLst/>
    <dgm:txEffectClrLst/>
  </dgm:styleLbl>
  <dgm:styleLbl name="f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1">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dgm:txEffectClrLst/>
  </dgm:styleLbl>
  <dgm:styleLbl name="f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bgSibTrans2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lt1"/>
    </dgm:txFillClrLst>
    <dgm:txEffectClrLst/>
  </dgm:styleLbl>
  <dgm:styleLbl name="sibTrans1D1">
    <dgm:fillClrLst>
      <a:schemeClr val="accent1">
        <a:shade val="90000"/>
      </a:schemeClr>
      <a:schemeClr val="accent1">
        <a:tint val="70000"/>
      </a:schemeClr>
    </dgm:fillClrLst>
    <dgm:linClrLst>
      <a:schemeClr val="accent1">
        <a:shade val="90000"/>
      </a:schemeClr>
      <a:schemeClr val="accent1">
        <a:tint val="70000"/>
      </a:schemeClr>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accent1">
        <a:shade val="80000"/>
      </a:schemeClr>
    </dgm:fillClrLst>
    <dgm:linClrLst meth="repeat">
      <a:schemeClr val="lt1"/>
    </dgm:linClrLst>
    <dgm:effectClrLst/>
    <dgm:txLinClrLst/>
    <dgm:txFillClrLst/>
    <dgm:txEffectClrLst/>
  </dgm:styleLbl>
  <dgm:styleLbl name="asst1">
    <dgm:fillClrLst meth="repeat">
      <a:schemeClr val="accent1">
        <a:shade val="80000"/>
      </a:schemeClr>
    </dgm:fillClrLst>
    <dgm:linClrLst meth="repeat">
      <a:schemeClr val="lt1"/>
    </dgm:linClrLst>
    <dgm:effectClrLst/>
    <dgm:txLinClrLst/>
    <dgm:txFillClrLst/>
    <dgm:txEffectClrLst/>
  </dgm:styleLbl>
  <dgm:styleLbl name="asst2">
    <dgm:fillClrLst>
      <a:schemeClr val="accent1">
        <a:tint val="99000"/>
      </a:schemeClr>
    </dgm:fillClrLst>
    <dgm:linClrLst meth="repeat">
      <a:schemeClr val="lt1"/>
    </dgm:linClrLst>
    <dgm:effectClrLst/>
    <dgm:txLinClrLst/>
    <dgm:txFillClrLst/>
    <dgm:txEffectClrLst/>
  </dgm:styleLbl>
  <dgm:styleLbl name="asst3">
    <dgm:fillClrLst>
      <a:schemeClr val="accent1">
        <a:tint val="80000"/>
      </a:schemeClr>
    </dgm:fillClrLst>
    <dgm:linClrLst meth="repeat">
      <a:schemeClr val="lt1"/>
    </dgm:linClrLst>
    <dgm:effectClrLst/>
    <dgm:txLinClrLst/>
    <dgm:txFillClrLst/>
    <dgm:txEffectClrLst/>
  </dgm:styleLbl>
  <dgm:styleLbl name="asst4">
    <dgm:fillClrLst>
      <a:schemeClr val="accent1">
        <a:tint val="70000"/>
      </a:schemeClr>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a:tint val="90000"/>
      </a:schemeClr>
    </dgm:fillClrLst>
    <dgm:linClrLst meth="repeat">
      <a:schemeClr val="accent1">
        <a:tint val="90000"/>
      </a:schemeClr>
    </dgm:linClrLst>
    <dgm:effectClrLst/>
    <dgm:txLinClrLst/>
    <dgm:txFillClrLst/>
    <dgm:txEffectClrLst/>
  </dgm:styleLbl>
  <dgm:styleLbl name="parChTrans2D3">
    <dgm:fillClrLst meth="repeat">
      <a:schemeClr val="accent1">
        <a:tint val="70000"/>
      </a:schemeClr>
    </dgm:fillClrLst>
    <dgm:linClrLst meth="repeat">
      <a:schemeClr val="accent1">
        <a:tint val="70000"/>
      </a:schemeClr>
    </dgm:linClrLst>
    <dgm:effectClrLst/>
    <dgm:txLinClrLst/>
    <dgm:txFillClrLst/>
    <dgm:txEffectClrLst/>
  </dgm:styleLbl>
  <dgm:styleLbl name="parChTrans2D4">
    <dgm:fillClrLst meth="repeat">
      <a:schemeClr val="accent1">
        <a:tint val="50000"/>
      </a:schemeClr>
    </dgm:fillClrLst>
    <dgm:linClrLst meth="repeat">
      <a:schemeClr val="accent1">
        <a:tint val="50000"/>
      </a:schemeClr>
    </dgm:linClrLst>
    <dgm:effectClrLst/>
    <dgm:txLinClrLst/>
    <dgm:txFillClrLst meth="repeat">
      <a:schemeClr val="lt1"/>
    </dgm:txFillClrLst>
    <dgm:txEffectClrLst/>
  </dgm:styleLbl>
  <dgm:styleLbl name="parChTrans1D1">
    <dgm:fillClrLst meth="repeat">
      <a:schemeClr val="accent1">
        <a:shade val="80000"/>
      </a:schemeClr>
    </dgm:fillClrLst>
    <dgm:linClrLst meth="repeat">
      <a:schemeClr val="accent1">
        <a:shade val="80000"/>
      </a:schemeClr>
    </dgm:linClrLst>
    <dgm:effectClrLst/>
    <dgm:txLinClrLst/>
    <dgm:txFillClrLst meth="repeat">
      <a:schemeClr val="tx1"/>
    </dgm:txFillClrLst>
    <dgm:txEffectClrLst/>
  </dgm:styleLbl>
  <dgm:styleLbl name="parChTrans1D2">
    <dgm:fillClrLst meth="repeat">
      <a:schemeClr val="accent1">
        <a:tint val="99000"/>
      </a:schemeClr>
    </dgm:fillClrLst>
    <dgm:linClrLst meth="repeat">
      <a:schemeClr val="accent1">
        <a:tint val="99000"/>
      </a:schemeClr>
    </dgm:linClrLst>
    <dgm:effectClrLst/>
    <dgm:txLinClrLst/>
    <dgm:txFillClrLst meth="repeat">
      <a:schemeClr val="tx1"/>
    </dgm:txFillClrLst>
    <dgm:txEffectClrLst/>
  </dgm:styleLbl>
  <dgm:styleLbl name="parChTrans1D3">
    <dgm:fillClrLst meth="repeat">
      <a:schemeClr val="accent1">
        <a:tint val="80000"/>
      </a:schemeClr>
    </dgm:fillClrLst>
    <dgm:linClrLst meth="repeat">
      <a:schemeClr val="accent1">
        <a:tint val="80000"/>
      </a:schemeClr>
    </dgm:linClrLst>
    <dgm:effectClrLst/>
    <dgm:txLinClrLst/>
    <dgm:txFillClrLst meth="repeat">
      <a:schemeClr val="tx1"/>
    </dgm:txFillClrLst>
    <dgm:txEffectClrLst/>
  </dgm:styleLbl>
  <dgm:styleLbl name="parChTrans1D4">
    <dgm:fillClrLst meth="repeat">
      <a:schemeClr val="accent1">
        <a:tint val="70000"/>
      </a:schemeClr>
    </dgm:fillClrLst>
    <dgm:linClrLst meth="repeat">
      <a:schemeClr val="accent1">
        <a:tint val="70000"/>
      </a:schemeClr>
    </dgm:linClrLst>
    <dgm:effectClrLst/>
    <dgm:txLinClrLst/>
    <dgm:txFillClrLst meth="repeat">
      <a:schemeClr val="tx1"/>
    </dgm:txFillClrLst>
    <dgm:txEffectClrLst/>
  </dgm:styleLbl>
  <dgm:styleLbl name="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conF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align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FgAcc1">
    <dgm:fillClrLst meth="repeat">
      <a:schemeClr val="lt1"/>
    </dgm:fillClrLst>
    <dgm:linClrLst>
      <a:schemeClr val="accent1">
        <a:shade val="80000"/>
      </a:schemeClr>
      <a:schemeClr val="accent1">
        <a:tint val="70000"/>
      </a:schemeClr>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lt1"/>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a:shade val="80000"/>
      </a:schemeClr>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a:tint val="99000"/>
      </a:schemeClr>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a:tint val="80000"/>
      </a:schemeClr>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a:tint val="70000"/>
      </a:schemeClr>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1">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D63C8E3-6E50-DD4F-8464-1FB555DA5E7D}" type="doc">
      <dgm:prSet loTypeId="urn:microsoft.com/office/officeart/2005/8/layout/vProcess5" loCatId="" qsTypeId="urn:microsoft.com/office/officeart/2005/8/quickstyle/simple4" qsCatId="simple" csTypeId="urn:microsoft.com/office/officeart/2005/8/colors/accent1_3" csCatId="accent1" phldr="1"/>
      <dgm:spPr/>
      <dgm:t>
        <a:bodyPr/>
        <a:lstStyle/>
        <a:p>
          <a:endParaRPr lang="en-US"/>
        </a:p>
      </dgm:t>
    </dgm:pt>
    <dgm:pt modelId="{C13C85FA-2280-1A4F-9364-E0E2C9497B7F}">
      <dgm:prSet phldrT="[Text]" custT="1"/>
      <dgm:spPr>
        <a:solidFill>
          <a:srgbClr val="C7F0FF"/>
        </a:solidFill>
        <a:scene3d>
          <a:camera prst="orthographicFront"/>
          <a:lightRig rig="threePt" dir="t"/>
        </a:scene3d>
        <a:sp3d>
          <a:bevelT prst="slope"/>
        </a:sp3d>
      </dgm:spPr>
      <dgm:t>
        <a:bodyPr/>
        <a:lstStyle/>
        <a:p>
          <a:r>
            <a:rPr lang="en-US" sz="1600" b="1" dirty="0">
              <a:solidFill>
                <a:schemeClr val="tx1"/>
              </a:solidFill>
            </a:rPr>
            <a:t>Python*</a:t>
          </a:r>
        </a:p>
      </dgm:t>
    </dgm:pt>
    <dgm:pt modelId="{266AB3FF-36A8-5E42-B061-F63EC3E0EFBC}" type="parTrans" cxnId="{9C0272B1-CB60-364F-A80C-5F56FA2BD6D0}">
      <dgm:prSet/>
      <dgm:spPr/>
      <dgm:t>
        <a:bodyPr/>
        <a:lstStyle/>
        <a:p>
          <a:endParaRPr lang="en-US" sz="1400"/>
        </a:p>
      </dgm:t>
    </dgm:pt>
    <dgm:pt modelId="{2A75FAB4-4725-E548-89F4-13FE7700756E}" type="sibTrans" cxnId="{9C0272B1-CB60-364F-A80C-5F56FA2BD6D0}">
      <dgm:prSet custT="1"/>
      <dgm:spPr/>
      <dgm:t>
        <a:bodyPr/>
        <a:lstStyle/>
        <a:p>
          <a:endParaRPr lang="en-US" sz="1400"/>
        </a:p>
      </dgm:t>
    </dgm:pt>
    <dgm:pt modelId="{D741A22F-8A06-D54E-A445-544246615889}">
      <dgm:prSet phldrT="[Text]" custT="1"/>
      <dgm:spPr>
        <a:solidFill>
          <a:srgbClr val="5CD2FF"/>
        </a:solidFill>
        <a:scene3d>
          <a:camera prst="orthographicFront"/>
          <a:lightRig rig="threePt" dir="t"/>
        </a:scene3d>
        <a:sp3d>
          <a:bevelT prst="slope"/>
        </a:sp3d>
      </dgm:spPr>
      <dgm:t>
        <a:bodyPr/>
        <a:lstStyle/>
        <a:p>
          <a:r>
            <a:rPr lang="en-US" sz="1600" b="1" dirty="0">
              <a:solidFill>
                <a:schemeClr val="tx1"/>
              </a:solidFill>
            </a:rPr>
            <a:t>NumPy*</a:t>
          </a:r>
        </a:p>
      </dgm:t>
    </dgm:pt>
    <dgm:pt modelId="{FA1010C2-4790-5740-B6FB-992F62BBDC25}" type="parTrans" cxnId="{CA8522A7-2D13-A74F-972E-3EF8BF6DAD3A}">
      <dgm:prSet/>
      <dgm:spPr/>
      <dgm:t>
        <a:bodyPr/>
        <a:lstStyle/>
        <a:p>
          <a:endParaRPr lang="en-US" sz="1400"/>
        </a:p>
      </dgm:t>
    </dgm:pt>
    <dgm:pt modelId="{26495A26-47B0-D740-B479-B60104FEF380}" type="sibTrans" cxnId="{CA8522A7-2D13-A74F-972E-3EF8BF6DAD3A}">
      <dgm:prSet custT="1"/>
      <dgm:spPr/>
      <dgm:t>
        <a:bodyPr/>
        <a:lstStyle/>
        <a:p>
          <a:endParaRPr lang="en-US" sz="1400"/>
        </a:p>
      </dgm:t>
    </dgm:pt>
    <dgm:pt modelId="{19D69C4E-D211-E846-8E0C-2157FD142D80}">
      <dgm:prSet phldrT="[Text]" custT="1"/>
      <dgm:spPr>
        <a:solidFill>
          <a:srgbClr val="0082B3"/>
        </a:solidFill>
        <a:scene3d>
          <a:camera prst="orthographicFront"/>
          <a:lightRig rig="threePt" dir="t"/>
        </a:scene3d>
        <a:sp3d>
          <a:bevelT prst="slope"/>
        </a:sp3d>
      </dgm:spPr>
      <dgm:t>
        <a:bodyPr/>
        <a:lstStyle/>
        <a:p>
          <a:r>
            <a:rPr lang="en-US" sz="1400" b="1" dirty="0">
              <a:solidFill>
                <a:schemeClr val="tx1"/>
              </a:solidFill>
            </a:rPr>
            <a:t>Intel® </a:t>
          </a:r>
          <a:r>
            <a:rPr lang="en-US" sz="1400" b="1" dirty="0" err="1">
              <a:solidFill>
                <a:schemeClr val="tx1"/>
              </a:solidFill>
            </a:rPr>
            <a:t>oneAPI</a:t>
          </a:r>
          <a:r>
            <a:rPr lang="en-US" sz="1400" b="1" dirty="0">
              <a:solidFill>
                <a:schemeClr val="tx1"/>
              </a:solidFill>
            </a:rPr>
            <a:t> Math Kernel Library (</a:t>
          </a:r>
          <a:r>
            <a:rPr lang="en-US" sz="1400" b="1" dirty="0" err="1">
              <a:solidFill>
                <a:schemeClr val="tx1"/>
              </a:solidFill>
            </a:rPr>
            <a:t>oneMKL</a:t>
          </a:r>
          <a:r>
            <a:rPr lang="en-US" sz="1400" b="1" dirty="0">
              <a:solidFill>
                <a:schemeClr val="tx1"/>
              </a:solidFill>
            </a:rPr>
            <a:t>)</a:t>
          </a:r>
        </a:p>
      </dgm:t>
    </dgm:pt>
    <dgm:pt modelId="{691CF510-A510-8446-A897-D7DFDABA6763}" type="parTrans" cxnId="{7984E6F0-E47D-994E-AE21-60F2AE7B2163}">
      <dgm:prSet/>
      <dgm:spPr/>
      <dgm:t>
        <a:bodyPr/>
        <a:lstStyle/>
        <a:p>
          <a:endParaRPr lang="en-US" sz="1400"/>
        </a:p>
      </dgm:t>
    </dgm:pt>
    <dgm:pt modelId="{165CF363-4603-194E-AD26-E2D632CB84DB}" type="sibTrans" cxnId="{7984E6F0-E47D-994E-AE21-60F2AE7B2163}">
      <dgm:prSet/>
      <dgm:spPr/>
      <dgm:t>
        <a:bodyPr/>
        <a:lstStyle/>
        <a:p>
          <a:endParaRPr lang="en-US" sz="1400"/>
        </a:p>
      </dgm:t>
    </dgm:pt>
    <dgm:pt modelId="{92289484-0036-4D48-B88B-048F128C6E19}" type="pres">
      <dgm:prSet presAssocID="{2D63C8E3-6E50-DD4F-8464-1FB555DA5E7D}" presName="outerComposite" presStyleCnt="0">
        <dgm:presLayoutVars>
          <dgm:chMax val="5"/>
          <dgm:dir/>
          <dgm:resizeHandles val="exact"/>
        </dgm:presLayoutVars>
      </dgm:prSet>
      <dgm:spPr/>
    </dgm:pt>
    <dgm:pt modelId="{AF217BF9-F856-3B41-B470-9BCE5FAE09AB}" type="pres">
      <dgm:prSet presAssocID="{2D63C8E3-6E50-DD4F-8464-1FB555DA5E7D}" presName="dummyMaxCanvas" presStyleCnt="0">
        <dgm:presLayoutVars/>
      </dgm:prSet>
      <dgm:spPr/>
    </dgm:pt>
    <dgm:pt modelId="{64EF7F9F-993C-DD4C-9AD6-184BCB3D470D}" type="pres">
      <dgm:prSet presAssocID="{2D63C8E3-6E50-DD4F-8464-1FB555DA5E7D}" presName="ThreeNodes_1" presStyleLbl="node1" presStyleIdx="0" presStyleCnt="3">
        <dgm:presLayoutVars>
          <dgm:bulletEnabled val="1"/>
        </dgm:presLayoutVars>
      </dgm:prSet>
      <dgm:spPr/>
    </dgm:pt>
    <dgm:pt modelId="{ED1DFE07-DA3C-CD43-B2A8-7E5D68CB1DF7}" type="pres">
      <dgm:prSet presAssocID="{2D63C8E3-6E50-DD4F-8464-1FB555DA5E7D}" presName="ThreeNodes_2" presStyleLbl="node1" presStyleIdx="1" presStyleCnt="3" custLinFactNeighborX="-312" custLinFactNeighborY="-4916">
        <dgm:presLayoutVars>
          <dgm:bulletEnabled val="1"/>
        </dgm:presLayoutVars>
      </dgm:prSet>
      <dgm:spPr/>
    </dgm:pt>
    <dgm:pt modelId="{2E658036-3D09-E549-83CA-4E87C321AF3E}" type="pres">
      <dgm:prSet presAssocID="{2D63C8E3-6E50-DD4F-8464-1FB555DA5E7D}" presName="ThreeNodes_3" presStyleLbl="node1" presStyleIdx="2" presStyleCnt="3">
        <dgm:presLayoutVars>
          <dgm:bulletEnabled val="1"/>
        </dgm:presLayoutVars>
      </dgm:prSet>
      <dgm:spPr/>
    </dgm:pt>
    <dgm:pt modelId="{3F959134-65D7-CF42-8258-DBCC455D39D2}" type="pres">
      <dgm:prSet presAssocID="{2D63C8E3-6E50-DD4F-8464-1FB555DA5E7D}" presName="ThreeConn_1-2" presStyleLbl="fgAccFollowNode1" presStyleIdx="0" presStyleCnt="2">
        <dgm:presLayoutVars>
          <dgm:bulletEnabled val="1"/>
        </dgm:presLayoutVars>
      </dgm:prSet>
      <dgm:spPr/>
    </dgm:pt>
    <dgm:pt modelId="{AA7B1B78-351A-D744-AE57-CFA600F04684}" type="pres">
      <dgm:prSet presAssocID="{2D63C8E3-6E50-DD4F-8464-1FB555DA5E7D}" presName="ThreeConn_2-3" presStyleLbl="fgAccFollowNode1" presStyleIdx="1" presStyleCnt="2">
        <dgm:presLayoutVars>
          <dgm:bulletEnabled val="1"/>
        </dgm:presLayoutVars>
      </dgm:prSet>
      <dgm:spPr/>
    </dgm:pt>
    <dgm:pt modelId="{86910DC6-E7C2-5943-AA25-4BFC9428B1B7}" type="pres">
      <dgm:prSet presAssocID="{2D63C8E3-6E50-DD4F-8464-1FB555DA5E7D}" presName="ThreeNodes_1_text" presStyleLbl="node1" presStyleIdx="2" presStyleCnt="3">
        <dgm:presLayoutVars>
          <dgm:bulletEnabled val="1"/>
        </dgm:presLayoutVars>
      </dgm:prSet>
      <dgm:spPr/>
    </dgm:pt>
    <dgm:pt modelId="{6393AA49-EBF0-C34D-83CD-DCC7115F0381}" type="pres">
      <dgm:prSet presAssocID="{2D63C8E3-6E50-DD4F-8464-1FB555DA5E7D}" presName="ThreeNodes_2_text" presStyleLbl="node1" presStyleIdx="2" presStyleCnt="3">
        <dgm:presLayoutVars>
          <dgm:bulletEnabled val="1"/>
        </dgm:presLayoutVars>
      </dgm:prSet>
      <dgm:spPr/>
    </dgm:pt>
    <dgm:pt modelId="{87E3BD88-1EB2-A54E-A8B3-981261191031}" type="pres">
      <dgm:prSet presAssocID="{2D63C8E3-6E50-DD4F-8464-1FB555DA5E7D}" presName="ThreeNodes_3_text" presStyleLbl="node1" presStyleIdx="2" presStyleCnt="3">
        <dgm:presLayoutVars>
          <dgm:bulletEnabled val="1"/>
        </dgm:presLayoutVars>
      </dgm:prSet>
      <dgm:spPr/>
    </dgm:pt>
  </dgm:ptLst>
  <dgm:cxnLst>
    <dgm:cxn modelId="{BF7B9D17-C631-4C2C-98DF-41E903E46112}" type="presOf" srcId="{D741A22F-8A06-D54E-A445-544246615889}" destId="{ED1DFE07-DA3C-CD43-B2A8-7E5D68CB1DF7}" srcOrd="0" destOrd="0" presId="urn:microsoft.com/office/officeart/2005/8/layout/vProcess5"/>
    <dgm:cxn modelId="{43C7C71D-D83E-46CA-B8EA-4185367A0714}" type="presOf" srcId="{19D69C4E-D211-E846-8E0C-2157FD142D80}" destId="{2E658036-3D09-E549-83CA-4E87C321AF3E}" srcOrd="0" destOrd="0" presId="urn:microsoft.com/office/officeart/2005/8/layout/vProcess5"/>
    <dgm:cxn modelId="{81727257-9DC1-4BDD-A7B6-7DE70192D54B}" type="presOf" srcId="{2D63C8E3-6E50-DD4F-8464-1FB555DA5E7D}" destId="{92289484-0036-4D48-B88B-048F128C6E19}" srcOrd="0" destOrd="0" presId="urn:microsoft.com/office/officeart/2005/8/layout/vProcess5"/>
    <dgm:cxn modelId="{33404079-0D95-4D3E-B403-F95DEC7529D9}" type="presOf" srcId="{C13C85FA-2280-1A4F-9364-E0E2C9497B7F}" destId="{64EF7F9F-993C-DD4C-9AD6-184BCB3D470D}" srcOrd="0" destOrd="0" presId="urn:microsoft.com/office/officeart/2005/8/layout/vProcess5"/>
    <dgm:cxn modelId="{4C2DE0A6-4A39-4114-A903-38D1C3FA6E44}" type="presOf" srcId="{C13C85FA-2280-1A4F-9364-E0E2C9497B7F}" destId="{86910DC6-E7C2-5943-AA25-4BFC9428B1B7}" srcOrd="1" destOrd="0" presId="urn:microsoft.com/office/officeart/2005/8/layout/vProcess5"/>
    <dgm:cxn modelId="{CA8522A7-2D13-A74F-972E-3EF8BF6DAD3A}" srcId="{2D63C8E3-6E50-DD4F-8464-1FB555DA5E7D}" destId="{D741A22F-8A06-D54E-A445-544246615889}" srcOrd="1" destOrd="0" parTransId="{FA1010C2-4790-5740-B6FB-992F62BBDC25}" sibTransId="{26495A26-47B0-D740-B479-B60104FEF380}"/>
    <dgm:cxn modelId="{8455B6A8-95F1-4FDB-83E3-CB9831A67D26}" type="presOf" srcId="{26495A26-47B0-D740-B479-B60104FEF380}" destId="{AA7B1B78-351A-D744-AE57-CFA600F04684}" srcOrd="0" destOrd="0" presId="urn:microsoft.com/office/officeart/2005/8/layout/vProcess5"/>
    <dgm:cxn modelId="{9C0272B1-CB60-364F-A80C-5F56FA2BD6D0}" srcId="{2D63C8E3-6E50-DD4F-8464-1FB555DA5E7D}" destId="{C13C85FA-2280-1A4F-9364-E0E2C9497B7F}" srcOrd="0" destOrd="0" parTransId="{266AB3FF-36A8-5E42-B061-F63EC3E0EFBC}" sibTransId="{2A75FAB4-4725-E548-89F4-13FE7700756E}"/>
    <dgm:cxn modelId="{5632EEC2-3AF6-4ADC-BEC7-AD873A57BE5C}" type="presOf" srcId="{D741A22F-8A06-D54E-A445-544246615889}" destId="{6393AA49-EBF0-C34D-83CD-DCC7115F0381}" srcOrd="1" destOrd="0" presId="urn:microsoft.com/office/officeart/2005/8/layout/vProcess5"/>
    <dgm:cxn modelId="{09B886D2-088F-4C7D-A5F6-466D1A7E5715}" type="presOf" srcId="{19D69C4E-D211-E846-8E0C-2157FD142D80}" destId="{87E3BD88-1EB2-A54E-A8B3-981261191031}" srcOrd="1" destOrd="0" presId="urn:microsoft.com/office/officeart/2005/8/layout/vProcess5"/>
    <dgm:cxn modelId="{307D38ED-F571-4CDA-8588-EAF67A8A41BB}" type="presOf" srcId="{2A75FAB4-4725-E548-89F4-13FE7700756E}" destId="{3F959134-65D7-CF42-8258-DBCC455D39D2}" srcOrd="0" destOrd="0" presId="urn:microsoft.com/office/officeart/2005/8/layout/vProcess5"/>
    <dgm:cxn modelId="{7984E6F0-E47D-994E-AE21-60F2AE7B2163}" srcId="{2D63C8E3-6E50-DD4F-8464-1FB555DA5E7D}" destId="{19D69C4E-D211-E846-8E0C-2157FD142D80}" srcOrd="2" destOrd="0" parTransId="{691CF510-A510-8446-A897-D7DFDABA6763}" sibTransId="{165CF363-4603-194E-AD26-E2D632CB84DB}"/>
    <dgm:cxn modelId="{74E4FBA0-843E-47E9-BEA0-2A35F3620EF7}" type="presParOf" srcId="{92289484-0036-4D48-B88B-048F128C6E19}" destId="{AF217BF9-F856-3B41-B470-9BCE5FAE09AB}" srcOrd="0" destOrd="0" presId="urn:microsoft.com/office/officeart/2005/8/layout/vProcess5"/>
    <dgm:cxn modelId="{A0683E79-C05D-4325-8AD2-4563CF9341C0}" type="presParOf" srcId="{92289484-0036-4D48-B88B-048F128C6E19}" destId="{64EF7F9F-993C-DD4C-9AD6-184BCB3D470D}" srcOrd="1" destOrd="0" presId="urn:microsoft.com/office/officeart/2005/8/layout/vProcess5"/>
    <dgm:cxn modelId="{2A983160-B14A-4F86-9AD3-4FE2076FD3B0}" type="presParOf" srcId="{92289484-0036-4D48-B88B-048F128C6E19}" destId="{ED1DFE07-DA3C-CD43-B2A8-7E5D68CB1DF7}" srcOrd="2" destOrd="0" presId="urn:microsoft.com/office/officeart/2005/8/layout/vProcess5"/>
    <dgm:cxn modelId="{111F4621-ABDC-436C-97E7-2661A7C21BA1}" type="presParOf" srcId="{92289484-0036-4D48-B88B-048F128C6E19}" destId="{2E658036-3D09-E549-83CA-4E87C321AF3E}" srcOrd="3" destOrd="0" presId="urn:microsoft.com/office/officeart/2005/8/layout/vProcess5"/>
    <dgm:cxn modelId="{49E42548-8F4A-4A7F-A48E-EE3362C0CCC2}" type="presParOf" srcId="{92289484-0036-4D48-B88B-048F128C6E19}" destId="{3F959134-65D7-CF42-8258-DBCC455D39D2}" srcOrd="4" destOrd="0" presId="urn:microsoft.com/office/officeart/2005/8/layout/vProcess5"/>
    <dgm:cxn modelId="{6AB96D0D-4AC4-4BB8-921F-8E6E406009F7}" type="presParOf" srcId="{92289484-0036-4D48-B88B-048F128C6E19}" destId="{AA7B1B78-351A-D744-AE57-CFA600F04684}" srcOrd="5" destOrd="0" presId="urn:microsoft.com/office/officeart/2005/8/layout/vProcess5"/>
    <dgm:cxn modelId="{2D454E2A-9DC6-4D9E-A505-E7EE24AAAC61}" type="presParOf" srcId="{92289484-0036-4D48-B88B-048F128C6E19}" destId="{86910DC6-E7C2-5943-AA25-4BFC9428B1B7}" srcOrd="6" destOrd="0" presId="urn:microsoft.com/office/officeart/2005/8/layout/vProcess5"/>
    <dgm:cxn modelId="{0E13B69B-8410-48DC-B43A-D1A82E69AA56}" type="presParOf" srcId="{92289484-0036-4D48-B88B-048F128C6E19}" destId="{6393AA49-EBF0-C34D-83CD-DCC7115F0381}" srcOrd="7" destOrd="0" presId="urn:microsoft.com/office/officeart/2005/8/layout/vProcess5"/>
    <dgm:cxn modelId="{54B27205-42AE-4ABE-9AC9-14F309A4E3F9}" type="presParOf" srcId="{92289484-0036-4D48-B88B-048F128C6E19}" destId="{87E3BD88-1EB2-A54E-A8B3-981261191031}" srcOrd="8" destOrd="0" presId="urn:microsoft.com/office/officeart/2005/8/layout/vProcess5"/>
  </dgm:cxnLst>
  <dgm:bg/>
  <dgm:whole/>
  <dgm:extLst>
    <a:ext uri="http://schemas.microsoft.com/office/drawing/2008/diagram">
      <dsp:dataModelExt xmlns:dsp="http://schemas.microsoft.com/office/drawing/2008/diagram" relId="rId7" minVer="http://schemas.openxmlformats.org/drawingml/2006/diagram"/>
    </a:ext>
    <a:ext uri="{C62137D5-CB1D-491B-B009-E17868A290BF}">
      <dgm14:recolorImg xmlns:dgm14="http://schemas.microsoft.com/office/drawing/2010/diagram" val="1"/>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EF7F9F-993C-DD4C-9AD6-184BCB3D470D}">
      <dsp:nvSpPr>
        <dsp:cNvPr id="0" name=""/>
        <dsp:cNvSpPr/>
      </dsp:nvSpPr>
      <dsp:spPr>
        <a:xfrm>
          <a:off x="0" y="0"/>
          <a:ext cx="2163318" cy="910666"/>
        </a:xfrm>
        <a:prstGeom prst="roundRect">
          <a:avLst>
            <a:gd name="adj" fmla="val 10000"/>
          </a:avLst>
        </a:prstGeom>
        <a:solidFill>
          <a:srgbClr val="C7F0FF"/>
        </a:solidFill>
        <a:ln>
          <a:noFill/>
        </a:ln>
        <a:effectLst>
          <a:outerShdw blurRad="40000" dist="23000" dir="5400000" rotWithShape="0">
            <a:srgbClr val="000000">
              <a:alpha val="35000"/>
            </a:srgbClr>
          </a:outerShdw>
        </a:effectLst>
        <a:scene3d>
          <a:camera prst="orthographicFront"/>
          <a:lightRig rig="threePt" dir="t"/>
        </a:scene3d>
        <a:sp3d>
          <a:bevelT prst="slop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sz="1600" b="1" kern="1200" dirty="0">
              <a:solidFill>
                <a:schemeClr val="tx1"/>
              </a:solidFill>
            </a:rPr>
            <a:t>Python*</a:t>
          </a:r>
        </a:p>
      </dsp:txBody>
      <dsp:txXfrm>
        <a:off x="26672" y="26672"/>
        <a:ext cx="1180639" cy="857322"/>
      </dsp:txXfrm>
    </dsp:sp>
    <dsp:sp modelId="{ED1DFE07-DA3C-CD43-B2A8-7E5D68CB1DF7}">
      <dsp:nvSpPr>
        <dsp:cNvPr id="0" name=""/>
        <dsp:cNvSpPr/>
      </dsp:nvSpPr>
      <dsp:spPr>
        <a:xfrm>
          <a:off x="184131" y="1017675"/>
          <a:ext cx="2163318" cy="910666"/>
        </a:xfrm>
        <a:prstGeom prst="roundRect">
          <a:avLst>
            <a:gd name="adj" fmla="val 10000"/>
          </a:avLst>
        </a:prstGeom>
        <a:solidFill>
          <a:srgbClr val="5CD2FF"/>
        </a:solidFill>
        <a:ln>
          <a:noFill/>
        </a:ln>
        <a:effectLst>
          <a:outerShdw blurRad="40000" dist="23000" dir="5400000" rotWithShape="0">
            <a:srgbClr val="000000">
              <a:alpha val="35000"/>
            </a:srgbClr>
          </a:outerShdw>
        </a:effectLst>
        <a:scene3d>
          <a:camera prst="orthographicFront"/>
          <a:lightRig rig="threePt" dir="t"/>
        </a:scene3d>
        <a:sp3d>
          <a:bevelT prst="slope"/>
        </a:sp3d>
      </dsp:spPr>
      <dsp:style>
        <a:lnRef idx="0">
          <a:scrgbClr r="0" g="0" b="0"/>
        </a:lnRef>
        <a:fillRef idx="3">
          <a:scrgbClr r="0" g="0" b="0"/>
        </a:fillRef>
        <a:effectRef idx="2">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l" defTabSz="711200">
            <a:lnSpc>
              <a:spcPct val="90000"/>
            </a:lnSpc>
            <a:spcBef>
              <a:spcPct val="0"/>
            </a:spcBef>
            <a:spcAft>
              <a:spcPct val="35000"/>
            </a:spcAft>
            <a:buNone/>
          </a:pPr>
          <a:r>
            <a:rPr lang="en-US" sz="1600" b="1" kern="1200" dirty="0">
              <a:solidFill>
                <a:schemeClr val="tx1"/>
              </a:solidFill>
            </a:rPr>
            <a:t>NumPy*</a:t>
          </a:r>
        </a:p>
      </dsp:txBody>
      <dsp:txXfrm>
        <a:off x="210803" y="1044347"/>
        <a:ext cx="1327159" cy="857322"/>
      </dsp:txXfrm>
    </dsp:sp>
    <dsp:sp modelId="{2E658036-3D09-E549-83CA-4E87C321AF3E}">
      <dsp:nvSpPr>
        <dsp:cNvPr id="0" name=""/>
        <dsp:cNvSpPr/>
      </dsp:nvSpPr>
      <dsp:spPr>
        <a:xfrm>
          <a:off x="381761" y="2124887"/>
          <a:ext cx="2163318" cy="910666"/>
        </a:xfrm>
        <a:prstGeom prst="roundRect">
          <a:avLst>
            <a:gd name="adj" fmla="val 10000"/>
          </a:avLst>
        </a:prstGeom>
        <a:solidFill>
          <a:srgbClr val="0082B3"/>
        </a:solidFill>
        <a:ln>
          <a:noFill/>
        </a:ln>
        <a:effectLst>
          <a:outerShdw blurRad="40000" dist="23000" dir="5400000" rotWithShape="0">
            <a:srgbClr val="000000">
              <a:alpha val="35000"/>
            </a:srgbClr>
          </a:outerShdw>
        </a:effectLst>
        <a:scene3d>
          <a:camera prst="orthographicFront"/>
          <a:lightRig rig="threePt" dir="t"/>
        </a:scene3d>
        <a:sp3d>
          <a:bevelT prst="slope"/>
        </a:sp3d>
      </dsp:spPr>
      <dsp:style>
        <a:lnRef idx="0">
          <a:scrgbClr r="0" g="0" b="0"/>
        </a:lnRef>
        <a:fillRef idx="3">
          <a:scrgbClr r="0" g="0" b="0"/>
        </a:fillRef>
        <a:effectRef idx="2">
          <a:scrgbClr r="0" g="0" b="0"/>
        </a:effectRef>
        <a:fontRef idx="minor">
          <a:schemeClr val="lt1"/>
        </a:fontRef>
      </dsp:style>
      <dsp:txBody>
        <a:bodyPr spcFirstLastPara="0" vert="horz" wrap="square" lIns="53340" tIns="53340" rIns="53340" bIns="53340" numCol="1" spcCol="1270" anchor="ctr" anchorCtr="0">
          <a:noAutofit/>
        </a:bodyPr>
        <a:lstStyle/>
        <a:p>
          <a:pPr marL="0" lvl="0" indent="0" algn="l" defTabSz="622300">
            <a:lnSpc>
              <a:spcPct val="90000"/>
            </a:lnSpc>
            <a:spcBef>
              <a:spcPct val="0"/>
            </a:spcBef>
            <a:spcAft>
              <a:spcPct val="35000"/>
            </a:spcAft>
            <a:buNone/>
          </a:pPr>
          <a:r>
            <a:rPr lang="en-US" sz="1400" b="1" kern="1200" dirty="0">
              <a:solidFill>
                <a:schemeClr val="tx1"/>
              </a:solidFill>
            </a:rPr>
            <a:t>Intel® </a:t>
          </a:r>
          <a:r>
            <a:rPr lang="en-US" sz="1400" b="1" kern="1200" dirty="0" err="1">
              <a:solidFill>
                <a:schemeClr val="tx1"/>
              </a:solidFill>
            </a:rPr>
            <a:t>oneAPI</a:t>
          </a:r>
          <a:r>
            <a:rPr lang="en-US" sz="1400" b="1" kern="1200" dirty="0">
              <a:solidFill>
                <a:schemeClr val="tx1"/>
              </a:solidFill>
            </a:rPr>
            <a:t> Math Kernel Library (</a:t>
          </a:r>
          <a:r>
            <a:rPr lang="en-US" sz="1400" b="1" kern="1200" dirty="0" err="1">
              <a:solidFill>
                <a:schemeClr val="tx1"/>
              </a:solidFill>
            </a:rPr>
            <a:t>oneMKL</a:t>
          </a:r>
          <a:r>
            <a:rPr lang="en-US" sz="1400" b="1" kern="1200" dirty="0">
              <a:solidFill>
                <a:schemeClr val="tx1"/>
              </a:solidFill>
            </a:rPr>
            <a:t>)</a:t>
          </a:r>
        </a:p>
      </dsp:txBody>
      <dsp:txXfrm>
        <a:off x="408433" y="2151559"/>
        <a:ext cx="1327159" cy="857322"/>
      </dsp:txXfrm>
    </dsp:sp>
    <dsp:sp modelId="{3F959134-65D7-CF42-8258-DBCC455D39D2}">
      <dsp:nvSpPr>
        <dsp:cNvPr id="0" name=""/>
        <dsp:cNvSpPr/>
      </dsp:nvSpPr>
      <dsp:spPr>
        <a:xfrm>
          <a:off x="1571384" y="690588"/>
          <a:ext cx="591933" cy="591933"/>
        </a:xfrm>
        <a:prstGeom prst="downArrow">
          <a:avLst>
            <a:gd name="adj1" fmla="val 55000"/>
            <a:gd name="adj2" fmla="val 45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1704569" y="690588"/>
        <a:ext cx="325563" cy="445430"/>
      </dsp:txXfrm>
    </dsp:sp>
    <dsp:sp modelId="{AA7B1B78-351A-D744-AE57-CFA600F04684}">
      <dsp:nvSpPr>
        <dsp:cNvPr id="0" name=""/>
        <dsp:cNvSpPr/>
      </dsp:nvSpPr>
      <dsp:spPr>
        <a:xfrm>
          <a:off x="1762265" y="1746961"/>
          <a:ext cx="591933" cy="591933"/>
        </a:xfrm>
        <a:prstGeom prst="downArrow">
          <a:avLst>
            <a:gd name="adj1" fmla="val 55000"/>
            <a:gd name="adj2" fmla="val 45000"/>
          </a:avLst>
        </a:prstGeom>
        <a:solidFill>
          <a:schemeClr val="accent1">
            <a:alpha val="90000"/>
            <a:tint val="40000"/>
            <a:hueOff val="0"/>
            <a:satOff val="0"/>
            <a:lumOff val="0"/>
            <a:alphaOff val="0"/>
          </a:schemeClr>
        </a:solidFill>
        <a:ln w="9525" cap="flat" cmpd="sng" algn="ctr">
          <a:solidFill>
            <a:schemeClr val="accent1">
              <a:alpha val="90000"/>
              <a:tint val="4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0" lvl="0" indent="0" algn="ctr" defTabSz="622300">
            <a:lnSpc>
              <a:spcPct val="90000"/>
            </a:lnSpc>
            <a:spcBef>
              <a:spcPct val="0"/>
            </a:spcBef>
            <a:spcAft>
              <a:spcPct val="35000"/>
            </a:spcAft>
            <a:buNone/>
          </a:pPr>
          <a:endParaRPr lang="en-US" sz="1400" kern="1200"/>
        </a:p>
      </dsp:txBody>
      <dsp:txXfrm>
        <a:off x="1895450" y="1746961"/>
        <a:ext cx="325563" cy="445430"/>
      </dsp:txXfrm>
    </dsp:sp>
  </dsp:spTree>
</dsp:drawing>
</file>

<file path=ppt/diagrams/layout1.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0.09728</cdr:x>
      <cdr:y>0.11465</cdr:y>
    </cdr:from>
    <cdr:to>
      <cdr:x>1</cdr:x>
      <cdr:y>0.11465</cdr:y>
    </cdr:to>
    <cdr:cxnSp macro="">
      <cdr:nvCxnSpPr>
        <cdr:cNvPr id="3" name="Straight Connector 2">
          <a:extLst xmlns:a="http://schemas.openxmlformats.org/drawingml/2006/main">
            <a:ext uri="{FF2B5EF4-FFF2-40B4-BE49-F238E27FC236}">
              <a16:creationId xmlns:a16="http://schemas.microsoft.com/office/drawing/2014/main" id="{D514E1FE-3C6C-4434-BA02-33303F6BD628}"/>
            </a:ext>
          </a:extLst>
        </cdr:cNvPr>
        <cdr:cNvCxnSpPr/>
      </cdr:nvCxnSpPr>
      <cdr:spPr>
        <a:xfrm xmlns:a="http://schemas.openxmlformats.org/drawingml/2006/main">
          <a:off x="803349" y="360210"/>
          <a:ext cx="7454763" cy="0"/>
        </a:xfrm>
        <a:prstGeom xmlns:a="http://schemas.openxmlformats.org/drawingml/2006/main" prst="line">
          <a:avLst/>
        </a:prstGeom>
        <a:ln xmlns:a="http://schemas.openxmlformats.org/drawingml/2006/main" w="28575"/>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cdr:x>
      <cdr:y>0.33188</cdr:y>
    </cdr:from>
    <cdr:to>
      <cdr:x>0.04833</cdr:x>
      <cdr:y>0.62249</cdr:y>
    </cdr:to>
    <cdr:sp macro="" textlink="">
      <cdr:nvSpPr>
        <cdr:cNvPr id="2" name="TextBox 3">
          <a:extLst xmlns:a="http://schemas.openxmlformats.org/drawingml/2006/main">
            <a:ext uri="{FF2B5EF4-FFF2-40B4-BE49-F238E27FC236}">
              <a16:creationId xmlns:a16="http://schemas.microsoft.com/office/drawing/2014/main" id="{8D0B9B23-A80C-4363-82A4-937B96C4D871}"/>
            </a:ext>
          </a:extLst>
        </cdr:cNvPr>
        <cdr:cNvSpPr txBox="1"/>
      </cdr:nvSpPr>
      <cdr:spPr>
        <a:xfrm xmlns:a="http://schemas.openxmlformats.org/drawingml/2006/main" rot="16200000">
          <a:off x="-2178367" y="1169523"/>
          <a:ext cx="790575" cy="257173"/>
        </a:xfrm>
        <a:prstGeom xmlns:a="http://schemas.openxmlformats.org/drawingml/2006/main" prst="rect">
          <a:avLst/>
        </a:prstGeom>
        <a:noFill xmlns:a="http://schemas.openxmlformats.org/drawingml/2006/main"/>
        <a:ln xmlns:a="http://schemas.openxmlformats.org/drawingml/2006/main" w="9525" cmpd="sng">
          <a:noFill/>
        </a:ln>
      </cdr:spPr>
      <cdr:style>
        <a:lnRef xmlns:a="http://schemas.openxmlformats.org/drawingml/2006/main" idx="0">
          <a:scrgbClr r="0" g="0" b="0"/>
        </a:lnRef>
        <a:fillRef xmlns:a="http://schemas.openxmlformats.org/drawingml/2006/main" idx="0">
          <a:scrgbClr r="0" g="0" b="0"/>
        </a:fillRef>
        <a:effectRef xmlns:a="http://schemas.openxmlformats.org/drawingml/2006/main" idx="0">
          <a:scrgbClr r="0" g="0" b="0"/>
        </a:effectRef>
        <a:fontRef xmlns:a="http://schemas.openxmlformats.org/drawingml/2006/main" idx="minor">
          <a:schemeClr val="dk1"/>
        </a:fontRef>
      </cdr:style>
      <cdr:txBody>
        <a:bodyPr xmlns:a="http://schemas.openxmlformats.org/drawingml/2006/main" wrap="square" rtlCol="0" anchor="t"/>
        <a:lstStyle xmlns:a="http://schemas.openxmlformats.org/drawingml/2006/main">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xmlns:a="http://schemas.openxmlformats.org/drawingml/2006/main">
          <a:r>
            <a:rPr lang="en-US" sz="1100"/>
            <a:t>speed up</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latin typeface="Intel Clear"/>
            </a:endParaRPr>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5ACFD7B2-88A6-E34E-8EF8-CB0C7BA47ADD}" type="datetimeFigureOut">
              <a:rPr lang="en-US" smtClean="0">
                <a:latin typeface="Intel Clear"/>
              </a:rPr>
              <a:pPr/>
              <a:t>4/1/2021</a:t>
            </a:fld>
            <a:endParaRPr lang="en-US" dirty="0">
              <a:latin typeface="Intel Clear"/>
            </a:endParaRPr>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latin typeface="Intel Clear"/>
            </a:endParaRPr>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296CFA4E-18EB-6D49-8DE2-7A74038C2C1C}" type="slidenum">
              <a:rPr lang="en-US" smtClean="0">
                <a:latin typeface="Intel Clear"/>
              </a:rPr>
              <a:pPr/>
              <a:t>‹#›</a:t>
            </a:fld>
            <a:endParaRPr lang="en-US" dirty="0">
              <a:latin typeface="Intel Clear"/>
            </a:endParaRPr>
          </a:p>
        </p:txBody>
      </p:sp>
    </p:spTree>
    <p:extLst>
      <p:ext uri="{BB962C8B-B14F-4D97-AF65-F5344CB8AC3E}">
        <p14:creationId xmlns:p14="http://schemas.microsoft.com/office/powerpoint/2010/main" val="912994123"/>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Intel Clear"/>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Intel Clear"/>
              </a:defRPr>
            </a:lvl1pPr>
          </a:lstStyle>
          <a:p>
            <a:fld id="{ED7FC5FE-6F0D-D34A-8EE6-C95B4F5F4DC8}" type="datetimeFigureOut">
              <a:rPr lang="en-US" smtClean="0"/>
              <a:pPr/>
              <a:t>4/1/2021</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Intel Clear"/>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Intel Clear"/>
              </a:defRPr>
            </a:lvl1pPr>
          </a:lstStyle>
          <a:p>
            <a:fld id="{D61C8689-8455-3546-ADF9-3B7273760F66}" type="slidenum">
              <a:rPr lang="en-US" smtClean="0"/>
              <a:pPr/>
              <a:t>‹#›</a:t>
            </a:fld>
            <a:endParaRPr lang="en-US" dirty="0"/>
          </a:p>
        </p:txBody>
      </p:sp>
    </p:spTree>
    <p:extLst>
      <p:ext uri="{BB962C8B-B14F-4D97-AF65-F5344CB8AC3E}">
        <p14:creationId xmlns:p14="http://schemas.microsoft.com/office/powerpoint/2010/main" val="2608429223"/>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sz="1200" kern="1200">
        <a:solidFill>
          <a:schemeClr val="tx1"/>
        </a:solidFill>
        <a:latin typeface="Intel Clear"/>
        <a:ea typeface="+mn-ea"/>
        <a:cs typeface="+mn-cs"/>
      </a:defRPr>
    </a:lvl1pPr>
    <a:lvl2pPr marL="457200" algn="l" defTabSz="457200" rtl="0" eaLnBrk="1" latinLnBrk="0" hangingPunct="1">
      <a:defRPr sz="1200" kern="1200">
        <a:solidFill>
          <a:schemeClr val="tx1"/>
        </a:solidFill>
        <a:latin typeface="Intel Clear"/>
        <a:ea typeface="+mn-ea"/>
        <a:cs typeface="+mn-cs"/>
      </a:defRPr>
    </a:lvl2pPr>
    <a:lvl3pPr marL="914400" algn="l" defTabSz="457200" rtl="0" eaLnBrk="1" latinLnBrk="0" hangingPunct="1">
      <a:defRPr sz="1200" kern="1200">
        <a:solidFill>
          <a:schemeClr val="tx1"/>
        </a:solidFill>
        <a:latin typeface="Intel Clear"/>
        <a:ea typeface="+mn-ea"/>
        <a:cs typeface="+mn-cs"/>
      </a:defRPr>
    </a:lvl3pPr>
    <a:lvl4pPr marL="1371600" algn="l" defTabSz="457200" rtl="0" eaLnBrk="1" latinLnBrk="0" hangingPunct="1">
      <a:defRPr sz="1200" kern="1200">
        <a:solidFill>
          <a:schemeClr val="tx1"/>
        </a:solidFill>
        <a:latin typeface="Intel Clear"/>
        <a:ea typeface="+mn-ea"/>
        <a:cs typeface="+mn-cs"/>
      </a:defRPr>
    </a:lvl4pPr>
    <a:lvl5pPr marL="1828800" algn="l" defTabSz="457200" rtl="0" eaLnBrk="1" latinLnBrk="0" hangingPunct="1">
      <a:defRPr sz="1200" kern="1200">
        <a:solidFill>
          <a:schemeClr val="tx1"/>
        </a:solidFill>
        <a:latin typeface="Intel Clear"/>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30275" y="417513"/>
            <a:ext cx="4673600" cy="2628900"/>
          </a:xfrm>
        </p:spPr>
      </p:sp>
      <p:sp>
        <p:nvSpPr>
          <p:cNvPr id="3" name="Notes Placeholder 2"/>
          <p:cNvSpPr>
            <a:spLocks noGrp="1"/>
          </p:cNvSpPr>
          <p:nvPr>
            <p:ph type="body" idx="1"/>
          </p:nvPr>
        </p:nvSpPr>
        <p:spPr>
          <a:xfrm>
            <a:off x="929640" y="3329940"/>
            <a:ext cx="6871335" cy="3154680"/>
          </a:xfrm>
        </p:spPr>
        <p:txBody>
          <a:bodyPr/>
          <a:lstStyle/>
          <a:p>
            <a:r>
              <a:rPr lang="en-US" dirty="0"/>
              <a:t>Intel’s reference implementation of oneAPI is a set of toolkits.</a:t>
            </a:r>
          </a:p>
          <a:p>
            <a:pPr marL="174708" indent="-174708">
              <a:buFont typeface="Arial" panose="020B0604020202020204" pitchFamily="34" charset="0"/>
              <a:buChar char="•"/>
            </a:pPr>
            <a:endParaRPr lang="en-US" dirty="0"/>
          </a:p>
          <a:p>
            <a:pPr marL="174708" indent="-174708">
              <a:buFont typeface="Arial" panose="020B0604020202020204" pitchFamily="34" charset="0"/>
              <a:buChar char="•"/>
            </a:pPr>
            <a:r>
              <a:rPr lang="en-US" dirty="0"/>
              <a:t>For direct programming, Data Parallel C++ (or DPC++) is an evolution of C++ for productive data-centric coding that will target CPUs, GPUs FPGAs and AI accelerators</a:t>
            </a:r>
          </a:p>
          <a:p>
            <a:pPr marL="174708" indent="-174708">
              <a:buFont typeface="Arial" panose="020B0604020202020204" pitchFamily="34" charset="0"/>
              <a:buChar char="•"/>
            </a:pPr>
            <a:r>
              <a:rPr lang="en-US" dirty="0"/>
              <a:t>We’ll provide a source code to source code porting tool to ease the transition to DPC++ for developers with existing code written in CUDA [Intel® DPC++ Compatibility Tool]</a:t>
            </a:r>
          </a:p>
          <a:p>
            <a:pPr marL="174708" indent="-174708">
              <a:buFont typeface="Arial" panose="020B0604020202020204" pitchFamily="34" charset="0"/>
              <a:buChar char="•"/>
            </a:pPr>
            <a:r>
              <a:rPr lang="en-US" dirty="0"/>
              <a:t>For API based programming, a range of performance libraries are included spanning several workload domains that benefit from acceleration</a:t>
            </a:r>
          </a:p>
          <a:p>
            <a:pPr marL="631908" lvl="1" indent="-174708">
              <a:buFont typeface="Arial" panose="020B0604020202020204" pitchFamily="34" charset="0"/>
              <a:buChar char="•"/>
            </a:pPr>
            <a:r>
              <a:rPr lang="en-US" dirty="0"/>
              <a:t>library functions are custom-coded for each target architecture, so no developer tuning is required when developers migrate code between supported architectures</a:t>
            </a:r>
          </a:p>
          <a:p>
            <a:pPr marL="174708" indent="-174708">
              <a:buFont typeface="Arial" panose="020B0604020202020204" pitchFamily="34" charset="0"/>
              <a:buChar char="•"/>
            </a:pPr>
            <a:r>
              <a:rPr lang="en-US" dirty="0"/>
              <a:t>And finally, analysis and debug tools include enhanced versions of the </a:t>
            </a:r>
            <a:r>
              <a:rPr lang="en-US" dirty="0" err="1"/>
              <a:t>VTune</a:t>
            </a:r>
            <a:r>
              <a:rPr lang="en-US" dirty="0"/>
              <a:t> Profiler and Advisor performance tools</a:t>
            </a:r>
          </a:p>
          <a:p>
            <a:pPr marL="174708" indent="-174708">
              <a:buFont typeface="Arial" panose="020B0604020202020204" pitchFamily="34" charset="0"/>
              <a:buChar char="•"/>
            </a:pPr>
            <a:endParaRPr lang="en-US" dirty="0"/>
          </a:p>
          <a:p>
            <a:endParaRPr lang="en-US" dirty="0"/>
          </a:p>
          <a:p>
            <a:pPr marL="174708" indent="-174708">
              <a:buFont typeface="Arial" panose="020B0604020202020204" pitchFamily="34" charset="0"/>
              <a:buChar char="•"/>
            </a:pPr>
            <a:r>
              <a:rPr lang="en-US" sz="1000" dirty="0"/>
              <a:t>Note that support for AI accelerators (Intel® NNP) is coming in the future (will not be in the Beta release)</a:t>
            </a:r>
          </a:p>
        </p:txBody>
      </p:sp>
    </p:spTree>
    <p:extLst>
      <p:ext uri="{BB962C8B-B14F-4D97-AF65-F5344CB8AC3E}">
        <p14:creationId xmlns:p14="http://schemas.microsoft.com/office/powerpoint/2010/main" val="420691834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See in presentation mode for GIF</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C0847B6-0113-42D1-B007-3A6C96E526A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3616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527359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solidFill>
                  <a:srgbClr val="FFFFFF"/>
                </a:solidFill>
                <a:sym typeface="Helvetica Neue"/>
              </a:rPr>
              <a:t>The dataset consists of up to 1.1 billion individual taxi trips in the city of New York from January 2009 through June 2015, covering both yellow and green taxis. The </a:t>
            </a:r>
            <a:r>
              <a:rPr lang="en-US" sz="1200" dirty="0" err="1">
                <a:solidFill>
                  <a:srgbClr val="FFFFFF"/>
                </a:solidFill>
                <a:sym typeface="Helvetica Neue"/>
              </a:rPr>
              <a:t>NYCtaxi</a:t>
            </a:r>
            <a:r>
              <a:rPr lang="en-US" sz="1200" dirty="0">
                <a:solidFill>
                  <a:srgbClr val="FFFFFF"/>
                </a:solidFill>
                <a:sym typeface="Helvetica Neue"/>
              </a:rPr>
              <a:t> workload ingests the large dataset into a data frame and performs queries over them</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20 million rows vs. 1 billion rows speedup differences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Pandas vs Modin (ST vs MT)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1MB to 1TB+ DF sizes all supported seamlessly by Modin</a:t>
            </a:r>
          </a:p>
          <a:p>
            <a:endParaRPr lang="en-US" dirty="0"/>
          </a:p>
        </p:txBody>
      </p:sp>
    </p:spTree>
    <p:extLst>
      <p:ext uri="{BB962C8B-B14F-4D97-AF65-F5344CB8AC3E}">
        <p14:creationId xmlns:p14="http://schemas.microsoft.com/office/powerpoint/2010/main" val="35299974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C8689-8455-3546-ADF9-3B7273760F66}" type="slidenum">
              <a:rPr kumimoji="0" lang="en-US" sz="1200" b="0" i="0" u="none" strike="noStrike" kern="1200" cap="none" spc="0" normalizeH="0" baseline="0" noProof="0" smtClean="0">
                <a:ln>
                  <a:noFill/>
                </a:ln>
                <a:solidFill>
                  <a:prstClr val="black"/>
                </a:solidFill>
                <a:effectLst/>
                <a:uLnTx/>
                <a:uFillTx/>
                <a:latin typeface="Intel Clear"/>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Intel Clear"/>
              <a:ea typeface="+mn-ea"/>
              <a:cs typeface="+mn-cs"/>
            </a:endParaRPr>
          </a:p>
        </p:txBody>
      </p:sp>
      <p:sp>
        <p:nvSpPr>
          <p:cNvPr id="5" name="Notes Placeholder 4"/>
          <p:cNvSpPr txBox="1">
            <a:spLocks noGrp="1"/>
          </p:cNvSpPr>
          <p:nvPr>
            <p:ph type="body" idx="1"/>
          </p:nvPr>
        </p:nvSpPr>
        <p:spPr>
          <a:xfrm>
            <a:off x="685800" y="4343400"/>
            <a:ext cx="5791200" cy="600164"/>
          </a:xfrm>
          <a:prstGeom prst="rect">
            <a:avLst/>
          </a:prstGeom>
          <a:noFill/>
        </p:spPr>
        <p:txBody>
          <a:bodyPr vert="horz" wrap="square" lIns="0" tIns="0" rIns="0" bIns="0" rtlCol="0">
            <a:spAutoFit/>
          </a:bodyPr>
          <a:lstStyle/>
          <a:p>
            <a:endParaRPr lang="en-US" sz="800" dirty="0">
              <a:solidFill>
                <a:schemeClr val="tx2"/>
              </a:solidFill>
            </a:endParaRPr>
          </a:p>
          <a:p>
            <a:pPr marL="171450" indent="-171450">
              <a:buFont typeface="Arial" panose="020B0604020202020204" pitchFamily="34" charset="0"/>
              <a:buChar char="•"/>
            </a:pPr>
            <a:r>
              <a:rPr lang="en-US" sz="800" dirty="0">
                <a:solidFill>
                  <a:schemeClr val="tx2"/>
                </a:solidFill>
              </a:rPr>
              <a:t>AI is a hot topic these days.  Deep learning gets most of the buzz lately but classic machine learning techniques and statistical data analytics are still deployed more widely and are often used in conjunction with deep learning.  </a:t>
            </a:r>
          </a:p>
          <a:p>
            <a:pPr marL="171450" indent="-171450">
              <a:buFont typeface="Arial" panose="020B0604020202020204" pitchFamily="34" charset="0"/>
              <a:buChar char="•"/>
            </a:pPr>
            <a:r>
              <a:rPr lang="en-US" sz="800" dirty="0">
                <a:solidFill>
                  <a:schemeClr val="tx2"/>
                </a:solidFill>
              </a:rPr>
              <a:t>This library includes highly optimized implementations of all of the most popular classic ML and analytics algorithms to take best of advantage of Intel Atom, Core and Xeon systems</a:t>
            </a:r>
          </a:p>
          <a:p>
            <a:pPr marL="171450" indent="-171450">
              <a:buFont typeface="Arial" panose="020B0604020202020204" pitchFamily="34" charset="0"/>
              <a:buChar char="•"/>
            </a:pPr>
            <a:r>
              <a:rPr lang="en-US" sz="800" dirty="0">
                <a:solidFill>
                  <a:schemeClr val="tx2"/>
                </a:solidFill>
              </a:rPr>
              <a:t>These functions span all analytics stages including data pre-processing, transformation, analysis, modeling, validation and decision making</a:t>
            </a:r>
          </a:p>
          <a:p>
            <a:pPr marL="171450" indent="-171450">
              <a:buFont typeface="Arial" panose="020B0604020202020204" pitchFamily="34" charset="0"/>
              <a:buChar char="•"/>
            </a:pPr>
            <a:r>
              <a:rPr lang="en-US" sz="800" dirty="0">
                <a:solidFill>
                  <a:schemeClr val="tx2"/>
                </a:solidFill>
              </a:rPr>
              <a:t>New capabilities in this release include new functions for logistic regression, the most widely used classification technique, enhancements to Gradient Boosting, and new data modification procedures for improved feature extraction, a critical part of the transformation stage of the pipeline.</a:t>
            </a:r>
          </a:p>
          <a:p>
            <a:pPr marL="171450" indent="-171450">
              <a:buFont typeface="Arial" panose="020B0604020202020204" pitchFamily="34" charset="0"/>
              <a:buChar char="•"/>
            </a:pPr>
            <a:endParaRPr lang="en-US" sz="800" dirty="0">
              <a:solidFill>
                <a:schemeClr val="tx2"/>
              </a:solidFill>
            </a:endParaRPr>
          </a:p>
          <a:p>
            <a:endParaRPr lang="en-US" sz="800" dirty="0"/>
          </a:p>
        </p:txBody>
      </p:sp>
    </p:spTree>
    <p:extLst>
      <p:ext uri="{BB962C8B-B14F-4D97-AF65-F5344CB8AC3E}">
        <p14:creationId xmlns:p14="http://schemas.microsoft.com/office/powerpoint/2010/main" val="332757496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Processing modes</a:t>
            </a:r>
          </a:p>
          <a:p>
            <a:r>
              <a:rPr lang="en-US" dirty="0"/>
              <a:t>A unique</a:t>
            </a:r>
            <a:r>
              <a:rPr lang="en-US" baseline="0" dirty="0"/>
              <a:t> feature of Intel DAAL is many algorithms come in 3 different flavors. Batch (conventional SN exec) DP and Online processing modes, everything with  trivial changes to code base</a:t>
            </a:r>
          </a:p>
          <a:p>
            <a:r>
              <a:rPr lang="en-US" baseline="0" dirty="0"/>
              <a:t>DP and Online processing modes gives the ability to process Big Data and hence enable Python in HPC space</a:t>
            </a:r>
          </a:p>
          <a:p>
            <a:r>
              <a:rPr lang="en-US" baseline="0" dirty="0"/>
              <a:t>As you can see from the pic, DP </a:t>
            </a:r>
            <a:r>
              <a:rPr lang="en-US" baseline="0" dirty="0" err="1"/>
              <a:t>algos</a:t>
            </a:r>
            <a:r>
              <a:rPr lang="en-US" baseline="0" dirty="0"/>
              <a:t> are used in distributed environment where you want to utilize IMPI, Hadoop and spark based frameworks in cluster environments</a:t>
            </a:r>
          </a:p>
          <a:p>
            <a:r>
              <a:rPr lang="en-US" baseline="0" dirty="0"/>
              <a:t>For </a:t>
            </a:r>
            <a:r>
              <a:rPr lang="en-US" baseline="0" dirty="0" err="1"/>
              <a:t>e.g</a:t>
            </a:r>
            <a:r>
              <a:rPr lang="en-US" baseline="0" dirty="0"/>
              <a:t>  the code snippet to trigger </a:t>
            </a:r>
            <a:r>
              <a:rPr lang="en-US" baseline="0" dirty="0" err="1"/>
              <a:t>kmeans</a:t>
            </a:r>
            <a:r>
              <a:rPr lang="en-US" baseline="0" dirty="0"/>
              <a:t> computation </a:t>
            </a:r>
            <a:r>
              <a:rPr lang="en-US" baseline="0" dirty="0" err="1"/>
              <a:t>arocss</a:t>
            </a:r>
            <a:r>
              <a:rPr lang="en-US" baseline="0" dirty="0"/>
              <a:t> different modes appear very similar with just turning on the mode you wan to activate</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C8689-8455-3546-ADF9-3B7273760F66}" type="slidenum">
              <a:rPr kumimoji="0" lang="en-US" sz="1200" b="0" i="0" u="none" strike="noStrike" kern="1200" cap="none" spc="0" normalizeH="0" baseline="0" noProof="0" smtClean="0">
                <a:ln>
                  <a:noFill/>
                </a:ln>
                <a:solidFill>
                  <a:prstClr val="black"/>
                </a:solidFill>
                <a:effectLst/>
                <a:uLnTx/>
                <a:uFillTx/>
                <a:latin typeface="Intel Clear"/>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Intel Clear"/>
              <a:ea typeface="+mn-ea"/>
              <a:cs typeface="+mn-cs"/>
            </a:endParaRPr>
          </a:p>
        </p:txBody>
      </p:sp>
    </p:spTree>
    <p:extLst>
      <p:ext uri="{BB962C8B-B14F-4D97-AF65-F5344CB8AC3E}">
        <p14:creationId xmlns:p14="http://schemas.microsoft.com/office/powerpoint/2010/main" val="103842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ru-RU"/>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C8689-8455-3546-ADF9-3B7273760F66}" type="slidenum">
              <a:rPr kumimoji="0" lang="en-US" sz="1200" b="0" i="0" u="none" strike="noStrike" kern="1200" cap="none" spc="0" normalizeH="0" baseline="0" noProof="0" smtClean="0">
                <a:ln>
                  <a:noFill/>
                </a:ln>
                <a:solidFill>
                  <a:prstClr val="black"/>
                </a:solidFill>
                <a:effectLst/>
                <a:uLnTx/>
                <a:uFillTx/>
                <a:latin typeface="Intel Clear"/>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Intel Clear"/>
              <a:ea typeface="+mn-ea"/>
              <a:cs typeface="+mn-cs"/>
            </a:endParaRPr>
          </a:p>
        </p:txBody>
      </p:sp>
    </p:spTree>
    <p:extLst>
      <p:ext uri="{BB962C8B-B14F-4D97-AF65-F5344CB8AC3E}">
        <p14:creationId xmlns:p14="http://schemas.microsoft.com/office/powerpoint/2010/main" val="35359316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Change / Fix </a:t>
            </a:r>
            <a:r>
              <a:rPr lang="en-US" dirty="0" err="1"/>
              <a:t>onedal</a:t>
            </a:r>
            <a:r>
              <a:rPr lang="en-US" dirty="0"/>
              <a:t> [done]</a:t>
            </a:r>
          </a:p>
          <a:p>
            <a:r>
              <a:rPr lang="en-US" dirty="0"/>
              <a:t>Int8 is added [done]</a:t>
            </a:r>
          </a:p>
        </p:txBody>
      </p:sp>
    </p:spTree>
    <p:extLst>
      <p:ext uri="{BB962C8B-B14F-4D97-AF65-F5344CB8AC3E}">
        <p14:creationId xmlns:p14="http://schemas.microsoft.com/office/powerpoint/2010/main" val="23706651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Put date in footnotes</a:t>
            </a:r>
          </a:p>
        </p:txBody>
      </p:sp>
    </p:spTree>
    <p:extLst>
      <p:ext uri="{BB962C8B-B14F-4D97-AF65-F5344CB8AC3E}">
        <p14:creationId xmlns:p14="http://schemas.microsoft.com/office/powerpoint/2010/main" val="3784187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1919474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shows the performance of the Census and </a:t>
            </a:r>
            <a:r>
              <a:rPr lang="en-US" dirty="0" err="1"/>
              <a:t>PLAsTiCC</a:t>
            </a:r>
            <a:r>
              <a:rPr lang="en-US" dirty="0"/>
              <a:t> workloads</a:t>
            </a:r>
          </a:p>
          <a:p>
            <a:endParaRPr lang="en-US" dirty="0"/>
          </a:p>
          <a:p>
            <a:r>
              <a:rPr lang="en-US" dirty="0"/>
              <a:t>The pie charts show the phase-wise breakdown and the percentage of time spent in each phase</a:t>
            </a:r>
          </a:p>
          <a:p>
            <a:r>
              <a:rPr lang="en-US" dirty="0"/>
              <a:t>The bar charts show the relative performance and the subsequent speed ups obtained using the optimized software stack over the unoptimized software in each of the phases </a:t>
            </a:r>
            <a:r>
              <a:rPr lang="en-US" dirty="0">
                <a:sym typeface="Wingdings" panose="05000000000000000000" pitchFamily="2" charset="2"/>
              </a:rPr>
              <a:t> so higher is better in the bar charts. A massive 10x end-to-end speedup is achieved in Census and 18x end-to-end speed up in </a:t>
            </a:r>
            <a:r>
              <a:rPr lang="en-US" dirty="0" err="1">
                <a:sym typeface="Wingdings" panose="05000000000000000000" pitchFamily="2" charset="2"/>
              </a:rPr>
              <a:t>PLAsTiCC</a:t>
            </a:r>
            <a:r>
              <a:rPr lang="en-US" dirty="0">
                <a:sym typeface="Wingdings" panose="05000000000000000000" pitchFamily="2" charset="2"/>
              </a:rPr>
              <a:t> by using the optimized software</a:t>
            </a:r>
          </a:p>
          <a:p>
            <a:r>
              <a:rPr lang="en-US" dirty="0">
                <a:sym typeface="Wingdings" panose="05000000000000000000" pitchFamily="2" charset="2"/>
              </a:rPr>
              <a:t>And again, the speedup on both workloads in the readcsv and ETL operation is achieved using Modin and the ML portion is from scikit-learn accelerated by oneDAL on Census and optimized </a:t>
            </a:r>
            <a:r>
              <a:rPr lang="en-US" dirty="0" err="1">
                <a:sym typeface="Wingdings" panose="05000000000000000000" pitchFamily="2" charset="2"/>
              </a:rPr>
              <a:t>Xgboost</a:t>
            </a:r>
            <a:r>
              <a:rPr lang="en-US" dirty="0">
                <a:sym typeface="Wingdings" panose="05000000000000000000" pitchFamily="2" charset="2"/>
              </a:rPr>
              <a:t> on </a:t>
            </a:r>
            <a:r>
              <a:rPr lang="en-US" dirty="0" err="1">
                <a:sym typeface="Wingdings" panose="05000000000000000000" pitchFamily="2" charset="2"/>
              </a:rPr>
              <a:t>PLAsTiCC</a:t>
            </a:r>
            <a:endParaRPr lang="en-US" dirty="0"/>
          </a:p>
        </p:txBody>
      </p:sp>
    </p:spTree>
    <p:extLst>
      <p:ext uri="{BB962C8B-B14F-4D97-AF65-F5344CB8AC3E}">
        <p14:creationId xmlns:p14="http://schemas.microsoft.com/office/powerpoint/2010/main" val="12252809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30275" y="417513"/>
            <a:ext cx="4673600" cy="2628900"/>
          </a:xfrm>
        </p:spPr>
      </p:sp>
      <p:sp>
        <p:nvSpPr>
          <p:cNvPr id="3" name="Notes Placeholder 2"/>
          <p:cNvSpPr>
            <a:spLocks noGrp="1"/>
          </p:cNvSpPr>
          <p:nvPr>
            <p:ph type="body" idx="1"/>
          </p:nvPr>
        </p:nvSpPr>
        <p:spPr>
          <a:xfrm>
            <a:off x="929640" y="3329940"/>
            <a:ext cx="6871335" cy="3154680"/>
          </a:xfrm>
        </p:spPr>
        <p:txBody>
          <a:bodyPr/>
          <a:lstStyle/>
          <a:p>
            <a:pPr marL="0" marR="0" lvl="0" indent="0" defTabSz="228600" eaLnBrk="1" fontAlgn="auto" latinLnBrk="0" hangingPunct="1">
              <a:lnSpc>
                <a:spcPct val="117999"/>
              </a:lnSpc>
              <a:spcBef>
                <a:spcPts val="0"/>
              </a:spcBef>
              <a:spcAft>
                <a:spcPts val="0"/>
              </a:spcAft>
              <a:buClrTx/>
              <a:buSzTx/>
              <a:buFontTx/>
              <a:buNone/>
              <a:tabLst/>
              <a:defRPr/>
            </a:pPr>
            <a:endParaRPr lang="en-US" sz="1000" dirty="0"/>
          </a:p>
        </p:txBody>
      </p:sp>
    </p:spTree>
    <p:extLst>
      <p:ext uri="{BB962C8B-B14F-4D97-AF65-F5344CB8AC3E}">
        <p14:creationId xmlns:p14="http://schemas.microsoft.com/office/powerpoint/2010/main" val="261257439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30275" y="417513"/>
            <a:ext cx="4673600" cy="2628900"/>
          </a:xfrm>
        </p:spPr>
      </p:sp>
      <p:sp>
        <p:nvSpPr>
          <p:cNvPr id="3" name="Notes Placeholder 2"/>
          <p:cNvSpPr>
            <a:spLocks noGrp="1"/>
          </p:cNvSpPr>
          <p:nvPr>
            <p:ph type="body" idx="1"/>
          </p:nvPr>
        </p:nvSpPr>
        <p:spPr>
          <a:xfrm>
            <a:off x="929640" y="3329940"/>
            <a:ext cx="6871335" cy="3154680"/>
          </a:xfrm>
        </p:spPr>
        <p:txBody>
          <a:bodyPr/>
          <a:lstStyle/>
          <a:p>
            <a:endParaRPr lang="en-US" sz="1000"/>
          </a:p>
        </p:txBody>
      </p:sp>
    </p:spTree>
    <p:extLst>
      <p:ext uri="{BB962C8B-B14F-4D97-AF65-F5344CB8AC3E}">
        <p14:creationId xmlns:p14="http://schemas.microsoft.com/office/powerpoint/2010/main" val="40217768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30275" y="417513"/>
            <a:ext cx="4673600" cy="2628900"/>
          </a:xfrm>
        </p:spPr>
      </p:sp>
      <p:sp>
        <p:nvSpPr>
          <p:cNvPr id="3" name="Notes Placeholder 2"/>
          <p:cNvSpPr>
            <a:spLocks noGrp="1"/>
          </p:cNvSpPr>
          <p:nvPr>
            <p:ph type="body" idx="1"/>
          </p:nvPr>
        </p:nvSpPr>
        <p:spPr>
          <a:xfrm>
            <a:off x="929640" y="3329940"/>
            <a:ext cx="6871335" cy="3154680"/>
          </a:xfrm>
        </p:spPr>
        <p:txBody>
          <a:bodyPr/>
          <a:lstStyle/>
          <a:p>
            <a:endParaRPr lang="en-US" dirty="0"/>
          </a:p>
        </p:txBody>
      </p:sp>
    </p:spTree>
    <p:extLst>
      <p:ext uri="{BB962C8B-B14F-4D97-AF65-F5344CB8AC3E}">
        <p14:creationId xmlns:p14="http://schemas.microsoft.com/office/powerpoint/2010/main" val="29953107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aseline="0" dirty="0">
                <a:solidFill>
                  <a:srgbClr val="000000"/>
                </a:solidFill>
                <a:latin typeface="Intel Clear" panose="020B0604020203020204" pitchFamily="34" charset="0"/>
              </a:rPr>
              <a:t>No need to worry about vectorization, cache usage, etc.^ but still need to config models according to HW for CPU (BKM: Model Zoo)</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baseline="0" dirty="0">
              <a:solidFill>
                <a:srgbClr val="000000"/>
              </a:solidFill>
              <a:latin typeface="Intel Clear" panose="020B0604020203020204" pitchFamily="34" charset="0"/>
            </a:endParaRPr>
          </a:p>
        </p:txBody>
      </p:sp>
    </p:spTree>
    <p:extLst>
      <p:ext uri="{BB962C8B-B14F-4D97-AF65-F5344CB8AC3E}">
        <p14:creationId xmlns:p14="http://schemas.microsoft.com/office/powerpoint/2010/main" val="18713067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baseline="0" dirty="0">
              <a:solidFill>
                <a:srgbClr val="000000"/>
              </a:solidFill>
              <a:latin typeface="Intel Clear" panose="020B0604020203020204" pitchFamily="34" charset="0"/>
            </a:endParaRPr>
          </a:p>
        </p:txBody>
      </p:sp>
    </p:spTree>
    <p:extLst>
      <p:ext uri="{BB962C8B-B14F-4D97-AF65-F5344CB8AC3E}">
        <p14:creationId xmlns:p14="http://schemas.microsoft.com/office/powerpoint/2010/main" val="187130670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baseline="0" dirty="0"/>
              <a:t>Features: (op level </a:t>
            </a:r>
            <a:r>
              <a:rPr lang="en-US" baseline="0" dirty="0" err="1"/>
              <a:t>optimizaions</a:t>
            </a:r>
            <a:r>
              <a:rPr lang="en-US" baseline="0" dirty="0"/>
              <a:t>)- in our </a:t>
            </a:r>
            <a:r>
              <a:rPr lang="en-US" baseline="0" dirty="0" err="1"/>
              <a:t>tf</a:t>
            </a:r>
            <a:r>
              <a:rPr lang="en-US" baseline="0" dirty="0"/>
              <a:t> optimized maps to have </a:t>
            </a:r>
            <a:r>
              <a:rPr lang="en-US" baseline="0" dirty="0" err="1"/>
              <a:t>oneDNN</a:t>
            </a:r>
            <a:r>
              <a:rPr lang="en-US" baseline="0" dirty="0"/>
              <a:t> run the map, and (stock </a:t>
            </a:r>
            <a:r>
              <a:rPr lang="en-US" baseline="0" dirty="0" err="1"/>
              <a:t>tf</a:t>
            </a:r>
            <a:r>
              <a:rPr lang="en-US" baseline="0" dirty="0"/>
              <a:t> has </a:t>
            </a:r>
            <a:r>
              <a:rPr lang="en-US" baseline="0" dirty="0" err="1"/>
              <a:t>eichen</a:t>
            </a:r>
            <a:r>
              <a:rPr lang="en-US" baseline="0" dirty="0"/>
              <a:t> map running </a:t>
            </a:r>
            <a:r>
              <a:rPr lang="en-US" baseline="0" dirty="0" err="1"/>
              <a:t>underneat</a:t>
            </a:r>
            <a:r>
              <a:rPr lang="en-US" baseline="0" dirty="0"/>
              <a:t>, with </a:t>
            </a:r>
            <a:r>
              <a:rPr lang="en-US" baseline="0" dirty="0" err="1"/>
              <a:t>oneDNN</a:t>
            </a:r>
            <a:r>
              <a:rPr lang="en-US" baseline="0" dirty="0"/>
              <a:t> running instead of </a:t>
            </a:r>
            <a:r>
              <a:rPr lang="en-US" baseline="0" dirty="0" err="1"/>
              <a:t>eichen</a:t>
            </a:r>
            <a:r>
              <a:rPr lang="en-US" baseline="0" dirty="0"/>
              <a:t> map)</a:t>
            </a:r>
          </a:p>
          <a:p>
            <a:pPr marL="0" indent="0">
              <a:buFont typeface="Arial" panose="020B0604020202020204" pitchFamily="34" charset="0"/>
              <a:buNone/>
            </a:pPr>
            <a:r>
              <a:rPr lang="en-US" baseline="0" dirty="0"/>
              <a:t>The API now includes DPC++ (on top of C++ and C), which is:</a:t>
            </a:r>
          </a:p>
          <a:p>
            <a:r>
              <a:rPr lang="en-US" baseline="0" dirty="0"/>
              <a:t>	- Cross architecture to support heterogeneity</a:t>
            </a:r>
          </a:p>
          <a:p>
            <a:r>
              <a:rPr lang="en-US" baseline="0" dirty="0"/>
              <a:t>	- Performant – Ability to generate optimized code for each platform</a:t>
            </a:r>
          </a:p>
          <a:p>
            <a:r>
              <a:rPr lang="en-US" baseline="0" dirty="0"/>
              <a:t>	- Based on Open standards</a:t>
            </a:r>
          </a:p>
          <a:p>
            <a:endParaRPr lang="en-US" baseline="0" dirty="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aseline="0" dirty="0"/>
              <a:t>Different types for training and inference (Note: </a:t>
            </a:r>
            <a:r>
              <a:rPr lang="en-US" sz="1200" dirty="0">
                <a:solidFill>
                  <a:schemeClr val="bg1"/>
                </a:solidFill>
              </a:rPr>
              <a:t>Low precision data types are supported only for platforms where hardware acceleration is available)</a:t>
            </a:r>
            <a:endParaRPr lang="en-US" baseline="0" dirty="0"/>
          </a:p>
          <a:p>
            <a:pPr marL="0" indent="0">
              <a:buFont typeface="Arial" panose="020B0604020202020204" pitchFamily="34" charset="0"/>
              <a:buNone/>
            </a:pPr>
            <a:endParaRPr lang="en-US" baseline="0" dirty="0"/>
          </a:p>
          <a:p>
            <a:pPr marL="0" indent="0">
              <a:buFont typeface="Arial" panose="020B0604020202020204" pitchFamily="34" charset="0"/>
              <a:buNone/>
            </a:pPr>
            <a:r>
              <a:rPr lang="en-US" baseline="0" dirty="0"/>
              <a:t>It will support different kind of models: Besides Convolutional Neural Networks in 1, 2 3 dimensions, it supports different types of Recurrent Neural networks (plain, LSTM, GRU)</a:t>
            </a:r>
          </a:p>
          <a:p>
            <a:pPr marL="0" indent="0">
              <a:buFont typeface="Arial" panose="020B0604020202020204" pitchFamily="34" charset="0"/>
              <a:buNone/>
            </a:pPr>
            <a:endParaRPr lang="en-US" baseline="0" dirty="0"/>
          </a:p>
          <a:p>
            <a:pPr marL="0" indent="0">
              <a:buFont typeface="Arial" panose="020B0604020202020204" pitchFamily="34" charset="0"/>
              <a:buNone/>
            </a:pPr>
            <a:r>
              <a:rPr lang="en-US" baseline="0" dirty="0"/>
              <a:t>Support Matrix:</a:t>
            </a:r>
          </a:p>
          <a:p>
            <a:pPr marL="0" indent="0">
              <a:buFont typeface="Arial" panose="020B0604020202020204" pitchFamily="34" charset="0"/>
              <a:buNone/>
            </a:pPr>
            <a:r>
              <a:rPr lang="en-US" baseline="0" dirty="0"/>
              <a:t>The support matrix shows the supported compilers, operating systems and hardware. </a:t>
            </a:r>
          </a:p>
          <a:p>
            <a:pPr marL="0" indent="0">
              <a:buFont typeface="Arial" panose="020B0604020202020204" pitchFamily="34" charset="0"/>
              <a:buNone/>
            </a:pPr>
            <a:endParaRPr lang="en-US" baseline="0" dirty="0"/>
          </a:p>
          <a:p>
            <a:pPr marL="0" indent="0">
              <a:buFont typeface="Arial" panose="020B0604020202020204" pitchFamily="34" charset="0"/>
              <a:buNone/>
            </a:pPr>
            <a:r>
              <a:rPr lang="en-US" baseline="0" dirty="0"/>
              <a:t>On the right hand side there is a list of supported primitives.</a:t>
            </a:r>
          </a:p>
          <a:p>
            <a:pPr marL="0" indent="0">
              <a:buFont typeface="Arial" panose="020B0604020202020204" pitchFamily="34" charset="0"/>
              <a:buNone/>
            </a:pPr>
            <a:endParaRPr lang="en-US" baseline="0" dirty="0"/>
          </a:p>
          <a:p>
            <a:pPr marL="0" indent="0">
              <a:buFont typeface="Arial" panose="020B0604020202020204" pitchFamily="34" charset="0"/>
              <a:buNone/>
            </a:pPr>
            <a:r>
              <a:rPr lang="en-US" baseline="0" dirty="0"/>
              <a:t>Glossary:</a:t>
            </a:r>
          </a:p>
          <a:p>
            <a:pPr marL="0" indent="0">
              <a:buFont typeface="Arial" panose="020B0604020202020204" pitchFamily="34" charset="0"/>
              <a:buNone/>
            </a:pPr>
            <a:endParaRPr lang="en-US" baseline="0" dirty="0"/>
          </a:p>
          <a:p>
            <a:pPr marL="0" indent="0">
              <a:buFont typeface="Arial" panose="020B0604020202020204" pitchFamily="34" charset="0"/>
              <a:buNone/>
            </a:pPr>
            <a:r>
              <a:rPr lang="en-US" baseline="0" dirty="0"/>
              <a:t>MLP = Multilayer Perceptron</a:t>
            </a:r>
          </a:p>
          <a:p>
            <a:pPr marL="0" indent="0">
              <a:buFont typeface="Arial" panose="020B0604020202020204" pitchFamily="34" charset="0"/>
              <a:buNone/>
            </a:pPr>
            <a:r>
              <a:rPr lang="en-US" baseline="0" dirty="0"/>
              <a:t>CNN = Convolutional Neural Network</a:t>
            </a:r>
          </a:p>
          <a:p>
            <a:pPr marL="0" indent="0">
              <a:buFont typeface="Arial" panose="020B0604020202020204" pitchFamily="34" charset="0"/>
              <a:buNone/>
            </a:pPr>
            <a:r>
              <a:rPr lang="en-US" baseline="0" dirty="0"/>
              <a:t>RNN = Recurrent neural network</a:t>
            </a:r>
          </a:p>
          <a:p>
            <a:pPr marL="0" indent="0">
              <a:buFont typeface="Arial" panose="020B0604020202020204" pitchFamily="34" charset="0"/>
              <a:buNone/>
            </a:pPr>
            <a:r>
              <a:rPr lang="en-US" baseline="0" dirty="0"/>
              <a:t>LSTM = Long Short-term Memory</a:t>
            </a:r>
          </a:p>
          <a:p>
            <a:pPr marL="0" indent="0">
              <a:buFont typeface="Arial" panose="020B0604020202020204" pitchFamily="34" charset="0"/>
              <a:buNone/>
            </a:pPr>
            <a:r>
              <a:rPr lang="en-US" baseline="0" dirty="0"/>
              <a:t>GRU = Recurrent Gated Unit</a:t>
            </a:r>
          </a:p>
          <a:p>
            <a:pPr marL="0" indent="0">
              <a:buFont typeface="Arial" panose="020B0604020202020204" pitchFamily="34" charset="0"/>
              <a:buNone/>
            </a:pPr>
            <a:endParaRPr lang="en-US" baseline="0" dirty="0"/>
          </a:p>
          <a:p>
            <a:pPr marL="0" indent="0">
              <a:buFont typeface="Arial" panose="020B0604020202020204" pitchFamily="34" charset="0"/>
              <a:buNone/>
            </a:pPr>
            <a:endParaRPr lang="en-US" baseline="0" dirty="0"/>
          </a:p>
          <a:p>
            <a:pPr marL="0" indent="0">
              <a:buFont typeface="Arial" panose="020B0604020202020204" pitchFamily="34" charset="0"/>
              <a:buNone/>
            </a:pPr>
            <a:endParaRPr lang="en-US" baseline="0" dirty="0"/>
          </a:p>
          <a:p>
            <a:pPr marL="0" indent="0">
              <a:buFont typeface="Arial" panose="020B0604020202020204" pitchFamily="34" charset="0"/>
              <a:buNone/>
            </a:pPr>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C8689-8455-3546-ADF9-3B7273760F66}" type="slidenum">
              <a:rPr kumimoji="0" lang="en-US" sz="1200" b="0" i="0" u="none" strike="noStrike" kern="1200" cap="none" spc="0" normalizeH="0" baseline="0" noProof="0" smtClean="0">
                <a:ln>
                  <a:noFill/>
                </a:ln>
                <a:solidFill>
                  <a:prstClr val="black"/>
                </a:solidFill>
                <a:effectLst/>
                <a:uLnTx/>
                <a:uFillTx/>
                <a:latin typeface="Intel Clear"/>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Intel Clear"/>
              <a:ea typeface="+mn-ea"/>
              <a:cs typeface="+mn-cs"/>
            </a:endParaRPr>
          </a:p>
        </p:txBody>
      </p:sp>
    </p:spTree>
    <p:extLst>
      <p:ext uri="{BB962C8B-B14F-4D97-AF65-F5344CB8AC3E}">
        <p14:creationId xmlns:p14="http://schemas.microsoft.com/office/powerpoint/2010/main" val="86147772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See 2x speed up between </a:t>
            </a:r>
            <a:r>
              <a:rPr lang="en-US" dirty="0" err="1"/>
              <a:t>skylake</a:t>
            </a:r>
            <a:r>
              <a:rPr lang="en-US" dirty="0"/>
              <a:t> &amp; cascade lake on int8 inference only</a:t>
            </a:r>
          </a:p>
          <a:p>
            <a:r>
              <a:rPr lang="en-US" dirty="0"/>
              <a:t>5.7x speedup between intel </a:t>
            </a:r>
            <a:r>
              <a:rPr lang="en-US" dirty="0" err="1"/>
              <a:t>tf</a:t>
            </a:r>
            <a:r>
              <a:rPr lang="en-US" dirty="0"/>
              <a:t> itself over time</a:t>
            </a:r>
          </a:p>
          <a:p>
            <a:r>
              <a:rPr lang="en-US" dirty="0"/>
              <a:t>VNNI currently supported, in later releases you update to </a:t>
            </a:r>
            <a:r>
              <a:rPr lang="en-US" dirty="0" err="1"/>
              <a:t>tf</a:t>
            </a:r>
            <a:r>
              <a:rPr lang="en-US" dirty="0"/>
              <a:t> 2.3 and later for vf16 support as well (coming soon!)</a:t>
            </a:r>
          </a:p>
          <a:p>
            <a:endParaRPr lang="en-US" dirty="0"/>
          </a:p>
          <a:p>
            <a:r>
              <a:rPr lang="en-US" dirty="0"/>
              <a:t>As you can see in this performance chart, if the last time you tried running deep learning on a Xeon CPU was 2 years ago, you’re in for a big pleasant surprise, as software optimizations alone on the Skylake (previous Xeon) platform resulted in up to 285X deep learning throughput improvement!  With the new 2</a:t>
            </a:r>
            <a:r>
              <a:rPr lang="en-US" baseline="30000" dirty="0"/>
              <a:t>nd</a:t>
            </a:r>
            <a:r>
              <a:rPr lang="en-US" dirty="0"/>
              <a:t> Generation Intel® Xeon® Scalable processor, with build-in DL acceleration via Intel® DL boost (with VNNI), you can expect up to double that performance again!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8FE0426-116B-475B-9DCE-FBA01B994AE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440971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Res50 &amp; BERT </a:t>
            </a:r>
            <a:r>
              <a:rPr lang="en-US"/>
              <a:t>bf16 check blogs</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C8689-8455-3546-ADF9-3B7273760F66}" type="slidenum">
              <a:rPr kumimoji="0" lang="en-US" sz="1200" b="0" i="0" u="none" strike="noStrike" kern="1200" cap="none" spc="0" normalizeH="0" baseline="0" noProof="0" smtClean="0">
                <a:ln>
                  <a:noFill/>
                </a:ln>
                <a:solidFill>
                  <a:prstClr val="black"/>
                </a:solidFill>
                <a:effectLst/>
                <a:uLnTx/>
                <a:uFillTx/>
                <a:latin typeface="Intel Clear"/>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Intel Clear"/>
              <a:ea typeface="+mn-ea"/>
              <a:cs typeface="+mn-cs"/>
            </a:endParaRPr>
          </a:p>
        </p:txBody>
      </p:sp>
    </p:spTree>
    <p:extLst>
      <p:ext uri="{BB962C8B-B14F-4D97-AF65-F5344CB8AC3E}">
        <p14:creationId xmlns:p14="http://schemas.microsoft.com/office/powerpoint/2010/main" val="414239590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C8689-8455-3546-ADF9-3B7273760F66}" type="slidenum">
              <a:rPr kumimoji="0" lang="en-US" sz="1200" b="0" i="0" u="none" strike="noStrike" kern="1200" cap="none" spc="0" normalizeH="0" baseline="0" noProof="0" smtClean="0">
                <a:ln>
                  <a:noFill/>
                </a:ln>
                <a:solidFill>
                  <a:prstClr val="black"/>
                </a:solidFill>
                <a:effectLst/>
                <a:uLnTx/>
                <a:uFillTx/>
                <a:latin typeface="Intel Clear"/>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Intel Clear"/>
              <a:ea typeface="+mn-ea"/>
              <a:cs typeface="+mn-cs"/>
            </a:endParaRPr>
          </a:p>
        </p:txBody>
      </p:sp>
    </p:spTree>
    <p:extLst>
      <p:ext uri="{BB962C8B-B14F-4D97-AF65-F5344CB8AC3E}">
        <p14:creationId xmlns:p14="http://schemas.microsoft.com/office/powerpoint/2010/main" val="257256308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Pre-processing and cleaning data occupies 60% of a data scientist’s time, wrangling the data is difficult and time-consuming</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Pandas (the most popular data frame API) are slow, too rigid and don’t scale</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effectLst/>
              </a:rPr>
              <a:t>Daal4py patched 15 </a:t>
            </a:r>
            <a:r>
              <a:rPr lang="en-US" dirty="0" err="1">
                <a:effectLst/>
              </a:rPr>
              <a:t>scikit</a:t>
            </a:r>
            <a:r>
              <a:rPr lang="en-US" dirty="0">
                <a:effectLst/>
              </a:rPr>
              <a:t> learn algos and provides distributed processing for </a:t>
            </a:r>
            <a:r>
              <a:rPr lang="en-US" dirty="0" err="1">
                <a:effectLst/>
              </a:rPr>
              <a:t>scikit</a:t>
            </a:r>
            <a:r>
              <a:rPr lang="en-US" dirty="0">
                <a:effectLst/>
              </a:rPr>
              <a:t> learn</a:t>
            </a: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mn-lt"/>
              <a:ea typeface="+mn-ea"/>
              <a:cs typeface="+mn-cs"/>
            </a:endParaRPr>
          </a:p>
          <a:p>
            <a:endParaRPr lang="en-US" dirty="0"/>
          </a:p>
          <a:p>
            <a:r>
              <a:rPr lang="en-US" dirty="0"/>
              <a:t>DPPY – no mention. Need to add</a:t>
            </a:r>
          </a:p>
          <a:p>
            <a:r>
              <a:rPr lang="en-US" dirty="0"/>
              <a:t>Missed Drop-in </a:t>
            </a:r>
          </a:p>
          <a:p>
            <a:r>
              <a:rPr lang="en-US" dirty="0"/>
              <a:t>Benchmark numbers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C8689-8455-3546-ADF9-3B7273760F66}" type="slidenum">
              <a:rPr kumimoji="0" lang="en-US" sz="1200" b="0" i="0" u="none" strike="noStrike" kern="1200" cap="none" spc="0" normalizeH="0" baseline="0" noProof="0" smtClean="0">
                <a:ln>
                  <a:noFill/>
                </a:ln>
                <a:solidFill>
                  <a:prstClr val="black"/>
                </a:solidFill>
                <a:effectLst/>
                <a:uLnTx/>
                <a:uFillTx/>
                <a:latin typeface="Calibri"/>
                <a:ea typeface="+mn-ea"/>
                <a:cs typeface="+mn-cs"/>
                <a:sym typeface="Helvetica Neue"/>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a:ea typeface="+mn-ea"/>
              <a:cs typeface="+mn-cs"/>
              <a:sym typeface="Helvetica Neue"/>
            </a:endParaRPr>
          </a:p>
        </p:txBody>
      </p:sp>
    </p:spTree>
    <p:extLst>
      <p:ext uri="{BB962C8B-B14F-4D97-AF65-F5344CB8AC3E}">
        <p14:creationId xmlns:p14="http://schemas.microsoft.com/office/powerpoint/2010/main" val="22449529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l" defTabSz="1219169" rtl="0" eaLnBrk="1" fontAlgn="auto" latinLnBrk="0" hangingPunct="0">
              <a:lnSpc>
                <a:spcPct val="90000"/>
              </a:lnSpc>
              <a:spcBef>
                <a:spcPts val="2250"/>
              </a:spcBef>
              <a:spcAft>
                <a:spcPts val="0"/>
              </a:spcAft>
              <a:buClrTx/>
              <a:buSzTx/>
              <a:buFontTx/>
              <a:buNone/>
              <a:tabLst/>
              <a:defRPr/>
            </a:pPr>
            <a:fld id="{D61C8689-8455-3546-ADF9-3B7273760F66}" type="slidenum">
              <a:rPr kumimoji="0" lang="en-US" sz="2400" b="0" i="0" u="none" strike="noStrike" kern="0" cap="none" spc="0" normalizeH="0" baseline="0" noProof="0" smtClean="0">
                <a:ln>
                  <a:noFill/>
                </a:ln>
                <a:solidFill>
                  <a:srgbClr val="000000"/>
                </a:solidFill>
                <a:effectLst/>
                <a:uLnTx/>
                <a:uFillTx/>
                <a:latin typeface="Helvetica Neue"/>
                <a:sym typeface="Helvetica Neue"/>
              </a:rPr>
              <a:pPr marL="0" marR="0" lvl="0" indent="0" algn="l" defTabSz="1219169" rtl="0" eaLnBrk="1" fontAlgn="auto" latinLnBrk="0" hangingPunct="0">
                <a:lnSpc>
                  <a:spcPct val="90000"/>
                </a:lnSpc>
                <a:spcBef>
                  <a:spcPts val="2250"/>
                </a:spcBef>
                <a:spcAft>
                  <a:spcPts val="0"/>
                </a:spcAft>
                <a:buClrTx/>
                <a:buSzTx/>
                <a:buFontTx/>
                <a:buNone/>
                <a:tabLst/>
                <a:defRPr/>
              </a:pPr>
              <a:t>8</a:t>
            </a:fld>
            <a:endParaRPr kumimoji="0" lang="en-US" sz="2400" b="0" i="0" u="none" strike="noStrike" kern="0" cap="none" spc="0" normalizeH="0" baseline="0" noProof="0" dirty="0">
              <a:ln>
                <a:noFill/>
              </a:ln>
              <a:solidFill>
                <a:srgbClr val="000000"/>
              </a:solidFill>
              <a:effectLst/>
              <a:uLnTx/>
              <a:uFillTx/>
              <a:latin typeface="Helvetica Neue"/>
              <a:sym typeface="Helvetica Neue"/>
            </a:endParaRPr>
          </a:p>
        </p:txBody>
      </p:sp>
    </p:spTree>
    <p:extLst>
      <p:ext uri="{BB962C8B-B14F-4D97-AF65-F5344CB8AC3E}">
        <p14:creationId xmlns:p14="http://schemas.microsoft.com/office/powerpoint/2010/main" val="34835038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30275" y="417513"/>
            <a:ext cx="4673600" cy="2628900"/>
          </a:xfrm>
        </p:spPr>
      </p:sp>
      <p:sp>
        <p:nvSpPr>
          <p:cNvPr id="3" name="Notes Placeholder 2"/>
          <p:cNvSpPr>
            <a:spLocks noGrp="1"/>
          </p:cNvSpPr>
          <p:nvPr>
            <p:ph type="body" idx="1"/>
          </p:nvPr>
        </p:nvSpPr>
        <p:spPr>
          <a:xfrm>
            <a:off x="929640" y="3329940"/>
            <a:ext cx="6871335" cy="3154680"/>
          </a:xfrm>
        </p:spPr>
        <p:txBody>
          <a:bodyPr/>
          <a:lstStyle/>
          <a:p>
            <a:endParaRPr lang="en-US" dirty="0"/>
          </a:p>
        </p:txBody>
      </p:sp>
    </p:spTree>
    <p:extLst>
      <p:ext uri="{BB962C8B-B14F-4D97-AF65-F5344CB8AC3E}">
        <p14:creationId xmlns:p14="http://schemas.microsoft.com/office/powerpoint/2010/main" val="19897930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30275" y="417513"/>
            <a:ext cx="4673600" cy="2628900"/>
          </a:xfrm>
        </p:spPr>
      </p:sp>
      <p:sp>
        <p:nvSpPr>
          <p:cNvPr id="3" name="Notes Placeholder 2"/>
          <p:cNvSpPr>
            <a:spLocks noGrp="1"/>
          </p:cNvSpPr>
          <p:nvPr>
            <p:ph type="body" idx="1"/>
          </p:nvPr>
        </p:nvSpPr>
        <p:spPr>
          <a:xfrm>
            <a:off x="929640" y="3329940"/>
            <a:ext cx="6871335" cy="3154680"/>
          </a:xfrm>
        </p:spPr>
        <p:txBody>
          <a:bodyPr/>
          <a:lstStyle/>
          <a:p>
            <a:r>
              <a:rPr lang="en-US" dirty="0" err="1"/>
              <a:t>Cython</a:t>
            </a:r>
            <a:r>
              <a:rPr lang="en-US" dirty="0"/>
              <a:t> is the bridge to DPC++</a:t>
            </a:r>
          </a:p>
          <a:p>
            <a:endParaRPr lang="en-US" dirty="0"/>
          </a:p>
          <a:p>
            <a:r>
              <a:rPr lang="en-US" dirty="0"/>
              <a:t>Prebuild packages are pre-validated to ensure compatibility</a:t>
            </a:r>
          </a:p>
          <a:p>
            <a:endParaRPr lang="en-US" dirty="0"/>
          </a:p>
          <a:p>
            <a:endParaRPr lang="en-US" dirty="0"/>
          </a:p>
        </p:txBody>
      </p:sp>
    </p:spTree>
    <p:extLst>
      <p:ext uri="{BB962C8B-B14F-4D97-AF65-F5344CB8AC3E}">
        <p14:creationId xmlns:p14="http://schemas.microsoft.com/office/powerpoint/2010/main" val="11029390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a:t>Python’s path to high performance at a glance and how Intel Python has leveraged some of optimized software libs to accelerate compiled code computations. Let’s take for instance Numpy here. core computations of this lib are basically written in blas in the official package, In Intel Python, numpy is build with Intel MKL where the default core computation are replaced with Intel MKL equivalents which houses highly-optimized math functions that are specialy wrttien for IA.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8FF2548-6C38-5146-B4F9-4B602B02D406}" type="slidenum">
              <a:rPr kumimoji="0" lang="en-US" sz="1200" b="0" i="0" u="none" strike="noStrike" kern="1200" cap="none" spc="0" normalizeH="0" baseline="0" noProof="0" smtClean="0">
                <a:ln>
                  <a:noFill/>
                </a:ln>
                <a:solidFill>
                  <a:prstClr val="black"/>
                </a:solidFill>
                <a:effectLst/>
                <a:uLnTx/>
                <a:uFillTx/>
                <a:latin typeface="Intel Clear"/>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Intel Clear"/>
              <a:ea typeface="+mn-ea"/>
              <a:cs typeface="+mn-cs"/>
            </a:endParaRPr>
          </a:p>
        </p:txBody>
      </p:sp>
    </p:spTree>
    <p:extLst>
      <p:ext uri="{BB962C8B-B14F-4D97-AF65-F5344CB8AC3E}">
        <p14:creationId xmlns:p14="http://schemas.microsoft.com/office/powerpoint/2010/main" val="914070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30275" y="417513"/>
            <a:ext cx="4673600" cy="2628900"/>
          </a:xfrm>
        </p:spPr>
      </p:sp>
      <p:sp>
        <p:nvSpPr>
          <p:cNvPr id="3" name="Notes Placeholder 2"/>
          <p:cNvSpPr>
            <a:spLocks noGrp="1"/>
          </p:cNvSpPr>
          <p:nvPr>
            <p:ph type="body" idx="1"/>
          </p:nvPr>
        </p:nvSpPr>
        <p:spPr>
          <a:xfrm>
            <a:off x="929640" y="3329940"/>
            <a:ext cx="6871335" cy="3154680"/>
          </a:xfrm>
        </p:spPr>
        <p:txBody>
          <a:bodyPr/>
          <a:lstStyle/>
          <a:p>
            <a:endParaRPr lang="en-US" dirty="0"/>
          </a:p>
        </p:txBody>
      </p:sp>
    </p:spTree>
    <p:extLst>
      <p:ext uri="{BB962C8B-B14F-4D97-AF65-F5344CB8AC3E}">
        <p14:creationId xmlns:p14="http://schemas.microsoft.com/office/powerpoint/2010/main" val="35696481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chemeClr val="tx1"/>
                </a:solidFill>
                <a:effectLst/>
                <a:uLnTx/>
                <a:uFillTx/>
                <a:latin typeface="Intel Clear Light" panose="020B0404020203020204" pitchFamily="34" charset="0"/>
                <a:sym typeface="Helvetica"/>
              </a:rPr>
              <a:t>With </a:t>
            </a:r>
            <a:r>
              <a:rPr kumimoji="0" lang="en-US" sz="1200" b="0" i="0" u="none" strike="noStrike" kern="0" cap="none" spc="0" normalizeH="0" baseline="0" noProof="0" dirty="0" err="1">
                <a:ln>
                  <a:noFill/>
                </a:ln>
                <a:solidFill>
                  <a:schemeClr val="tx1"/>
                </a:solidFill>
                <a:effectLst/>
                <a:uLnTx/>
                <a:uFillTx/>
                <a:latin typeface="Intel Clear Light" panose="020B0404020203020204" pitchFamily="34" charset="0"/>
                <a:sym typeface="Helvetica"/>
              </a:rPr>
              <a:t>Modin</a:t>
            </a:r>
            <a:r>
              <a:rPr kumimoji="0" lang="en-US" sz="1200" b="0" i="0" u="none" strike="noStrike" kern="0" cap="none" spc="0" normalizeH="0" baseline="0" noProof="0" dirty="0">
                <a:ln>
                  <a:noFill/>
                </a:ln>
                <a:solidFill>
                  <a:schemeClr val="tx1"/>
                </a:solidFill>
                <a:effectLst/>
                <a:uLnTx/>
                <a:uFillTx/>
                <a:latin typeface="Intel Clear Light" panose="020B0404020203020204" pitchFamily="34" charset="0"/>
                <a:sym typeface="Helvetica"/>
              </a:rPr>
              <a:t>, users get a fast data frame at 1MB and 1TB+ alike allowing users to use the same tool for doing the same computation on different sizes of data</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C0847B6-0113-42D1-B007-3A6C96E526A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059207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xml"/><Relationship Id="rId4" Type="http://schemas.openxmlformats.org/officeDocument/2006/relationships/image" Target="../media/image1.pn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jpeg"/><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jpeg"/><Relationship Id="rId1" Type="http://schemas.openxmlformats.org/officeDocument/2006/relationships/slideMaster" Target="../slideMasters/slideMaster6.xml"/><Relationship Id="rId5" Type="http://schemas.openxmlformats.org/officeDocument/2006/relationships/image" Target="../media/image22.tiff"/><Relationship Id="rId4" Type="http://schemas.openxmlformats.org/officeDocument/2006/relationships/image" Target="../media/image21.tiff"/></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xml"/><Relationship Id="rId5" Type="http://schemas.openxmlformats.org/officeDocument/2006/relationships/image" Target="../media/image5.png"/><Relationship Id="rId4" Type="http://schemas.openxmlformats.org/officeDocument/2006/relationships/image" Target="../media/image1.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hyperlink" Target="https://software.intel.com/en-us/articles/optimization-notice#opt-en" TargetMode="Externa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28.tiff"/><Relationship Id="rId1" Type="http://schemas.openxmlformats.org/officeDocument/2006/relationships/slideMaster" Target="../slideMasters/slideMaster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22.tiff"/><Relationship Id="rId2" Type="http://schemas.openxmlformats.org/officeDocument/2006/relationships/image" Target="../media/image21.tiff"/><Relationship Id="rId1" Type="http://schemas.openxmlformats.org/officeDocument/2006/relationships/slideMaster" Target="../slideMasters/slideMaster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jpeg"/><Relationship Id="rId1" Type="http://schemas.openxmlformats.org/officeDocument/2006/relationships/slideMaster" Target="../slideMasters/slideMaster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6.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9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6.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38.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43.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4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66.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6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68.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73.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Master" Target="../slideMasters/slideMaster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eg"/><Relationship Id="rId1" Type="http://schemas.openxmlformats.org/officeDocument/2006/relationships/slideMaster" Target="../slideMasters/slideMaster9.xml"/></Relationships>
</file>

<file path=ppt/slideLayouts/_rels/slideLayout3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9.xml"/><Relationship Id="rId5" Type="http://schemas.openxmlformats.org/officeDocument/2006/relationships/image" Target="../media/image5.png"/><Relationship Id="rId4" Type="http://schemas.openxmlformats.org/officeDocument/2006/relationships/image" Target="../media/image1.png"/></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398.xml.rels><?xml version="1.0" encoding="UTF-8" standalone="yes"?>
<Relationships xmlns="http://schemas.openxmlformats.org/package/2006/relationships"><Relationship Id="rId2" Type="http://schemas.openxmlformats.org/officeDocument/2006/relationships/image" Target="../media/image28.tiff"/><Relationship Id="rId1" Type="http://schemas.openxmlformats.org/officeDocument/2006/relationships/slideMaster" Target="../slideMasters/slideMaster9.xml"/></Relationships>
</file>

<file path=ppt/slideLayouts/_rels/slideLayout39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10.xml"/></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6.png"/><Relationship Id="rId1" Type="http://schemas.openxmlformats.org/officeDocument/2006/relationships/slideMaster" Target="../slideMasters/slideMaster10.xml"/></Relationships>
</file>

<file path=ppt/slideLayouts/_rels/slideLayout40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11.xml"/></Relationships>
</file>

<file path=ppt/slideLayouts/_rels/slideLayout406.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4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12.xml"/></Relationships>
</file>

<file path=ppt/slideLayouts/_rels/slideLayout41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13.xml"/></Relationships>
</file>

<file path=ppt/slideLayouts/_rels/slideLayout4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18.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14.xml"/></Relationships>
</file>

<file path=ppt/slideLayouts/_rels/slideLayout41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1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4.jpg"/><Relationship Id="rId1" Type="http://schemas.openxmlformats.org/officeDocument/2006/relationships/slideMaster" Target="../slideMasters/slideMaster14.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4.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42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15.xml"/></Relationships>
</file>

<file path=ppt/slideLayouts/_rels/slideLayout42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16.xml"/></Relationships>
</file>

<file path=ppt/slideLayouts/_rels/slideLayout4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6.png"/><Relationship Id="rId1" Type="http://schemas.openxmlformats.org/officeDocument/2006/relationships/slideMaster" Target="../slideMasters/slideMaster1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17.xml"/></Relationships>
</file>

<file path=ppt/slideLayouts/_rels/slideLayout4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6.png"/><Relationship Id="rId1" Type="http://schemas.openxmlformats.org/officeDocument/2006/relationships/slideMaster" Target="../slideMasters/slideMaster1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8.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8.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jpg"/><Relationship Id="rId1" Type="http://schemas.openxmlformats.org/officeDocument/2006/relationships/slideMaster" Target="../slideMasters/slideMaster19.xml"/><Relationship Id="rId4" Type="http://schemas.openxmlformats.org/officeDocument/2006/relationships/image" Target="../media/image40.png"/></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37.tiff"/><Relationship Id="rId1" Type="http://schemas.openxmlformats.org/officeDocument/2006/relationships/slideMaster" Target="../slideMasters/slideMaster1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37.tiff"/><Relationship Id="rId2" Type="http://schemas.openxmlformats.org/officeDocument/2006/relationships/image" Target="../media/image38.jpg"/><Relationship Id="rId1" Type="http://schemas.openxmlformats.org/officeDocument/2006/relationships/slideMaster" Target="../slideMasters/slideMaster19.xml"/></Relationships>
</file>

<file path=ppt/slideLayouts/_rels/slideLayout47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jpg"/><Relationship Id="rId1" Type="http://schemas.openxmlformats.org/officeDocument/2006/relationships/slideMaster" Target="../slideMasters/slideMaster19.xml"/><Relationship Id="rId5" Type="http://schemas.openxmlformats.org/officeDocument/2006/relationships/image" Target="../media/image42.tiff"/><Relationship Id="rId4" Type="http://schemas.openxmlformats.org/officeDocument/2006/relationships/image" Target="../media/image41.tiff"/></Relationships>
</file>

<file path=ppt/slideLayouts/_rels/slideLayout474.xml.rels><?xml version="1.0" encoding="UTF-8" standalone="yes"?>
<Relationships xmlns="http://schemas.openxmlformats.org/package/2006/relationships"><Relationship Id="rId3" Type="http://schemas.openxmlformats.org/officeDocument/2006/relationships/image" Target="../media/image41.tiff"/><Relationship Id="rId2" Type="http://schemas.openxmlformats.org/officeDocument/2006/relationships/image" Target="../media/image43.jpg"/><Relationship Id="rId1" Type="http://schemas.openxmlformats.org/officeDocument/2006/relationships/slideMaster" Target="../slideMasters/slideMaster19.xml"/><Relationship Id="rId4" Type="http://schemas.openxmlformats.org/officeDocument/2006/relationships/image" Target="../media/image42.tiff"/></Relationships>
</file>

<file path=ppt/slideLayouts/_rels/slideLayout475.xml.rels><?xml version="1.0" encoding="UTF-8" standalone="yes"?>
<Relationships xmlns="http://schemas.openxmlformats.org/package/2006/relationships"><Relationship Id="rId3" Type="http://schemas.openxmlformats.org/officeDocument/2006/relationships/image" Target="../media/image42.tiff"/><Relationship Id="rId2" Type="http://schemas.openxmlformats.org/officeDocument/2006/relationships/image" Target="../media/image41.tiff"/><Relationship Id="rId1" Type="http://schemas.openxmlformats.org/officeDocument/2006/relationships/slideMaster" Target="../slideMasters/slideMaster19.xml"/></Relationships>
</file>

<file path=ppt/slideLayouts/_rels/slideLayout47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38.jpg"/><Relationship Id="rId1" Type="http://schemas.openxmlformats.org/officeDocument/2006/relationships/slideMaster" Target="../slideMasters/slideMaster19.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48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48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45.jpg"/><Relationship Id="rId1" Type="http://schemas.openxmlformats.org/officeDocument/2006/relationships/slideMaster" Target="../slideMasters/slideMaster2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48.png"/><Relationship Id="rId1" Type="http://schemas.openxmlformats.org/officeDocument/2006/relationships/slideMaster" Target="../slideMasters/slideMaster2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1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1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2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2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Master" Target="../slideMasters/slideMaster21.xml"/></Relationships>
</file>

<file path=ppt/slideLayouts/_rels/slideLayout52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2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1.xml"/></Relationships>
</file>

<file path=ppt/slideLayouts/_rels/slideLayout526.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1.png"/><Relationship Id="rId1" Type="http://schemas.openxmlformats.org/officeDocument/2006/relationships/slideMaster" Target="../slideMasters/slideMaster21.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1.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48.png"/><Relationship Id="rId1" Type="http://schemas.openxmlformats.org/officeDocument/2006/relationships/slideMaster" Target="../slideMasters/slideMaster22.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4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4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4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4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4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5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Master" Target="../slideMasters/slideMaster22.xml"/></Relationships>
</file>

<file path=ppt/slideLayouts/_rels/slideLayout55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5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2.xml"/></Relationships>
</file>

<file path=ppt/slideLayouts/_rels/slideLayout554.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1.png"/><Relationship Id="rId1" Type="http://schemas.openxmlformats.org/officeDocument/2006/relationships/slideMaster" Target="../slideMasters/slideMaster2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53.svg"/><Relationship Id="rId2" Type="http://schemas.openxmlformats.org/officeDocument/2006/relationships/image" Target="../media/image48.png"/><Relationship Id="rId1" Type="http://schemas.openxmlformats.org/officeDocument/2006/relationships/slideMaster" Target="../slideMasters/slideMaster23.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7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Master" Target="../slideMasters/slideMaster2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8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3.xml"/></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2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57.png"/><Relationship Id="rId1" Type="http://schemas.openxmlformats.org/officeDocument/2006/relationships/slideMaster" Target="../slideMasters/slideMaster2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59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605.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Master" Target="../slideMasters/slideMaster24.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4.xml"/></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1.png"/><Relationship Id="rId1" Type="http://schemas.openxmlformats.org/officeDocument/2006/relationships/slideMaster" Target="../slideMasters/slideMaster2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57.png"/><Relationship Id="rId1" Type="http://schemas.openxmlformats.org/officeDocument/2006/relationships/slideMaster" Target="../slideMasters/slideMaster25.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2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2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2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3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3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3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3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36.xml.rels><?xml version="1.0" encoding="UTF-8" standalone="yes"?>
<Relationships xmlns="http://schemas.openxmlformats.org/package/2006/relationships"><Relationship Id="rId2" Type="http://schemas.openxmlformats.org/officeDocument/2006/relationships/chart" Target="../charts/chart5.xml"/><Relationship Id="rId1" Type="http://schemas.openxmlformats.org/officeDocument/2006/relationships/slideMaster" Target="../slideMasters/slideMaster25.xml"/></Relationships>
</file>

<file path=ppt/slideLayouts/_rels/slideLayout63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5.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1.png"/><Relationship Id="rId1" Type="http://schemas.openxmlformats.org/officeDocument/2006/relationships/slideMaster" Target="../slideMasters/slideMaster2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2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26.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6.png"/><Relationship Id="rId1" Type="http://schemas.openxmlformats.org/officeDocument/2006/relationships/slideMaster" Target="../slideMasters/slideMaster2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49.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48.png"/><Relationship Id="rId1" Type="http://schemas.openxmlformats.org/officeDocument/2006/relationships/slideMaster" Target="../slideMasters/slideMaster2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5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6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6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69.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Master" Target="../slideMasters/slideMaster27.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7.xml"/></Relationships>
</file>

<file path=ppt/slideLayouts/_rels/slideLayout672.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27.xml"/></Relationships>
</file>

<file path=ppt/slideLayouts/_rels/slideLayout67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2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63.png"/><Relationship Id="rId1" Type="http://schemas.openxmlformats.org/officeDocument/2006/relationships/slideMaster" Target="../slideMasters/slideMaster28.xml"/><Relationship Id="rId4" Type="http://schemas.openxmlformats.org/officeDocument/2006/relationships/image" Target="../media/image65.png"/></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49.svg"/><Relationship Id="rId2" Type="http://schemas.openxmlformats.org/officeDocument/2006/relationships/image" Target="../media/image48.png"/><Relationship Id="rId1" Type="http://schemas.openxmlformats.org/officeDocument/2006/relationships/slideMaster" Target="../slideMasters/slideMaster2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5.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Master" Target="../slideMasters/slideMaster28.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08.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28.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0.x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slideMaster" Target="../slideMasters/slideMaster2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14.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48.png"/><Relationship Id="rId1" Type="http://schemas.openxmlformats.org/officeDocument/2006/relationships/slideMaster" Target="../slideMasters/slideMaster29.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72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2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2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2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2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2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2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2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730.xml.rels><?xml version="1.0" encoding="UTF-8" standalone="yes"?>
<Relationships xmlns="http://schemas.openxmlformats.org/package/2006/relationships"><Relationship Id="rId2" Type="http://schemas.openxmlformats.org/officeDocument/2006/relationships/chart" Target="../charts/chart8.xml"/><Relationship Id="rId1" Type="http://schemas.openxmlformats.org/officeDocument/2006/relationships/slideMaster" Target="../slideMasters/slideMaster29.xml"/></Relationships>
</file>

<file path=ppt/slideLayouts/_rels/slideLayout73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3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29.xml"/></Relationships>
</file>

<file path=ppt/slideLayouts/_rels/slideLayout733.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4.png"/><Relationship Id="rId1" Type="http://schemas.openxmlformats.org/officeDocument/2006/relationships/slideMaster" Target="../slideMasters/slideMaster29.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30.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3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jpeg"/><Relationship Id="rId1" Type="http://schemas.openxmlformats.org/officeDocument/2006/relationships/slideMaster" Target="../slideMasters/slideMaster30.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30.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2.xml"/><Relationship Id="rId4" Type="http://schemas.openxmlformats.org/officeDocument/2006/relationships/image" Target="../media/image1.png"/></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7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1.xml"/></Relationships>
</file>

<file path=ppt/slideLayouts/_rels/slideLayout7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31.xml"/></Relationships>
</file>

<file path=ppt/slideLayouts/_rels/slideLayout7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eg"/><Relationship Id="rId1" Type="http://schemas.openxmlformats.org/officeDocument/2006/relationships/slideMaster" Target="../slideMasters/slideMaster3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1.xml"/></Relationships>
</file>

<file path=ppt/slideLayouts/_rels/slideLayout76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1.xml"/><Relationship Id="rId5" Type="http://schemas.openxmlformats.org/officeDocument/2006/relationships/image" Target="../media/image5.png"/><Relationship Id="rId4" Type="http://schemas.openxmlformats.org/officeDocument/2006/relationships/image" Target="../media/image1.png"/></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28.tiff"/><Relationship Id="rId1" Type="http://schemas.openxmlformats.org/officeDocument/2006/relationships/slideMaster" Target="../slideMasters/slideMaster3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0.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48.png"/><Relationship Id="rId1" Type="http://schemas.openxmlformats.org/officeDocument/2006/relationships/slideMaster" Target="../slideMasters/slideMaster3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8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8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8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8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86.xml.rels><?xml version="1.0" encoding="UTF-8" standalone="yes"?>
<Relationships xmlns="http://schemas.openxmlformats.org/package/2006/relationships"><Relationship Id="rId2" Type="http://schemas.openxmlformats.org/officeDocument/2006/relationships/chart" Target="../charts/chart9.xml"/><Relationship Id="rId1" Type="http://schemas.openxmlformats.org/officeDocument/2006/relationships/slideMaster" Target="../slideMasters/slideMaster32.xml"/></Relationships>
</file>

<file path=ppt/slideLayouts/_rels/slideLayout78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8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2.xml"/></Relationships>
</file>

<file path=ppt/slideLayouts/_rels/slideLayout789.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4.png"/><Relationship Id="rId1" Type="http://schemas.openxmlformats.org/officeDocument/2006/relationships/slideMaster" Target="../slideMasters/slideMaster3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59.svg"/><Relationship Id="rId2" Type="http://schemas.openxmlformats.org/officeDocument/2006/relationships/image" Target="../media/image48.png"/><Relationship Id="rId1" Type="http://schemas.openxmlformats.org/officeDocument/2006/relationships/slideMaster" Target="../slideMasters/slideMaster3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80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0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05.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0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80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0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810.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Master" Target="../slideMasters/slideMaster33.xml"/></Relationships>
</file>

<file path=ppt/slideLayouts/_rels/slideLayout81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1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3.xml"/></Relationships>
</file>

<file path=ppt/slideLayouts/_rels/slideLayout813.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54.png"/><Relationship Id="rId1" Type="http://schemas.openxmlformats.org/officeDocument/2006/relationships/slideMaster" Target="../slideMasters/slideMaster33.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18.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48.png"/><Relationship Id="rId1" Type="http://schemas.openxmlformats.org/officeDocument/2006/relationships/slideMaster" Target="../slideMasters/slideMaster34.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28.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38.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Master" Target="../slideMasters/slideMaster34.xml"/></Relationships>
</file>

<file path=ppt/slideLayouts/_rels/slideLayout839.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0.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Master" Target="../slideMasters/slideMaster34.xml"/></Relationships>
</file>

<file path=ppt/slideLayouts/_rels/slideLayout841.xml.rels><?xml version="1.0" encoding="UTF-8" standalone="yes"?>
<Relationships xmlns="http://schemas.openxmlformats.org/package/2006/relationships"><Relationship Id="rId3" Type="http://schemas.openxmlformats.org/officeDocument/2006/relationships/image" Target="../media/image55.svg"/><Relationship Id="rId2" Type="http://schemas.openxmlformats.org/officeDocument/2006/relationships/image" Target="../media/image54.png"/><Relationship Id="rId1" Type="http://schemas.openxmlformats.org/officeDocument/2006/relationships/slideMaster" Target="../slideMasters/slideMaster3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with Radial Gradient">
    <p:bg>
      <p:bgPr>
        <a:blipFill dpi="0" rotWithShape="1">
          <a:blip r:embed="rId2"/>
          <a:srcRect/>
          <a:stretch>
            <a:fillRect/>
          </a:stretch>
        </a:blipFill>
        <a:effectLst/>
      </p:bgPr>
    </p:bg>
    <p:spTree>
      <p:nvGrpSpPr>
        <p:cNvPr id="1" name=""/>
        <p:cNvGrpSpPr/>
        <p:nvPr/>
      </p:nvGrpSpPr>
      <p:grpSpPr>
        <a:xfrm>
          <a:off x="0" y="0"/>
          <a:ext cx="0" cy="0"/>
          <a:chOff x="0" y="0"/>
          <a:chExt cx="0" cy="0"/>
        </a:xfrm>
      </p:grpSpPr>
      <p:pic>
        <p:nvPicPr>
          <p:cNvPr id="9" name="Picture 8" descr="StackedISWhite.png"/>
          <p:cNvPicPr>
            <a:picLocks noChangeAspect="1"/>
          </p:cNvPicPr>
          <p:nvPr/>
        </p:nvPicPr>
        <p:blipFill>
          <a:blip r:embed="rId3"/>
          <a:stretch>
            <a:fillRect/>
          </a:stretch>
        </p:blipFill>
        <p:spPr>
          <a:xfrm>
            <a:off x="462619" y="399798"/>
            <a:ext cx="1230751" cy="1157248"/>
          </a:xfrm>
          <a:prstGeom prst="rect">
            <a:avLst/>
          </a:prstGeom>
        </p:spPr>
      </p:pic>
      <p:sp>
        <p:nvSpPr>
          <p:cNvPr id="2"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3"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3043812910"/>
      </p:ext>
    </p:extLst>
  </p:cSld>
  <p:clrMapOvr>
    <a:masterClrMapping/>
  </p:clrMapOvr>
  <p:hf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latin typeface="Intel Clear"/>
                <a:cs typeface="Intel Clear"/>
              </a:defRPr>
            </a:lvl1pPr>
          </a:lstStyle>
          <a:p>
            <a:r>
              <a:rPr lang="en-US" dirty="0"/>
              <a:t>28pt Intel Clear Headline</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6" name="Slide Number Placeholder 5"/>
          <p:cNvSpPr>
            <a:spLocks noGrp="1"/>
          </p:cNvSpPr>
          <p:nvPr>
            <p:ph type="sldNum" sz="quarter" idx="12"/>
          </p:nvPr>
        </p:nvSpPr>
        <p:spPr>
          <a:xfrm>
            <a:off x="8725556" y="4824387"/>
            <a:ext cx="280395" cy="273844"/>
          </a:xfrm>
        </p:spPr>
        <p:txBody>
          <a:bodyPr/>
          <a:lstStyle/>
          <a:p>
            <a:fld id="{EE2556C5-CE8C-6547-B838-EA80C61A4AF7}" type="slidenum">
              <a:rPr lang="en-US" smtClean="0"/>
              <a:pPr/>
              <a:t>‹#›</a:t>
            </a:fld>
            <a:endParaRPr lang="en-US" dirty="0"/>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137184222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308848"/>
            <a:ext cx="8229600" cy="868680"/>
          </a:xfrm>
        </p:spPr>
        <p:txBody>
          <a:bodyPr/>
          <a:lstStyle>
            <a:lvl1pPr>
              <a:defRPr sz="4000" b="0" i="0" baseline="0">
                <a:solidFill>
                  <a:schemeClr val="bg1"/>
                </a:solidFill>
                <a:latin typeface="Intel Clear Pro Bold"/>
                <a:cs typeface="Intel Clear Pro Bold"/>
              </a:defRPr>
            </a:lvl1pPr>
          </a:lstStyle>
          <a:p>
            <a:r>
              <a:rPr lang="en-US" dirty="0"/>
              <a:t>28pt Intel Clear Headline</a:t>
            </a:r>
          </a:p>
        </p:txBody>
      </p:sp>
    </p:spTree>
    <p:extLst>
      <p:ext uri="{BB962C8B-B14F-4D97-AF65-F5344CB8AC3E}">
        <p14:creationId xmlns:p14="http://schemas.microsoft.com/office/powerpoint/2010/main" val="305144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1342"/>
            <a:ext cx="8228012" cy="3427808"/>
          </a:xfrm>
        </p:spPr>
        <p:txBody>
          <a:bodyPr/>
          <a:lstStyle>
            <a:lvl1pPr marL="0" marR="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lvl1pPr>
            <a:lvl2pPr>
              <a:defRPr lang="en-US" sz="1350" kern="1200" baseline="0" dirty="0" err="1" smtClean="0">
                <a:solidFill>
                  <a:schemeClr val="tx2"/>
                </a:solidFill>
                <a:latin typeface="+mn-lt"/>
                <a:ea typeface="+mn-ea"/>
                <a:cs typeface="Intel Clear" panose="020B0604020203020204" pitchFamily="34" charset="0"/>
              </a:defRPr>
            </a:lvl2pPr>
            <a:lvl3pPr marL="428625" indent="-171450">
              <a:defRPr lang="en-US" sz="1350" kern="1200" dirty="0" smtClean="0">
                <a:solidFill>
                  <a:schemeClr val="tx2"/>
                </a:solidFill>
                <a:latin typeface="+mn-lt"/>
                <a:ea typeface="+mn-ea"/>
                <a:cs typeface="Intel Clear" panose="020B0604020203020204" pitchFamily="34" charset="0"/>
              </a:defRPr>
            </a:lvl3pPr>
            <a:lvl4pPr>
              <a:defRPr/>
            </a:lvl4pPr>
            <a:lvl5pPr>
              <a:defRPr/>
            </a:lvl5pPr>
          </a:lstStyle>
          <a:p>
            <a:pPr marL="0" marR="0" lvl="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pPr>
            <a:r>
              <a:rPr lang="en-US" dirty="0" err="1"/>
              <a:t>22pt</a:t>
            </a:r>
            <a:r>
              <a:rPr lang="en-US" dirty="0"/>
              <a:t> Intel Clear body text</a:t>
            </a:r>
          </a:p>
          <a:p>
            <a:pPr lvl="1"/>
            <a:r>
              <a:rPr lang="en-US" dirty="0" err="1"/>
              <a:t>18pt</a:t>
            </a:r>
            <a:r>
              <a:rPr lang="en-US" dirty="0"/>
              <a:t> Intel Clear bullet one</a:t>
            </a:r>
          </a:p>
          <a:p>
            <a:pPr marL="428625" lvl="2" indent="-171450" algn="l" defTabSz="342900" rtl="0" eaLnBrk="1" latinLnBrk="0" hangingPunct="1">
              <a:spcBef>
                <a:spcPts val="600"/>
              </a:spcBef>
              <a:buFont typeface="Wingdings" charset="2"/>
              <a:buChar char="§"/>
            </a:pPr>
            <a:r>
              <a:rPr lang="en-US" dirty="0" err="1"/>
              <a:t>18pt</a:t>
            </a:r>
            <a:r>
              <a:rPr lang="en-US" dirty="0"/>
              <a:t> Intel Clear sub-bullet</a:t>
            </a:r>
          </a:p>
          <a:p>
            <a:pPr lvl="3"/>
            <a:r>
              <a:rPr lang="en-US" dirty="0" err="1"/>
              <a:t>16pt</a:t>
            </a:r>
            <a:r>
              <a:rPr lang="en-US" dirty="0"/>
              <a:t> Intel Clear fourth level</a:t>
            </a:r>
          </a:p>
          <a:p>
            <a:pPr lvl="4"/>
            <a:r>
              <a:rPr lang="en-US" dirty="0" err="1"/>
              <a:t>14pt</a:t>
            </a:r>
            <a:r>
              <a:rPr lang="en-US" dirty="0"/>
              <a:t> Intel Clear fifth level</a:t>
            </a:r>
          </a:p>
        </p:txBody>
      </p:sp>
      <p:sp>
        <p:nvSpPr>
          <p:cNvPr id="4" name="Date Placeholder 3"/>
          <p:cNvSpPr>
            <a:spLocks noGrp="1"/>
          </p:cNvSpPr>
          <p:nvPr>
            <p:ph type="dt" sz="half" idx="10"/>
          </p:nvPr>
        </p:nvSpPr>
        <p:spPr>
          <a:xfrm>
            <a:off x="457200" y="4767263"/>
            <a:ext cx="2133600" cy="273844"/>
          </a:xfrm>
          <a:prstGeom prst="rect">
            <a:avLst/>
          </a:prstGeom>
        </p:spPr>
        <p:txBody>
          <a:bodyPr/>
          <a:lstStyle/>
          <a:p>
            <a:endParaRPr lang="en-US" dirty="0">
              <a:solidFill>
                <a:prstClr val="black"/>
              </a:solidFill>
            </a:endParaRPr>
          </a:p>
        </p:txBody>
      </p:sp>
      <p:sp>
        <p:nvSpPr>
          <p:cNvPr id="5" name="Footer Placeholder 4"/>
          <p:cNvSpPr>
            <a:spLocks noGrp="1"/>
          </p:cNvSpPr>
          <p:nvPr>
            <p:ph type="ftr" sz="quarter" idx="11"/>
          </p:nvPr>
        </p:nvSpPr>
        <p:spPr>
          <a:xfrm>
            <a:off x="3124200" y="4816638"/>
            <a:ext cx="2895600" cy="273844"/>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p:txBody>
          <a:bodyPr/>
          <a:lstStyle>
            <a:lvl1pPr>
              <a:defRPr/>
            </a:lvl1pPr>
          </a:lstStyle>
          <a:p>
            <a:r>
              <a:rPr lang="en-US" dirty="0" err="1"/>
              <a:t>36pt</a:t>
            </a:r>
            <a:r>
              <a:rPr lang="en-US" dirty="0"/>
              <a:t> Intel Clear Light Headline</a:t>
            </a:r>
          </a:p>
        </p:txBody>
      </p:sp>
    </p:spTree>
    <p:extLst>
      <p:ext uri="{BB962C8B-B14F-4D97-AF65-F5344CB8AC3E}">
        <p14:creationId xmlns:p14="http://schemas.microsoft.com/office/powerpoint/2010/main" val="169613720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10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3"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309602000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83337"/>
            <a:ext cx="8229600" cy="741560"/>
          </a:xfrm>
        </p:spPr>
        <p:txBody>
          <a:bodyPr>
            <a:normAutofit/>
          </a:bodyPr>
          <a:lstStyle>
            <a:lvl1pPr>
              <a:defRPr sz="2800" baseline="0">
                <a:latin typeface="Intel Clear Light" panose="020B0404020203020204" pitchFamily="34" charset="0"/>
              </a:defRPr>
            </a:lvl1pPr>
          </a:lstStyle>
          <a:p>
            <a:r>
              <a:rPr lang="en-US" dirty="0"/>
              <a:t>28pt Light headline</a:t>
            </a:r>
          </a:p>
        </p:txBody>
      </p:sp>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lvl1pPr>
              <a:defRPr>
                <a:latin typeface="Intel Clear Light" panose="020B04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sp>
        <p:nvSpPr>
          <p:cNvPr id="8" name="Text Placeholder 2"/>
          <p:cNvSpPr>
            <a:spLocks noGrp="1"/>
          </p:cNvSpPr>
          <p:nvPr>
            <p:ph idx="1"/>
          </p:nvPr>
        </p:nvSpPr>
        <p:spPr>
          <a:xfrm>
            <a:off x="455617" y="1200152"/>
            <a:ext cx="8167047" cy="3469911"/>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8014333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09174" y="2036875"/>
            <a:ext cx="6725652" cy="623248"/>
          </a:xfrm>
          <a:noFill/>
          <a:ln w="9525" cap="flat" cmpd="sng" algn="ctr">
            <a:noFill/>
            <a:prstDash val="solid"/>
            <a:round/>
            <a:headEnd type="none" w="med" len="med"/>
            <a:tailEnd type="none" w="med" len="med"/>
          </a:ln>
          <a:effectLst>
            <a:outerShdw blurRad="546100" dir="2700000" algn="tl" rotWithShape="0">
              <a:schemeClr val="tx1">
                <a:alpha val="43000"/>
              </a:schemeClr>
            </a:outerShdw>
          </a:effectLst>
        </p:spPr>
        <p:txBody>
          <a:bodyPr vert="horz" wrap="square" lIns="365760" tIns="0" rIns="365760" bIns="91440" numCol="1" rtlCol="0" anchor="ctr" anchorCtr="0" compatLnSpc="1">
            <a:prstTxWarp prst="textNoShape">
              <a:avLst/>
            </a:prstTxWarp>
            <a:noAutofit/>
          </a:bodyPr>
          <a:lstStyle>
            <a:lvl1pPr>
              <a:lnSpc>
                <a:spcPct val="75000"/>
              </a:lnSpc>
              <a:defRPr lang="en-US" sz="5390" b="1" kern="1200" dirty="0">
                <a:ln>
                  <a:solidFill>
                    <a:schemeClr val="bg2">
                      <a:alpha val="0"/>
                    </a:schemeClr>
                  </a:solidFill>
                </a:ln>
                <a:solidFill>
                  <a:srgbClr val="FFFFFF"/>
                </a:solidFill>
                <a:effectLst>
                  <a:outerShdw blurRad="444500" dir="2700000" algn="tl" rotWithShape="0">
                    <a:schemeClr val="tx1">
                      <a:alpha val="26000"/>
                    </a:schemeClr>
                  </a:outerShdw>
                </a:effectLst>
                <a:ea typeface="+mn-ea"/>
                <a:cs typeface="Arial" charset="0"/>
              </a:defRPr>
            </a:lvl1pPr>
          </a:lstStyle>
          <a:p>
            <a:pPr lvl="0"/>
            <a:r>
              <a:rPr lang="en-US" dirty="0"/>
              <a:t>Click to edit Master title style</a:t>
            </a:r>
            <a:br>
              <a:rPr lang="en-US" dirty="0"/>
            </a:br>
            <a:r>
              <a:rPr lang="en-US" dirty="0"/>
              <a:t>[section break slide]</a:t>
            </a:r>
          </a:p>
        </p:txBody>
      </p:sp>
      <p:sp>
        <p:nvSpPr>
          <p:cNvPr id="4" name="Rectangle 3">
            <a:extLst>
              <a:ext uri="{FF2B5EF4-FFF2-40B4-BE49-F238E27FC236}">
                <a16:creationId xmlns:a16="http://schemas.microsoft.com/office/drawing/2014/main" id="{E4AD235E-7586-DE44-90DC-326FC34B60DD}"/>
              </a:ext>
            </a:extLst>
          </p:cNvPr>
          <p:cNvSpPr/>
          <p:nvPr userDrawn="1"/>
        </p:nvSpPr>
        <p:spPr>
          <a:xfrm>
            <a:off x="-44604" y="4950358"/>
            <a:ext cx="1358064" cy="215444"/>
          </a:xfrm>
          <a:prstGeom prst="rect">
            <a:avLst/>
          </a:prstGeom>
        </p:spPr>
        <p:txBody>
          <a:bodyPr wrap="none">
            <a:spAutoFit/>
          </a:bodyPr>
          <a:lstStyle/>
          <a:p>
            <a:r>
              <a:rPr lang="en-US" sz="800" b="0" i="0" u="none" strike="noStrike" dirty="0">
                <a:solidFill>
                  <a:schemeClr val="bg1"/>
                </a:solidFill>
                <a:effectLst/>
                <a:latin typeface="Intel Clear" panose="020B0604020203020204" pitchFamily="34" charset="0"/>
              </a:rPr>
              <a:t>© 2019 Intel Corporation</a:t>
            </a:r>
            <a:endParaRPr lang="en-US" sz="800" dirty="0">
              <a:solidFill>
                <a:schemeClr val="bg1"/>
              </a:solidFill>
            </a:endParaRPr>
          </a:p>
        </p:txBody>
      </p:sp>
    </p:spTree>
    <p:extLst>
      <p:ext uri="{BB962C8B-B14F-4D97-AF65-F5344CB8AC3E}">
        <p14:creationId xmlns:p14="http://schemas.microsoft.com/office/powerpoint/2010/main" val="2606392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Bulleted Text">
  <p:cSld name="1_Title and Bulleted Text">
    <p:spTree>
      <p:nvGrpSpPr>
        <p:cNvPr id="1" name="Shape 22"/>
        <p:cNvGrpSpPr/>
        <p:nvPr/>
      </p:nvGrpSpPr>
      <p:grpSpPr>
        <a:xfrm>
          <a:off x="0" y="0"/>
          <a:ext cx="0" cy="0"/>
          <a:chOff x="0" y="0"/>
          <a:chExt cx="0" cy="0"/>
        </a:xfrm>
      </p:grpSpPr>
      <p:sp>
        <p:nvSpPr>
          <p:cNvPr id="23" name="Google Shape;23;p3"/>
          <p:cNvSpPr txBox="1">
            <a:spLocks noGrp="1"/>
          </p:cNvSpPr>
          <p:nvPr>
            <p:ph type="sldNum" idx="12"/>
          </p:nvPr>
        </p:nvSpPr>
        <p:spPr>
          <a:xfrm>
            <a:off x="6872352" y="4824387"/>
            <a:ext cx="2133600" cy="273844"/>
          </a:xfrm>
          <a:prstGeom prst="rect">
            <a:avLst/>
          </a:prstGeom>
          <a:noFill/>
          <a:ln>
            <a:noFill/>
          </a:ln>
        </p:spPr>
        <p:txBody>
          <a:bodyPr spcFirstLastPara="1" wrap="square" lIns="0" tIns="0" rIns="0" bIns="0" anchor="ctr" anchorCtr="0">
            <a:noAutofit/>
          </a:bodyPr>
          <a:lstStyle>
            <a:lvl1pPr marL="0" marR="0" lvl="0" indent="0" algn="r" rtl="0">
              <a:spcBef>
                <a:spcPts val="0"/>
              </a:spcBef>
              <a:buNone/>
              <a:defRPr sz="800" b="0" i="0" u="none" strike="noStrike" cap="none">
                <a:solidFill>
                  <a:schemeClr val="lt1"/>
                </a:solidFill>
                <a:latin typeface="Intel Clear Regular" panose="020B0604020203020204" pitchFamily="34" charset="0"/>
                <a:ea typeface="Intel Clear Regular" panose="020B0604020203020204" pitchFamily="34" charset="0"/>
                <a:cs typeface="Intel Clear Regular" panose="020B0604020203020204" pitchFamily="34" charset="0"/>
                <a:sym typeface="Arial"/>
              </a:defRPr>
            </a:lvl1pPr>
            <a:lvl2pPr marL="0" marR="0" lvl="1" indent="0" algn="r" rtl="0">
              <a:spcBef>
                <a:spcPts val="0"/>
              </a:spcBef>
              <a:buNone/>
              <a:defRPr sz="800" b="0" i="0" u="none" strike="noStrike" cap="none">
                <a:solidFill>
                  <a:schemeClr val="lt1"/>
                </a:solidFill>
                <a:latin typeface="Arial"/>
                <a:ea typeface="Arial"/>
                <a:cs typeface="Arial"/>
                <a:sym typeface="Arial"/>
              </a:defRPr>
            </a:lvl2pPr>
            <a:lvl3pPr marL="0" marR="0" lvl="2" indent="0" algn="r" rtl="0">
              <a:spcBef>
                <a:spcPts val="0"/>
              </a:spcBef>
              <a:buNone/>
              <a:defRPr sz="800" b="0" i="0" u="none" strike="noStrike" cap="none">
                <a:solidFill>
                  <a:schemeClr val="lt1"/>
                </a:solidFill>
                <a:latin typeface="Arial"/>
                <a:ea typeface="Arial"/>
                <a:cs typeface="Arial"/>
                <a:sym typeface="Arial"/>
              </a:defRPr>
            </a:lvl3pPr>
            <a:lvl4pPr marL="0" marR="0" lvl="3" indent="0" algn="r" rtl="0">
              <a:spcBef>
                <a:spcPts val="0"/>
              </a:spcBef>
              <a:buNone/>
              <a:defRPr sz="800" b="0" i="0" u="none" strike="noStrike" cap="none">
                <a:solidFill>
                  <a:schemeClr val="lt1"/>
                </a:solidFill>
                <a:latin typeface="Arial"/>
                <a:ea typeface="Arial"/>
                <a:cs typeface="Arial"/>
                <a:sym typeface="Arial"/>
              </a:defRPr>
            </a:lvl4pPr>
            <a:lvl5pPr marL="0" marR="0" lvl="4" indent="0" algn="r" rtl="0">
              <a:spcBef>
                <a:spcPts val="0"/>
              </a:spcBef>
              <a:buNone/>
              <a:defRPr sz="800" b="0" i="0" u="none" strike="noStrike" cap="none">
                <a:solidFill>
                  <a:schemeClr val="lt1"/>
                </a:solidFill>
                <a:latin typeface="Arial"/>
                <a:ea typeface="Arial"/>
                <a:cs typeface="Arial"/>
                <a:sym typeface="Arial"/>
              </a:defRPr>
            </a:lvl5pPr>
            <a:lvl6pPr marL="0" marR="0" lvl="5" indent="0" algn="r" rtl="0">
              <a:spcBef>
                <a:spcPts val="0"/>
              </a:spcBef>
              <a:buNone/>
              <a:defRPr sz="800" b="0" i="0" u="none" strike="noStrike" cap="none">
                <a:solidFill>
                  <a:schemeClr val="lt1"/>
                </a:solidFill>
                <a:latin typeface="Arial"/>
                <a:ea typeface="Arial"/>
                <a:cs typeface="Arial"/>
                <a:sym typeface="Arial"/>
              </a:defRPr>
            </a:lvl6pPr>
            <a:lvl7pPr marL="0" marR="0" lvl="6" indent="0" algn="r" rtl="0">
              <a:spcBef>
                <a:spcPts val="0"/>
              </a:spcBef>
              <a:buNone/>
              <a:defRPr sz="800" b="0" i="0" u="none" strike="noStrike" cap="none">
                <a:solidFill>
                  <a:schemeClr val="lt1"/>
                </a:solidFill>
                <a:latin typeface="Arial"/>
                <a:ea typeface="Arial"/>
                <a:cs typeface="Arial"/>
                <a:sym typeface="Arial"/>
              </a:defRPr>
            </a:lvl7pPr>
            <a:lvl8pPr marL="0" marR="0" lvl="7" indent="0" algn="r" rtl="0">
              <a:spcBef>
                <a:spcPts val="0"/>
              </a:spcBef>
              <a:buNone/>
              <a:defRPr sz="800" b="0" i="0" u="none" strike="noStrike" cap="none">
                <a:solidFill>
                  <a:schemeClr val="lt1"/>
                </a:solidFill>
                <a:latin typeface="Arial"/>
                <a:ea typeface="Arial"/>
                <a:cs typeface="Arial"/>
                <a:sym typeface="Arial"/>
              </a:defRPr>
            </a:lvl8pPr>
            <a:lvl9pPr marL="0" marR="0" lvl="8" indent="0" algn="r" rtl="0">
              <a:spcBef>
                <a:spcPts val="0"/>
              </a:spcBef>
              <a:buNone/>
              <a:defRPr sz="800" b="0" i="0" u="none" strike="noStrike" cap="none">
                <a:solidFill>
                  <a:schemeClr val="lt1"/>
                </a:solidFill>
                <a:latin typeface="Arial"/>
                <a:ea typeface="Arial"/>
                <a:cs typeface="Arial"/>
                <a:sym typeface="Arial"/>
              </a:defRPr>
            </a:lvl9pPr>
          </a:lstStyle>
          <a:p>
            <a:fld id="{00000000-1234-1234-1234-123412341234}" type="slidenum">
              <a:rPr lang="en-US" smtClean="0"/>
              <a:pPr/>
              <a:t>‹#›</a:t>
            </a:fld>
            <a:endParaRPr lang="en-US" dirty="0"/>
          </a:p>
        </p:txBody>
      </p:sp>
      <p:sp>
        <p:nvSpPr>
          <p:cNvPr id="24" name="Google Shape;24;p3"/>
          <p:cNvSpPr txBox="1">
            <a:spLocks noGrp="1"/>
          </p:cNvSpPr>
          <p:nvPr>
            <p:ph type="title"/>
          </p:nvPr>
        </p:nvSpPr>
        <p:spPr>
          <a:xfrm>
            <a:off x="455613" y="308848"/>
            <a:ext cx="8229600" cy="868680"/>
          </a:xfrm>
          <a:prstGeom prst="rect">
            <a:avLst/>
          </a:prstGeom>
          <a:noFill/>
          <a:ln>
            <a:noFill/>
          </a:ln>
        </p:spPr>
        <p:txBody>
          <a:bodyPr spcFirstLastPara="1" wrap="square" lIns="0" tIns="0" rIns="0" bIns="0" anchor="t" anchorCtr="0"/>
          <a:lstStyle>
            <a:lvl1pPr marR="0" lvl="0" algn="l" rtl="0">
              <a:lnSpc>
                <a:spcPct val="100000"/>
              </a:lnSpc>
              <a:spcBef>
                <a:spcPts val="0"/>
              </a:spcBef>
              <a:spcAft>
                <a:spcPts val="0"/>
              </a:spcAft>
              <a:buClr>
                <a:schemeClr val="dk2"/>
              </a:buClr>
              <a:buSzPts val="2800"/>
              <a:buFont typeface="Arial"/>
              <a:buNone/>
              <a:defRPr sz="2800" b="0" i="0" u="none" strike="noStrike" cap="none">
                <a:solidFill>
                  <a:schemeClr val="dk2"/>
                </a:solidFill>
                <a:latin typeface="Intel Clear Pro" panose="020B0804020202060201" pitchFamily="34" charset="77"/>
                <a:ea typeface="Intel Clear Pro" panose="020B0804020202060201" pitchFamily="34" charset="77"/>
                <a:cs typeface="Intel Clear Pro" panose="020B0804020202060201" pitchFamily="34" charset="77"/>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dirty="0"/>
          </a:p>
        </p:txBody>
      </p:sp>
      <p:sp>
        <p:nvSpPr>
          <p:cNvPr id="25" name="Google Shape;25;p3"/>
          <p:cNvSpPr txBox="1">
            <a:spLocks noGrp="1"/>
          </p:cNvSpPr>
          <p:nvPr>
            <p:ph type="body" idx="1"/>
          </p:nvPr>
        </p:nvSpPr>
        <p:spPr>
          <a:xfrm>
            <a:off x="455614" y="1203326"/>
            <a:ext cx="8228012" cy="3425825"/>
          </a:xfrm>
          <a:prstGeom prst="rect">
            <a:avLst/>
          </a:prstGeom>
          <a:noFill/>
          <a:ln>
            <a:noFill/>
          </a:ln>
        </p:spPr>
        <p:txBody>
          <a:bodyPr spcFirstLastPara="1" wrap="square" lIns="0" tIns="0" rIns="0" bIns="0" anchor="t" anchorCtr="0"/>
          <a:lstStyle>
            <a:lvl1pPr marL="457189" marR="0" lvl="0" indent="-228594" algn="l" rtl="0">
              <a:spcBef>
                <a:spcPts val="1200"/>
              </a:spcBef>
              <a:spcAft>
                <a:spcPts val="0"/>
              </a:spcAft>
              <a:buClr>
                <a:srgbClr val="0071C5"/>
              </a:buClr>
              <a:buSzPts val="1800"/>
              <a:buFont typeface="Noto Sans Symbols"/>
              <a:buNone/>
              <a:defRPr sz="1800" b="0" i="0" u="none" strike="noStrike" cap="none">
                <a:solidFill>
                  <a:srgbClr val="0071C5"/>
                </a:solidFill>
                <a:latin typeface="Intel Clear" panose="020B0604020203020204" pitchFamily="34" charset="0"/>
                <a:ea typeface="Intel Clear" panose="020B0604020203020204" pitchFamily="34" charset="0"/>
                <a:cs typeface="Intel Clear" panose="020B0604020203020204" pitchFamily="34" charset="0"/>
                <a:sym typeface="Arial"/>
              </a:defRPr>
            </a:lvl1pPr>
            <a:lvl2pPr marL="914378" marR="0" lvl="1" indent="-342892" algn="l" rtl="0">
              <a:spcBef>
                <a:spcPts val="1200"/>
              </a:spcBef>
              <a:spcAft>
                <a:spcPts val="0"/>
              </a:spcAft>
              <a:buClr>
                <a:schemeClr val="dk2"/>
              </a:buClr>
              <a:buSzPts val="1800"/>
              <a:buFont typeface="Noto Sans Symbols"/>
              <a:buChar char="▪"/>
              <a:defRPr sz="1800" b="0" i="0" u="none" strike="noStrike" cap="none">
                <a:solidFill>
                  <a:schemeClr val="dk2"/>
                </a:solidFill>
                <a:latin typeface="Arial"/>
                <a:ea typeface="Arial"/>
                <a:cs typeface="Arial"/>
                <a:sym typeface="Arial"/>
              </a:defRPr>
            </a:lvl2pPr>
            <a:lvl3pPr marL="1371566" marR="0" lvl="2" indent="-342892" algn="l" rtl="0">
              <a:spcBef>
                <a:spcPts val="800"/>
              </a:spcBef>
              <a:spcAft>
                <a:spcPts val="0"/>
              </a:spcAft>
              <a:buClr>
                <a:schemeClr val="dk2"/>
              </a:buClr>
              <a:buSzPts val="1800"/>
              <a:buFont typeface="Arial"/>
              <a:buChar char="–"/>
              <a:defRPr sz="1800" b="0" i="0" u="none" strike="noStrike" cap="none">
                <a:solidFill>
                  <a:schemeClr val="dk2"/>
                </a:solidFill>
                <a:latin typeface="Arial"/>
                <a:ea typeface="Arial"/>
                <a:cs typeface="Arial"/>
                <a:sym typeface="Arial"/>
              </a:defRPr>
            </a:lvl3pPr>
            <a:lvl4pPr marL="1828754" marR="0" lvl="3" indent="-330192" algn="l" rtl="0">
              <a:spcBef>
                <a:spcPts val="320"/>
              </a:spcBef>
              <a:spcAft>
                <a:spcPts val="0"/>
              </a:spcAft>
              <a:buClr>
                <a:schemeClr val="dk2"/>
              </a:buClr>
              <a:buSzPts val="1600"/>
              <a:buFont typeface="Arial"/>
              <a:buChar char="–"/>
              <a:defRPr sz="1600" b="0" i="0" u="none" strike="noStrike" cap="none">
                <a:solidFill>
                  <a:schemeClr val="dk2"/>
                </a:solidFill>
                <a:latin typeface="Arial"/>
                <a:ea typeface="Arial"/>
                <a:cs typeface="Arial"/>
                <a:sym typeface="Arial"/>
              </a:defRPr>
            </a:lvl4pPr>
            <a:lvl5pPr marL="2285943" marR="0" lvl="4" indent="-317492" algn="l" rtl="0">
              <a:spcBef>
                <a:spcPts val="280"/>
              </a:spcBef>
              <a:spcAft>
                <a:spcPts val="0"/>
              </a:spcAft>
              <a:buClr>
                <a:schemeClr val="dk2"/>
              </a:buClr>
              <a:buSzPts val="1400"/>
              <a:buFont typeface="Arial"/>
              <a:buChar char="–"/>
              <a:defRPr sz="1400" b="0" i="0" u="none" strike="noStrike" cap="none">
                <a:solidFill>
                  <a:schemeClr val="dk2"/>
                </a:solidFill>
                <a:latin typeface="Arial"/>
                <a:ea typeface="Arial"/>
                <a:cs typeface="Arial"/>
                <a:sym typeface="Arial"/>
              </a:defRPr>
            </a:lvl5pPr>
            <a:lvl6pPr marL="2743132" marR="0" lvl="5" indent="-355591"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320" marR="0" lvl="6" indent="-355591"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509" marR="0" lvl="7" indent="-355591"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697" marR="0" lvl="8" indent="-355591"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dirty="0"/>
          </a:p>
        </p:txBody>
      </p:sp>
      <p:sp>
        <p:nvSpPr>
          <p:cNvPr id="5" name="Rectangle 4">
            <a:extLst>
              <a:ext uri="{FF2B5EF4-FFF2-40B4-BE49-F238E27FC236}">
                <a16:creationId xmlns:a16="http://schemas.microsoft.com/office/drawing/2014/main" id="{C1E9AC29-0F54-4E4B-BF81-9C9152898397}"/>
              </a:ext>
            </a:extLst>
          </p:cNvPr>
          <p:cNvSpPr/>
          <p:nvPr userDrawn="1"/>
        </p:nvSpPr>
        <p:spPr>
          <a:xfrm>
            <a:off x="-44604" y="4950358"/>
            <a:ext cx="1358064" cy="215444"/>
          </a:xfrm>
          <a:prstGeom prst="rect">
            <a:avLst/>
          </a:prstGeom>
        </p:spPr>
        <p:txBody>
          <a:bodyPr wrap="none">
            <a:spAutoFit/>
          </a:bodyPr>
          <a:lstStyle/>
          <a:p>
            <a:r>
              <a:rPr lang="en-US" sz="800" b="0" i="0" u="none" strike="noStrike" dirty="0">
                <a:solidFill>
                  <a:schemeClr val="bg1"/>
                </a:solidFill>
                <a:effectLst/>
                <a:latin typeface="Intel Clear" panose="020B0604020203020204" pitchFamily="34" charset="0"/>
              </a:rPr>
              <a:t>© 2019 Intel Corporation</a:t>
            </a:r>
            <a:endParaRPr lang="en-US" sz="800" dirty="0">
              <a:solidFill>
                <a:schemeClr val="bg1"/>
              </a:solidFill>
            </a:endParaRPr>
          </a:p>
        </p:txBody>
      </p:sp>
    </p:spTree>
    <p:extLst>
      <p:ext uri="{BB962C8B-B14F-4D97-AF65-F5344CB8AC3E}">
        <p14:creationId xmlns:p14="http://schemas.microsoft.com/office/powerpoint/2010/main" val="387311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3124200" y="4824387"/>
            <a:ext cx="2895600" cy="273844"/>
          </a:xfrm>
          <a:prstGeom prst="rect">
            <a:avLst/>
          </a:prstGeom>
        </p:spPr>
        <p:txBody>
          <a:bodyPr/>
          <a:lstStyle/>
          <a:p>
            <a:endParaRPr lang="en-US" dirty="0">
              <a:solidFill>
                <a:prstClr val="black"/>
              </a:solidFill>
            </a:endParaRPr>
          </a:p>
        </p:txBody>
      </p:sp>
      <p:sp>
        <p:nvSpPr>
          <p:cNvPr id="5" name="Slide Number Placeholder 4"/>
          <p:cNvSpPr>
            <a:spLocks noGrp="1"/>
          </p:cNvSpPr>
          <p:nvPr>
            <p:ph type="sldNum" sz="quarter" idx="12"/>
          </p:nvPr>
        </p:nvSpPr>
        <p:spPr>
          <a:xfrm>
            <a:off x="8848345" y="4914889"/>
            <a:ext cx="128240" cy="123111"/>
          </a:xfrm>
          <a:prstGeom prst="rect">
            <a:avLst/>
          </a:prstGeom>
        </p:spPr>
        <p:txBody>
          <a:bodyPr/>
          <a:lstStyle/>
          <a:p>
            <a:fld id="{EE2556C5-CE8C-6547-B838-EA80C61A4AF7}" type="slidenum">
              <a:rPr/>
              <a:pPr/>
              <a:t>‹#›</a:t>
            </a:fld>
            <a:endParaRPr dirty="0"/>
          </a:p>
        </p:txBody>
      </p:sp>
      <p:sp>
        <p:nvSpPr>
          <p:cNvPr id="6" name="Title 6"/>
          <p:cNvSpPr>
            <a:spLocks noGrp="1"/>
          </p:cNvSpPr>
          <p:nvPr>
            <p:ph type="title" hasCustomPrompt="1"/>
          </p:nvPr>
        </p:nvSpPr>
        <p:spPr>
          <a:xfrm>
            <a:off x="455613" y="308848"/>
            <a:ext cx="8229600" cy="52322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171621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3" y="956158"/>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rgbClr val="0071C5"/>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3"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userDrawn="1"/>
        </p:nvCxnSpPr>
        <p:spPr>
          <a:xfrm>
            <a:off x="8816603" y="4824217"/>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userDrawn="1"/>
        </p:nvPicPr>
        <p:blipFill rotWithShape="1">
          <a:blip r:embed="rId3">
            <a:extLst>
              <a:ext uri="{28A0092B-C50C-407E-A947-70E740481C1C}">
                <a14:useLocalDpi xmlns:a14="http://schemas.microsoft.com/office/drawing/2010/main" val="0"/>
              </a:ext>
            </a:extLst>
          </a:blip>
          <a:srcRect t="16644" b="16415"/>
          <a:stretch/>
        </p:blipFill>
        <p:spPr>
          <a:xfrm>
            <a:off x="8299337" y="4797777"/>
            <a:ext cx="421598" cy="282222"/>
          </a:xfrm>
          <a:prstGeom prst="rect">
            <a:avLst/>
          </a:prstGeom>
        </p:spPr>
      </p:pic>
    </p:spTree>
    <p:extLst>
      <p:ext uri="{BB962C8B-B14F-4D97-AF65-F5344CB8AC3E}">
        <p14:creationId xmlns:p14="http://schemas.microsoft.com/office/powerpoint/2010/main" val="3985520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type="title" preserve="1">
  <p:cSld name="Title Slide with Radial Gradient">
    <p:bg>
      <p:bgPr>
        <a:blipFill dpi="0" rotWithShape="1">
          <a:blip r:embed="rId2"/>
          <a:srcRect/>
          <a:stretch>
            <a:fillRect/>
          </a:stretch>
        </a:blipFill>
        <a:effectLst/>
      </p:bgPr>
    </p:bg>
    <p:spTree>
      <p:nvGrpSpPr>
        <p:cNvPr id="1" name=""/>
        <p:cNvGrpSpPr/>
        <p:nvPr/>
      </p:nvGrpSpPr>
      <p:grpSpPr>
        <a:xfrm>
          <a:off x="0" y="0"/>
          <a:ext cx="0" cy="0"/>
          <a:chOff x="0" y="0"/>
          <a:chExt cx="0" cy="0"/>
        </a:xfrm>
      </p:grpSpPr>
      <p:pic>
        <p:nvPicPr>
          <p:cNvPr id="9" name="Picture 8" descr="StackedISWhite.png"/>
          <p:cNvPicPr>
            <a:picLocks noChangeAspect="1"/>
          </p:cNvPicPr>
          <p:nvPr userDrawn="1"/>
        </p:nvPicPr>
        <p:blipFill>
          <a:blip r:embed="rId3"/>
          <a:stretch>
            <a:fillRect/>
          </a:stretch>
        </p:blipFill>
        <p:spPr>
          <a:xfrm>
            <a:off x="462619" y="399798"/>
            <a:ext cx="1230751" cy="1157248"/>
          </a:xfrm>
          <a:prstGeom prst="rect">
            <a:avLst/>
          </a:prstGeom>
        </p:spPr>
      </p:pic>
      <p:sp>
        <p:nvSpPr>
          <p:cNvPr id="2"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3"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421840829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_Title Slide with Radial Gradient">
    <p:bg>
      <p:bgPr>
        <a:gradFill flip="none" rotWithShape="1">
          <a:gsLst>
            <a:gs pos="0">
              <a:schemeClr val="tx2"/>
            </a:gs>
            <a:gs pos="100000">
              <a:schemeClr val="accent3"/>
            </a:gs>
            <a:gs pos="71000">
              <a:schemeClr val="accent2"/>
            </a:gs>
          </a:gsLst>
          <a:lin ang="19080000" scaled="0"/>
          <a:tileRect/>
        </a:gradFill>
        <a:effectLst/>
      </p:bgPr>
    </p:bg>
    <p:spTree>
      <p:nvGrpSpPr>
        <p:cNvPr id="1" name=""/>
        <p:cNvGrpSpPr/>
        <p:nvPr/>
      </p:nvGrpSpPr>
      <p:grpSpPr>
        <a:xfrm>
          <a:off x="0" y="0"/>
          <a:ext cx="0" cy="0"/>
          <a:chOff x="0" y="0"/>
          <a:chExt cx="0" cy="0"/>
        </a:xfrm>
      </p:grpSpPr>
      <p:sp>
        <p:nvSpPr>
          <p:cNvPr id="6"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9"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11" name="Picture 10" descr="StackedISWhite.png"/>
          <p:cNvPicPr>
            <a:picLocks noChangeAspect="1"/>
          </p:cNvPicPr>
          <p:nvPr userDrawn="1"/>
        </p:nvPicPr>
        <p:blipFill>
          <a:blip r:embed="rId2"/>
          <a:stretch>
            <a:fillRect/>
          </a:stretch>
        </p:blipFill>
        <p:spPr>
          <a:xfrm>
            <a:off x="7717632" y="399798"/>
            <a:ext cx="965993" cy="908302"/>
          </a:xfrm>
          <a:prstGeom prst="rect">
            <a:avLst/>
          </a:prstGeom>
        </p:spPr>
      </p:pic>
      <p:pic>
        <p:nvPicPr>
          <p:cNvPr id="7" name="Picture 6" descr="DigitalFizzCornerFitting.png"/>
          <p:cNvPicPr>
            <a:picLocks noChangeAspect="1"/>
          </p:cNvPicPr>
          <p:nvPr userDrawn="1"/>
        </p:nvPicPr>
        <p:blipFill>
          <a:blip r:embed="rId3"/>
          <a:stretch>
            <a:fillRect/>
          </a:stretch>
        </p:blipFill>
        <p:spPr>
          <a:xfrm>
            <a:off x="5738063" y="3246558"/>
            <a:ext cx="3390773" cy="1931392"/>
          </a:xfrm>
          <a:prstGeom prst="rect">
            <a:avLst/>
          </a:prstGeom>
        </p:spPr>
      </p:pic>
    </p:spTree>
    <p:extLst>
      <p:ext uri="{BB962C8B-B14F-4D97-AF65-F5344CB8AC3E}">
        <p14:creationId xmlns:p14="http://schemas.microsoft.com/office/powerpoint/2010/main" val="28676323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rgbClr val="003C7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Tree>
    <p:extLst>
      <p:ext uri="{BB962C8B-B14F-4D97-AF65-F5344CB8AC3E}">
        <p14:creationId xmlns:p14="http://schemas.microsoft.com/office/powerpoint/2010/main" val="2554660493"/>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7" name="Picture 2"/>
          <p:cNvPicPr>
            <a:picLocks noChangeAspect="1" noChangeArrowheads="1"/>
          </p:cNvPicPr>
          <p:nvPr userDrawn="1"/>
        </p:nvPicPr>
        <p:blipFill>
          <a:blip r:embed="rId2" cstate="print">
            <a:extLst>
              <a:ext uri="{28A0092B-C50C-407E-A947-70E740481C1C}">
                <a14:useLocalDpi xmlns:a14="http://schemas.microsoft.com/office/drawing/2010/main"/>
              </a:ext>
            </a:extLst>
          </a:blip>
          <a:stretch>
            <a:fillRect/>
          </a:stretch>
        </p:blipFill>
        <p:spPr bwMode="auto">
          <a:xfrm>
            <a:off x="219394" y="225843"/>
            <a:ext cx="1406758" cy="11538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4511288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le and Bullete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a:solidFill>
                  <a:srgbClr val="0071C5"/>
                </a:solidFill>
              </a:defRPr>
            </a:lvl1pPr>
            <a:lvl2pPr>
              <a:defRPr sz="1800"/>
            </a:lvl2pPr>
            <a:lvl3pPr>
              <a:defRPr sz="1800"/>
            </a:lvl3pPr>
            <a:lvl4pPr>
              <a:defRPr sz="1600"/>
            </a:lvl4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20131106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wo Conten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solidFill>
                <a:prstClr val="white"/>
              </a:solidFill>
            </a:endParaRPr>
          </a:p>
        </p:txBody>
      </p:sp>
      <p:sp>
        <p:nvSpPr>
          <p:cNvPr id="7" name="Slide Number Placeholder 6"/>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Tree>
    <p:extLst>
      <p:ext uri="{BB962C8B-B14F-4D97-AF65-F5344CB8AC3E}">
        <p14:creationId xmlns:p14="http://schemas.microsoft.com/office/powerpoint/2010/main" val="416698529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solidFill>
                <a:prstClr val="white"/>
              </a:solidFill>
            </a:endParaRPr>
          </a:p>
        </p:txBody>
      </p:sp>
      <p:sp>
        <p:nvSpPr>
          <p:cNvPr id="7" name="Slide Number Placeholder 6"/>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012347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2"/>
                </a:solidFill>
                <a:latin typeface="+mn-lt"/>
                <a:cs typeface="Intel Clear Light" panose="020B0404020203020204" pitchFamily="34" charset="0"/>
              </a:defRPr>
            </a:lvl1pPr>
            <a:lvl2pPr marL="417513" indent="-225425">
              <a:buFont typeface="Lucida Grande"/>
              <a:buChar char="−"/>
              <a:defRPr sz="1200" baseline="0">
                <a:latin typeface="+mn-lt"/>
                <a:cs typeface="Intel Clear" panose="020B0604020203020204" pitchFamily="34" charset="0"/>
              </a:defRPr>
            </a:lvl2pPr>
            <a:lvl3pPr marL="685800" indent="-228600">
              <a:defRPr sz="1200">
                <a:latin typeface="+mn-lt"/>
              </a:defRPr>
            </a:lvl3pPr>
            <a:lvl4pPr>
              <a:defRPr sz="1100">
                <a:latin typeface="+mn-lt"/>
              </a:defRPr>
            </a:lvl4pPr>
            <a:lvl5pP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88857837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4" name="Footer Placeholder 2"/>
          <p:cNvSpPr>
            <a:spLocks noGrp="1"/>
          </p:cNvSpPr>
          <p:nvPr>
            <p:ph type="ftr" sz="quarter" idx="11"/>
          </p:nvPr>
        </p:nvSpPr>
        <p:spPr>
          <a:xfrm>
            <a:off x="3124200" y="4824387"/>
            <a:ext cx="2895600" cy="273844"/>
          </a:xfrm>
        </p:spPr>
        <p:txBody>
          <a:bodyPr/>
          <a:lstStyle/>
          <a:p>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44040441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solidFill>
                <a:prstClr val="white"/>
              </a:solidFill>
            </a:endParaRPr>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7" y="4975795"/>
            <a:ext cx="184666" cy="246221"/>
          </a:xfrm>
          <a:prstGeom prst="rect">
            <a:avLst/>
          </a:prstGeom>
          <a:noFill/>
        </p:spPr>
        <p:txBody>
          <a:bodyPr wrap="none" rtlCol="0">
            <a:spAutoFit/>
          </a:bodyPr>
          <a:lstStyle/>
          <a:p>
            <a:endParaRPr lang="en-US" sz="1000" dirty="0">
              <a:solidFill>
                <a:srgbClr val="003C71"/>
              </a:solidFill>
              <a:cs typeface="Neo Sans Intel"/>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50870366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latin typeface="Intel Clear"/>
                <a:cs typeface="Intel Clear"/>
              </a:defRPr>
            </a:lvl1pPr>
          </a:lstStyle>
          <a:p>
            <a:r>
              <a:rPr lang="en-US" dirty="0"/>
              <a:t>28pt Intel Clear Headline</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solidFill>
                <a:prstClr val="white"/>
              </a:solidFill>
            </a:endParaRPr>
          </a:p>
        </p:txBody>
      </p:sp>
      <p:sp>
        <p:nvSpPr>
          <p:cNvPr id="6" name="Slide Number Placeholder 5"/>
          <p:cNvSpPr>
            <a:spLocks noGrp="1"/>
          </p:cNvSpPr>
          <p:nvPr>
            <p:ph type="sldNum" sz="quarter" idx="12"/>
          </p:nvPr>
        </p:nvSpPr>
        <p:spPr>
          <a:xfrm>
            <a:off x="8725556" y="4824387"/>
            <a:ext cx="280395"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75138819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rgbClr val="003C7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138771214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secHead" preserve="1">
  <p:cSld name="Blue Section Break">
    <p:bg>
      <p:bgPr>
        <a:blipFill rotWithShape="1">
          <a:blip r:embed="rId2"/>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blue section break</a:t>
            </a:r>
          </a:p>
        </p:txBody>
      </p:sp>
      <p:sp>
        <p:nvSpPr>
          <p:cNvPr id="3" name="Text Placeholder 2"/>
          <p:cNvSpPr>
            <a:spLocks noGrp="1"/>
          </p:cNvSpPr>
          <p:nvPr userDrawn="1">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Tree>
    <p:extLst>
      <p:ext uri="{BB962C8B-B14F-4D97-AF65-F5344CB8AC3E}">
        <p14:creationId xmlns:p14="http://schemas.microsoft.com/office/powerpoint/2010/main" val="2938993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secHead" preserve="1">
  <p:cSld name="Blue Section Break">
    <p:bg>
      <p:bgPr>
        <a:blipFill rotWithShape="1">
          <a:blip r:embed="rId2"/>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blue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Rectangle 4"/>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
        <p:nvSpPr>
          <p:cNvPr id="6"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blue section break</a:t>
            </a:r>
          </a:p>
        </p:txBody>
      </p:sp>
      <p:sp>
        <p:nvSpPr>
          <p:cNvPr id="7"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Tree>
    <p:extLst>
      <p:ext uri="{BB962C8B-B14F-4D97-AF65-F5344CB8AC3E}">
        <p14:creationId xmlns:p14="http://schemas.microsoft.com/office/powerpoint/2010/main" val="372731328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Light" panose="020B0404020203020204" pitchFamily="34" charset="0"/>
                <a:ea typeface="Intel Clear Light" panose="020B0404020203020204" pitchFamily="34" charset="0"/>
                <a:cs typeface="Intel Clear Light" panose="020B04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rgbClr val="003C7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TextBox 4"/>
          <p:cNvSpPr txBox="1"/>
          <p:nvPr userDrawn="1"/>
        </p:nvSpPr>
        <p:spPr>
          <a:xfrm>
            <a:off x="1105394" y="4938701"/>
            <a:ext cx="914400" cy="914400"/>
          </a:xfrm>
          <a:prstGeom prst="rect">
            <a:avLst/>
          </a:prstGeom>
          <a:solidFill>
            <a:schemeClr val="bg2">
              <a:lumMod val="20000"/>
              <a:lumOff val="80000"/>
            </a:schemeClr>
          </a:solidFill>
        </p:spPr>
        <p:txBody>
          <a:bodyPr vert="horz" wrap="none" lIns="0" tIns="0" rIns="0" bIns="0" rtlCol="0">
            <a:noAutofit/>
          </a:bodyPr>
          <a:lstStyle/>
          <a:p>
            <a:endParaRPr lang="en-US" sz="1100" dirty="0">
              <a:solidFill>
                <a:srgbClr val="003C71"/>
              </a:solidFill>
            </a:endParaRPr>
          </a:p>
        </p:txBody>
      </p:sp>
    </p:spTree>
    <p:extLst>
      <p:ext uri="{BB962C8B-B14F-4D97-AF65-F5344CB8AC3E}">
        <p14:creationId xmlns:p14="http://schemas.microsoft.com/office/powerpoint/2010/main" val="412966860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Blue Section Break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8"/>
            <a:ext cx="7772400" cy="1021556"/>
          </a:xfrm>
        </p:spPr>
        <p:txBody>
          <a:bodyPr anchor="b" anchorCtr="0">
            <a:noAutofit/>
          </a:bodyPr>
          <a:lstStyle>
            <a:lvl1pPr algn="l">
              <a:lnSpc>
                <a:spcPct val="80000"/>
              </a:lnSpc>
              <a:defRPr sz="5400" b="0" cap="none" spc="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rgbClr val="F3D54E"/>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1"/>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
        <p:nvSpPr>
          <p:cNvPr id="7" name="Rectangle 6"/>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56021377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3124200" y="4824387"/>
            <a:ext cx="2895600" cy="273844"/>
          </a:xfrm>
        </p:spPr>
        <p:txBody>
          <a:bodyPr/>
          <a:lstStyle/>
          <a:p>
            <a:endParaRPr lang="en-US" dirty="0">
              <a:solidFill>
                <a:prstClr val="white"/>
              </a:solidFill>
            </a:endParaRPr>
          </a:p>
        </p:txBody>
      </p:sp>
      <p:sp>
        <p:nvSpPr>
          <p:cNvPr id="5" name="Slide Number Placeholder 4"/>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6"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30421530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dirty="0">
              <a:solidFill>
                <a:prstClr val="white"/>
              </a:solidFill>
            </a:endParaRPr>
          </a:p>
        </p:txBody>
      </p:sp>
      <p:sp>
        <p:nvSpPr>
          <p:cNvPr id="4" name="Slide Number Placeholder 3"/>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182311889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descr="StackedISWhite.png"/>
          <p:cNvPicPr>
            <a:picLocks noChangeAspect="1"/>
          </p:cNvPicPr>
          <p:nvPr userDrawn="1"/>
        </p:nvPicPr>
        <p:blipFill>
          <a:blip r:embed="rId3"/>
          <a:stretch>
            <a:fillRect/>
          </a:stretch>
        </p:blipFill>
        <p:spPr>
          <a:xfrm>
            <a:off x="3488733" y="1881408"/>
            <a:ext cx="2085275" cy="1960738"/>
          </a:xfrm>
          <a:prstGeom prst="rect">
            <a:avLst/>
          </a:prstGeom>
        </p:spPr>
      </p:pic>
      <p:sp>
        <p:nvSpPr>
          <p:cNvPr id="8" name="Rectangle 7"/>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157727335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2_Title Slide with Photo">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Rectangle 9"/>
          <p:cNvSpPr/>
          <p:nvPr userDrawn="1"/>
        </p:nvSpPr>
        <p:spPr>
          <a:xfrm>
            <a:off x="0" y="0"/>
            <a:ext cx="9144000" cy="4768850"/>
          </a:xfrm>
          <a:prstGeom prst="rect">
            <a:avLst/>
          </a:prstGeom>
          <a:solidFill>
            <a:srgbClr val="0071C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0071C5"/>
              </a:solidFill>
            </a:endParaRPr>
          </a:p>
        </p:txBody>
      </p:sp>
      <p:pic>
        <p:nvPicPr>
          <p:cNvPr id="5" name="Picture 4" descr="StackedISWhite.png"/>
          <p:cNvPicPr>
            <a:picLocks noChangeAspect="1"/>
          </p:cNvPicPr>
          <p:nvPr userDrawn="1"/>
        </p:nvPicPr>
        <p:blipFill>
          <a:blip r:embed="rId2"/>
          <a:stretch>
            <a:fillRect/>
          </a:stretch>
        </p:blipFill>
        <p:spPr>
          <a:xfrm>
            <a:off x="3488733" y="1881408"/>
            <a:ext cx="2085275" cy="1960738"/>
          </a:xfrm>
          <a:prstGeom prst="rect">
            <a:avLst/>
          </a:prstGeom>
        </p:spPr>
      </p:pic>
      <p:sp>
        <p:nvSpPr>
          <p:cNvPr id="6" name="Rectangle 5"/>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296695802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blank" preserve="1">
  <p:cSld name="1_Back Cover Radial Gradient">
    <p:bg>
      <p:bgPr>
        <a:gradFill flip="none" rotWithShape="1">
          <a:gsLst>
            <a:gs pos="0">
              <a:schemeClr val="tx2"/>
            </a:gs>
            <a:gs pos="100000">
              <a:schemeClr val="accent3"/>
            </a:gs>
            <a:gs pos="75000">
              <a:schemeClr val="accent2"/>
            </a:gs>
          </a:gsLst>
          <a:lin ang="18900000" scaled="0"/>
          <a:tileRect/>
        </a:gradFill>
        <a:effectLst/>
      </p:bgPr>
    </p:bg>
    <p:spTree>
      <p:nvGrpSpPr>
        <p:cNvPr id="1" name=""/>
        <p:cNvGrpSpPr/>
        <p:nvPr/>
      </p:nvGrpSpPr>
      <p:grpSpPr>
        <a:xfrm>
          <a:off x="0" y="0"/>
          <a:ext cx="0" cy="0"/>
          <a:chOff x="0" y="0"/>
          <a:chExt cx="0" cy="0"/>
        </a:xfrm>
      </p:grpSpPr>
      <p:pic>
        <p:nvPicPr>
          <p:cNvPr id="8" name="Picture 7" descr="TD_EndSlug_Graphic.png"/>
          <p:cNvPicPr>
            <a:picLocks noChangeAspect="1"/>
          </p:cNvPicPr>
          <p:nvPr userDrawn="1"/>
        </p:nvPicPr>
        <p:blipFill>
          <a:blip r:embed="rId2"/>
          <a:stretch>
            <a:fillRect/>
          </a:stretch>
        </p:blipFill>
        <p:spPr>
          <a:xfrm>
            <a:off x="3698135" y="1682360"/>
            <a:ext cx="1747730" cy="1778780"/>
          </a:xfrm>
          <a:prstGeom prst="rect">
            <a:avLst/>
          </a:prstGeom>
        </p:spPr>
      </p:pic>
      <p:pic>
        <p:nvPicPr>
          <p:cNvPr id="9" name="Picture 8" descr="TD_EndSlug_DF.png"/>
          <p:cNvPicPr>
            <a:picLocks noChangeAspect="1"/>
          </p:cNvPicPr>
          <p:nvPr userDrawn="1"/>
        </p:nvPicPr>
        <p:blipFill>
          <a:blip r:embed="rId3"/>
          <a:stretch>
            <a:fillRect/>
          </a:stretch>
        </p:blipFill>
        <p:spPr>
          <a:xfrm>
            <a:off x="3771630" y="163604"/>
            <a:ext cx="1813508" cy="1518074"/>
          </a:xfrm>
          <a:prstGeom prst="rect">
            <a:avLst/>
          </a:prstGeom>
        </p:spPr>
      </p:pic>
      <p:pic>
        <p:nvPicPr>
          <p:cNvPr id="10" name="Picture 9" descr="StackedISWhite.png"/>
          <p:cNvPicPr>
            <a:picLocks noChangeAspect="1"/>
          </p:cNvPicPr>
          <p:nvPr userDrawn="1"/>
        </p:nvPicPr>
        <p:blipFill>
          <a:blip r:embed="rId4"/>
          <a:stretch>
            <a:fillRect/>
          </a:stretch>
        </p:blipFill>
        <p:spPr>
          <a:xfrm>
            <a:off x="8108765" y="4169327"/>
            <a:ext cx="701189" cy="659312"/>
          </a:xfrm>
          <a:prstGeom prst="rect">
            <a:avLst/>
          </a:prstGeom>
        </p:spPr>
      </p:pic>
    </p:spTree>
    <p:extLst>
      <p:ext uri="{BB962C8B-B14F-4D97-AF65-F5344CB8AC3E}">
        <p14:creationId xmlns:p14="http://schemas.microsoft.com/office/powerpoint/2010/main" val="145403220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3"/>
            <a:ext cx="9144000" cy="2188703"/>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8717718" y="4824399"/>
            <a:ext cx="288234"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8" name="Content Placeholder 2"/>
          <p:cNvSpPr>
            <a:spLocks noGrp="1"/>
          </p:cNvSpPr>
          <p:nvPr>
            <p:ph sz="half" idx="1" hasCustomPrompt="1"/>
          </p:nvPr>
        </p:nvSpPr>
        <p:spPr>
          <a:xfrm>
            <a:off x="455615" y="1203325"/>
            <a:ext cx="4006851"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9" y="4975797"/>
            <a:ext cx="184731" cy="246221"/>
          </a:xfrm>
          <a:prstGeom prst="rect">
            <a:avLst/>
          </a:prstGeom>
          <a:noFill/>
        </p:spPr>
        <p:txBody>
          <a:bodyPr wrap="none" rtlCol="0">
            <a:spAutoFit/>
          </a:bodyPr>
          <a:lstStyle/>
          <a:p>
            <a:pPr defTabSz="457178"/>
            <a:endParaRPr lang="en-US" sz="1000" dirty="0">
              <a:solidFill>
                <a:srgbClr val="003C71"/>
              </a:solidFill>
              <a:cs typeface="Neo Sans Intel"/>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
        <p:nvSpPr>
          <p:cNvPr id="11" name="Footer Placeholder 4"/>
          <p:cNvSpPr>
            <a:spLocks noGrp="1"/>
          </p:cNvSpPr>
          <p:nvPr>
            <p:ph type="ftr" sz="quarter" idx="3"/>
          </p:nvPr>
        </p:nvSpPr>
        <p:spPr>
          <a:xfrm>
            <a:off x="3124200" y="4876231"/>
            <a:ext cx="2895600" cy="250826"/>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69617999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308848"/>
            <a:ext cx="8229600" cy="868680"/>
          </a:xfrm>
        </p:spPr>
        <p:txBody>
          <a:bodyPr/>
          <a:lstStyle>
            <a:lvl1pPr>
              <a:defRPr sz="4000" b="0" i="0" baseline="0">
                <a:solidFill>
                  <a:schemeClr val="bg1"/>
                </a:solidFill>
                <a:latin typeface="Intel Clear Pro Bold"/>
                <a:cs typeface="Intel Clear Pro Bold"/>
              </a:defRPr>
            </a:lvl1pPr>
          </a:lstStyle>
          <a:p>
            <a:r>
              <a:rPr lang="en-US" dirty="0"/>
              <a:t>28pt Intel Clear Headline</a:t>
            </a:r>
          </a:p>
        </p:txBody>
      </p:sp>
    </p:spTree>
    <p:extLst>
      <p:ext uri="{BB962C8B-B14F-4D97-AF65-F5344CB8AC3E}">
        <p14:creationId xmlns:p14="http://schemas.microsoft.com/office/powerpoint/2010/main" val="3339195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284263197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Light" panose="020B0404020203020204" pitchFamily="34" charset="0"/>
                <a:ea typeface="Intel Clear Light" panose="020B0404020203020204" pitchFamily="34" charset="0"/>
                <a:cs typeface="Intel Clear Light" panose="020B04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rgbClr val="003C7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TextBox 4"/>
          <p:cNvSpPr txBox="1"/>
          <p:nvPr/>
        </p:nvSpPr>
        <p:spPr>
          <a:xfrm>
            <a:off x="1105394" y="4938701"/>
            <a:ext cx="914400" cy="914400"/>
          </a:xfrm>
          <a:prstGeom prst="rect">
            <a:avLst/>
          </a:prstGeom>
          <a:solidFill>
            <a:schemeClr val="bg2">
              <a:lumMod val="20000"/>
              <a:lumOff val="80000"/>
            </a:schemeClr>
          </a:solidFill>
        </p:spPr>
        <p:txBody>
          <a:bodyPr vert="horz" wrap="none" lIns="0" tIns="0" rIns="0" bIns="0" rtlCol="0">
            <a:noAutofit/>
          </a:bodyPr>
          <a:lstStyle/>
          <a:p>
            <a:endParaRPr lang="en-US" sz="1100" dirty="0">
              <a:solidFill>
                <a:srgbClr val="003C71"/>
              </a:solidFill>
            </a:endParaRPr>
          </a:p>
        </p:txBody>
      </p:sp>
    </p:spTree>
    <p:extLst>
      <p:ext uri="{BB962C8B-B14F-4D97-AF65-F5344CB8AC3E}">
        <p14:creationId xmlns:p14="http://schemas.microsoft.com/office/powerpoint/2010/main" val="384628899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1342"/>
            <a:ext cx="8228012" cy="3427808"/>
          </a:xfrm>
        </p:spPr>
        <p:txBody>
          <a:bodyPr/>
          <a:lstStyle>
            <a:lvl1pPr marL="0" marR="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lvl1pPr>
            <a:lvl2pPr>
              <a:defRPr lang="en-US" sz="1350" kern="1200" baseline="0" dirty="0" err="1" smtClean="0">
                <a:solidFill>
                  <a:schemeClr val="tx2"/>
                </a:solidFill>
                <a:latin typeface="+mn-lt"/>
                <a:ea typeface="+mn-ea"/>
                <a:cs typeface="Intel Clear" panose="020B0604020203020204" pitchFamily="34" charset="0"/>
              </a:defRPr>
            </a:lvl2pPr>
            <a:lvl3pPr marL="428625" indent="-171450">
              <a:defRPr lang="en-US" sz="1350" kern="1200" dirty="0" smtClean="0">
                <a:solidFill>
                  <a:schemeClr val="tx2"/>
                </a:solidFill>
                <a:latin typeface="+mn-lt"/>
                <a:ea typeface="+mn-ea"/>
                <a:cs typeface="Intel Clear" panose="020B0604020203020204" pitchFamily="34" charset="0"/>
              </a:defRPr>
            </a:lvl3pPr>
            <a:lvl4pPr>
              <a:defRPr/>
            </a:lvl4pPr>
            <a:lvl5pPr>
              <a:defRPr/>
            </a:lvl5pPr>
          </a:lstStyle>
          <a:p>
            <a:pPr marL="0" marR="0" lvl="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pPr>
            <a:r>
              <a:rPr lang="en-US" dirty="0" err="1"/>
              <a:t>22pt</a:t>
            </a:r>
            <a:r>
              <a:rPr lang="en-US" dirty="0"/>
              <a:t> Intel Clear body text</a:t>
            </a:r>
          </a:p>
          <a:p>
            <a:pPr lvl="1"/>
            <a:r>
              <a:rPr lang="en-US" dirty="0" err="1"/>
              <a:t>18pt</a:t>
            </a:r>
            <a:r>
              <a:rPr lang="en-US" dirty="0"/>
              <a:t> Intel Clear bullet one</a:t>
            </a:r>
          </a:p>
          <a:p>
            <a:pPr marL="428625" lvl="2" indent="-171450" algn="l" defTabSz="342900" rtl="0" eaLnBrk="1" latinLnBrk="0" hangingPunct="1">
              <a:spcBef>
                <a:spcPts val="600"/>
              </a:spcBef>
              <a:buFont typeface="Wingdings" charset="2"/>
              <a:buChar char="§"/>
            </a:pPr>
            <a:r>
              <a:rPr lang="en-US" dirty="0" err="1"/>
              <a:t>18pt</a:t>
            </a:r>
            <a:r>
              <a:rPr lang="en-US" dirty="0"/>
              <a:t> Intel Clear sub-bullet</a:t>
            </a:r>
          </a:p>
          <a:p>
            <a:pPr lvl="3"/>
            <a:r>
              <a:rPr lang="en-US" dirty="0" err="1"/>
              <a:t>16pt</a:t>
            </a:r>
            <a:r>
              <a:rPr lang="en-US" dirty="0"/>
              <a:t> Intel Clear fourth level</a:t>
            </a:r>
          </a:p>
          <a:p>
            <a:pPr lvl="4"/>
            <a:r>
              <a:rPr lang="en-US" dirty="0" err="1"/>
              <a:t>14pt</a:t>
            </a:r>
            <a:r>
              <a:rPr lang="en-US" dirty="0"/>
              <a:t> Intel Clear fifth level</a:t>
            </a:r>
          </a:p>
        </p:txBody>
      </p:sp>
      <p:sp>
        <p:nvSpPr>
          <p:cNvPr id="4" name="Date Placeholder 3"/>
          <p:cNvSpPr>
            <a:spLocks noGrp="1"/>
          </p:cNvSpPr>
          <p:nvPr>
            <p:ph type="dt" sz="half" idx="10"/>
          </p:nvPr>
        </p:nvSpPr>
        <p:spPr>
          <a:xfrm>
            <a:off x="457200" y="4767263"/>
            <a:ext cx="2133600" cy="273844"/>
          </a:xfrm>
          <a:prstGeom prst="rect">
            <a:avLst/>
          </a:prstGeom>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p:txBody>
          <a:bodyPr/>
          <a:lstStyle>
            <a:lvl1pPr>
              <a:defRPr/>
            </a:lvl1pPr>
          </a:lstStyle>
          <a:p>
            <a:r>
              <a:rPr lang="en-US" dirty="0" err="1"/>
              <a:t>36pt</a:t>
            </a:r>
            <a:r>
              <a:rPr lang="en-US" dirty="0"/>
              <a:t> Intel Clear Light Headline</a:t>
            </a:r>
          </a:p>
        </p:txBody>
      </p:sp>
    </p:spTree>
    <p:extLst>
      <p:ext uri="{BB962C8B-B14F-4D97-AF65-F5344CB8AC3E}">
        <p14:creationId xmlns:p14="http://schemas.microsoft.com/office/powerpoint/2010/main" val="161258284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Quote and Attribut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ormAutofit/>
          </a:bodyPr>
          <a:lstStyle>
            <a:lvl1pPr marL="0" marR="0" indent="0" algn="l" defTabSz="457200" rtl="0" eaLnBrk="1" fontAlgn="auto" latinLnBrk="0" hangingPunct="1">
              <a:lnSpc>
                <a:spcPct val="100000"/>
              </a:lnSpc>
              <a:spcBef>
                <a:spcPct val="0"/>
              </a:spcBef>
              <a:spcAft>
                <a:spcPts val="0"/>
              </a:spcAft>
              <a:buClrTx/>
              <a:buSzTx/>
              <a:buFontTx/>
              <a:buNone/>
              <a:tabLst/>
              <a:defRPr lang="en-US" sz="2800" b="0" i="0" u="none" strike="noStrike" baseline="0" smtClean="0">
                <a:latin typeface="Intel Clear Light" panose="020B0404020203020204" pitchFamily="34" charset="0"/>
              </a:defRPr>
            </a:lvl1pPr>
          </a:lstStyle>
          <a:p>
            <a:r>
              <a:rPr lang="en-US" dirty="0"/>
              <a:t>28pt Light headline</a:t>
            </a:r>
          </a:p>
        </p:txBody>
      </p:sp>
      <p:sp>
        <p:nvSpPr>
          <p:cNvPr id="3" name="Content Placeholder 2"/>
          <p:cNvSpPr>
            <a:spLocks noGrp="1"/>
          </p:cNvSpPr>
          <p:nvPr>
            <p:ph idx="1" hasCustomPrompt="1"/>
          </p:nvPr>
        </p:nvSpPr>
        <p:spPr/>
        <p:txBody>
          <a:bodyPr anchor="ctr" anchorCtr="0"/>
          <a:lstStyle>
            <a:lvl1pPr marL="173038" indent="-173038">
              <a:lnSpc>
                <a:spcPct val="90000"/>
              </a:lnSpc>
              <a:defRPr sz="4400" baseline="0">
                <a:solidFill>
                  <a:schemeClr val="accent2"/>
                </a:solidFill>
                <a:latin typeface="Intel Clear Light" panose="020B0404020203020204" pitchFamily="34" charset="0"/>
                <a:cs typeface="Intel Clear Light" panose="020B0404020203020204" pitchFamily="34" charset="0"/>
              </a:defRPr>
            </a:lvl1pPr>
            <a:lvl2pPr marL="400050" indent="-225425">
              <a:buFont typeface="Lucida Grande"/>
              <a:buChar char="−"/>
              <a:defRPr sz="1200">
                <a:latin typeface="Intel Clear Light" panose="020B0404020203020204" pitchFamily="34" charset="0"/>
                <a:cs typeface="Intel Clear Light" panose="020B0404020203020204" pitchFamily="34" charset="0"/>
              </a:defRPr>
            </a:lvl2pPr>
            <a:lvl3pPr marL="685800" indent="-228600">
              <a:defRPr sz="1100">
                <a:latin typeface="Intel Clear Light" panose="020B0404020203020204" pitchFamily="34" charset="0"/>
              </a:defRPr>
            </a:lvl3pPr>
            <a:lvl4pPr>
              <a:defRPr sz="1050">
                <a:latin typeface="Intel Clear Light" panose="020B0404020203020204" pitchFamily="34" charset="0"/>
              </a:defRPr>
            </a:lvl4pPr>
            <a:lvl5pPr>
              <a:defRPr sz="1000">
                <a:latin typeface="Intel Clear Light" panose="020B0404020203020204" pitchFamily="34" charset="0"/>
              </a:defRPr>
            </a:lvl5pPr>
          </a:lstStyle>
          <a:p>
            <a:pPr lvl="0"/>
            <a:r>
              <a:rPr lang="en-US" dirty="0"/>
              <a:t>44pt Light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4767264"/>
            <a:ext cx="906780" cy="273844"/>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4816638"/>
            <a:ext cx="2895600" cy="273844"/>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46381311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83339"/>
            <a:ext cx="8229600" cy="741560"/>
          </a:xfrm>
        </p:spPr>
        <p:txBody>
          <a:bodyPr>
            <a:normAutofit/>
          </a:bodyPr>
          <a:lstStyle>
            <a:lvl1pPr>
              <a:defRPr sz="2800" baseline="0">
                <a:latin typeface="Intel Clear Light" panose="020B0404020203020204" pitchFamily="34" charset="0"/>
              </a:defRPr>
            </a:lvl1pPr>
          </a:lstStyle>
          <a:p>
            <a:r>
              <a:rPr lang="en-US" dirty="0"/>
              <a:t>28pt Light headline</a:t>
            </a:r>
          </a:p>
        </p:txBody>
      </p:sp>
      <p:sp>
        <p:nvSpPr>
          <p:cNvPr id="4" name="Date Placeholder 3"/>
          <p:cNvSpPr>
            <a:spLocks noGrp="1"/>
          </p:cNvSpPr>
          <p:nvPr>
            <p:ph type="dt" sz="half" idx="10"/>
          </p:nvPr>
        </p:nvSpPr>
        <p:spPr>
          <a:xfrm>
            <a:off x="457203" y="4767266"/>
            <a:ext cx="906780" cy="273844"/>
          </a:xfrm>
          <a:prstGeom prst="rect">
            <a:avLst/>
          </a:prstGeom>
        </p:spPr>
        <p:txBody>
          <a:bodyPr/>
          <a:lstStyle/>
          <a:p>
            <a:fld id="{D8C8DE80-9983-493A-871C-2AA0B8CBBA97}" type="datetime1">
              <a:rPr lang="en-US" smtClean="0">
                <a:solidFill>
                  <a:prstClr val="black"/>
                </a:solidFill>
              </a:rPr>
              <a:pPr/>
              <a:t>4/1/2021</a:t>
            </a:fld>
            <a:endParaRPr lang="en-US" dirty="0">
              <a:solidFill>
                <a:prstClr val="black"/>
              </a:solidFill>
            </a:endParaRPr>
          </a:p>
        </p:txBody>
      </p:sp>
      <p:sp>
        <p:nvSpPr>
          <p:cNvPr id="5" name="Footer Placeholder 4"/>
          <p:cNvSpPr>
            <a:spLocks noGrp="1"/>
          </p:cNvSpPr>
          <p:nvPr>
            <p:ph type="ftr" sz="quarter" idx="11"/>
          </p:nvPr>
        </p:nvSpPr>
        <p:spPr>
          <a:xfrm>
            <a:off x="3124203" y="4824461"/>
            <a:ext cx="5001415" cy="273844"/>
          </a:xfrm>
          <a:prstGeom prst="rect">
            <a:avLst/>
          </a:prstGeom>
        </p:spPr>
        <p:txBody>
          <a:bodyPr/>
          <a:lstStyle/>
          <a:p>
            <a:pPr>
              <a:defRPr/>
            </a:pPr>
            <a:r>
              <a:rPr lang="en-US">
                <a:solidFill>
                  <a:prstClr val="black"/>
                </a:solidFill>
              </a:rPr>
              <a:t>Intel Confidential</a:t>
            </a:r>
            <a:endParaRPr lang="en-US" dirty="0">
              <a:solidFill>
                <a:prstClr val="black"/>
              </a:solidFill>
            </a:endParaRPr>
          </a:p>
        </p:txBody>
      </p:sp>
      <p:sp>
        <p:nvSpPr>
          <p:cNvPr id="6" name="Slide Number Placeholder 5"/>
          <p:cNvSpPr>
            <a:spLocks noGrp="1"/>
          </p:cNvSpPr>
          <p:nvPr>
            <p:ph type="sldNum" sz="quarter" idx="12"/>
          </p:nvPr>
        </p:nvSpPr>
        <p:spPr/>
        <p:txBody>
          <a:bodyPr/>
          <a:lstStyle>
            <a:lvl1pPr>
              <a:defRPr>
                <a:latin typeface="Intel Clear Light" panose="020B0404020203020204" pitchFamily="34" charset="0"/>
              </a:defRPr>
            </a:lvl1pPr>
          </a:lstStyle>
          <a:p>
            <a:pPr>
              <a:defRPr/>
            </a:pPr>
            <a:fld id="{152014F4-1B9C-487C-9C92-261A63D4DBD6}" type="slidenum">
              <a:rPr lang="en-US" smtClean="0">
                <a:solidFill>
                  <a:prstClr val="white"/>
                </a:solidFill>
              </a:rPr>
              <a:pPr>
                <a:defRPr/>
              </a:pPr>
              <a:t>‹#›</a:t>
            </a:fld>
            <a:endParaRPr lang="en-US" dirty="0">
              <a:solidFill>
                <a:prstClr val="white"/>
              </a:solidFill>
            </a:endParaRPr>
          </a:p>
        </p:txBody>
      </p:sp>
      <p:sp>
        <p:nvSpPr>
          <p:cNvPr id="8" name="Text Placeholder 2"/>
          <p:cNvSpPr>
            <a:spLocks noGrp="1"/>
          </p:cNvSpPr>
          <p:nvPr>
            <p:ph idx="1"/>
          </p:nvPr>
        </p:nvSpPr>
        <p:spPr>
          <a:xfrm>
            <a:off x="455622" y="1200158"/>
            <a:ext cx="8167047" cy="3469911"/>
          </a:xfrm>
          <a:prstGeom prst="rect">
            <a:avLst/>
          </a:prstGeom>
        </p:spPr>
        <p:txBody>
          <a:bodyPr vert="horz" lIns="0" tIns="0" rIns="0" bIns="0" rtlCol="0">
            <a:normAutofit/>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dirty="0"/>
          </a:p>
        </p:txBody>
      </p:sp>
    </p:spTree>
    <p:extLst>
      <p:ext uri="{BB962C8B-B14F-4D97-AF65-F5344CB8AC3E}">
        <p14:creationId xmlns:p14="http://schemas.microsoft.com/office/powerpoint/2010/main" val="47597759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3" y="956158"/>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rgbClr val="0071C5"/>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3"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userDrawn="1"/>
        </p:nvCxnSpPr>
        <p:spPr>
          <a:xfrm>
            <a:off x="8816603" y="4824217"/>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userDrawn="1"/>
        </p:nvPicPr>
        <p:blipFill rotWithShape="1">
          <a:blip r:embed="rId3">
            <a:extLst>
              <a:ext uri="{28A0092B-C50C-407E-A947-70E740481C1C}">
                <a14:useLocalDpi xmlns:a14="http://schemas.microsoft.com/office/drawing/2010/main" val="0"/>
              </a:ext>
            </a:extLst>
          </a:blip>
          <a:srcRect t="16644" b="16415"/>
          <a:stretch/>
        </p:blipFill>
        <p:spPr>
          <a:xfrm>
            <a:off x="8299337" y="4797777"/>
            <a:ext cx="421598" cy="282222"/>
          </a:xfrm>
          <a:prstGeom prst="rect">
            <a:avLst/>
          </a:prstGeom>
        </p:spPr>
      </p:pic>
    </p:spTree>
    <p:extLst>
      <p:ext uri="{BB962C8B-B14F-4D97-AF65-F5344CB8AC3E}">
        <p14:creationId xmlns:p14="http://schemas.microsoft.com/office/powerpoint/2010/main" val="2237747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3" y="956158"/>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
        <p:nvSpPr>
          <p:cNvPr id="8" name="Rectangle 7"/>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11" name="Slide Number Placeholder 5"/>
          <p:cNvSpPr>
            <a:spLocks noGrp="1"/>
          </p:cNvSpPr>
          <p:nvPr>
            <p:ph type="sldNum" sz="quarter" idx="4"/>
          </p:nvPr>
        </p:nvSpPr>
        <p:spPr>
          <a:xfrm>
            <a:off x="8816603"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276011" y="4701637"/>
            <a:ext cx="450489" cy="450489"/>
          </a:xfrm>
          <a:prstGeom prst="rect">
            <a:avLst/>
          </a:prstGeom>
          <a:ln w="3175">
            <a:miter lim="400000"/>
          </a:ln>
        </p:spPr>
      </p:pic>
    </p:spTree>
    <p:extLst>
      <p:ext uri="{BB962C8B-B14F-4D97-AF65-F5344CB8AC3E}">
        <p14:creationId xmlns:p14="http://schemas.microsoft.com/office/powerpoint/2010/main" val="200004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3" y="956158"/>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
        <p:nvSpPr>
          <p:cNvPr id="8" name="Rectangle 7"/>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3353598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3" y="956158"/>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rgbClr val="0071C5"/>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3"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userDrawn="1"/>
        </p:nvCxnSpPr>
        <p:spPr>
          <a:xfrm>
            <a:off x="8816603" y="4824217"/>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userDrawn="1"/>
        </p:nvPicPr>
        <p:blipFill rotWithShape="1">
          <a:blip r:embed="rId3">
            <a:extLst>
              <a:ext uri="{28A0092B-C50C-407E-A947-70E740481C1C}">
                <a14:useLocalDpi xmlns:a14="http://schemas.microsoft.com/office/drawing/2010/main" val="0"/>
              </a:ext>
            </a:extLst>
          </a:blip>
          <a:srcRect t="16644" b="16415"/>
          <a:stretch/>
        </p:blipFill>
        <p:spPr>
          <a:xfrm>
            <a:off x="8299337" y="4797777"/>
            <a:ext cx="421598" cy="282222"/>
          </a:xfrm>
          <a:prstGeom prst="rect">
            <a:avLst/>
          </a:prstGeom>
        </p:spPr>
      </p:pic>
    </p:spTree>
    <p:extLst>
      <p:ext uri="{BB962C8B-B14F-4D97-AF65-F5344CB8AC3E}">
        <p14:creationId xmlns:p14="http://schemas.microsoft.com/office/powerpoint/2010/main" val="2808583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477432"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853643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24387"/>
            <a:ext cx="2133600" cy="273844"/>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EE2556C5-CE8C-6547-B838-EA80C61A4AF7}" type="slidenum">
              <a:rPr kumimoji="0" lang="en-US" sz="1800" b="0" i="0" u="none" strike="noStrike" kern="1200" cap="none" spc="0" normalizeH="0" baseline="0" noProof="0" smtClean="0">
                <a:ln>
                  <a:noFill/>
                </a:ln>
                <a:solidFill>
                  <a:prstClr val="black"/>
                </a:solidFill>
                <a:effectLst/>
                <a:uLnTx/>
                <a:uFillTx/>
                <a:latin typeface="Intel Clear"/>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dirty="0">
              <a:ln>
                <a:noFill/>
              </a:ln>
              <a:solidFill>
                <a:prstClr val="black"/>
              </a:solidFill>
              <a:effectLst/>
              <a:uLnTx/>
              <a:uFillTx/>
              <a:latin typeface="Intel Clear"/>
              <a:ea typeface="+mn-ea"/>
              <a:cs typeface="+mn-cs"/>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309543707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pPr/>
              <a:t>‹#›</a:t>
            </a:fld>
            <a:endParaRPr lang="en-US" dirty="0"/>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136627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p:cSld name="Blue Section Break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8"/>
            <a:ext cx="7772400" cy="1021556"/>
          </a:xfrm>
        </p:spPr>
        <p:txBody>
          <a:bodyPr anchor="b" anchorCtr="0">
            <a:noAutofit/>
          </a:bodyPr>
          <a:lstStyle>
            <a:lvl1pPr algn="l">
              <a:lnSpc>
                <a:spcPct val="80000"/>
              </a:lnSpc>
              <a:defRPr sz="5400" b="0" cap="none" spc="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rgbClr val="F3D54E"/>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1"/>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
        <p:nvSpPr>
          <p:cNvPr id="7" name="Rectangle 6"/>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3315405672"/>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20" name="Title 1"/>
          <p:cNvSpPr>
            <a:spLocks noGrp="1"/>
          </p:cNvSpPr>
          <p:nvPr>
            <p:ph type="ctrTitle" hasCustomPrompt="1"/>
          </p:nvPr>
        </p:nvSpPr>
        <p:spPr>
          <a:xfrm>
            <a:off x="347135" y="2776821"/>
            <a:ext cx="8442904" cy="792525"/>
          </a:xfrm>
        </p:spPr>
        <p:txBody>
          <a:bodyPr wrap="square" anchor="b" anchorCtr="0">
            <a:spAutoFit/>
          </a:bodyPr>
          <a:lstStyle>
            <a:lvl1pPr algn="l">
              <a:lnSpc>
                <a:spcPct val="70000"/>
              </a:lnSpc>
              <a:defRPr sz="6500" b="0">
                <a:solidFill>
                  <a:schemeClr val="tx1">
                    <a:alpha val="90000"/>
                  </a:schemeClr>
                </a:solidFill>
                <a:latin typeface="+mj-lt"/>
                <a:ea typeface="Intel Clear Pro" panose="020B0804020202060201" pitchFamily="34" charset="0"/>
                <a:cs typeface="Intel Clear Pro" panose="020B0804020202060201" pitchFamily="34" charset="0"/>
              </a:defRPr>
            </a:lvl1pPr>
          </a:lstStyle>
          <a:p>
            <a:r>
              <a:rPr lang="en-US" dirty="0"/>
              <a:t>Click to edit title</a:t>
            </a:r>
          </a:p>
        </p:txBody>
      </p:sp>
      <p:sp>
        <p:nvSpPr>
          <p:cNvPr id="21" name="Text Placeholder 8"/>
          <p:cNvSpPr>
            <a:spLocks noGrp="1"/>
          </p:cNvSpPr>
          <p:nvPr>
            <p:ph type="body" sz="quarter" idx="13" hasCustomPrompt="1"/>
          </p:nvPr>
        </p:nvSpPr>
        <p:spPr>
          <a:xfrm>
            <a:off x="347135" y="3469788"/>
            <a:ext cx="8442904" cy="338554"/>
          </a:xfrm>
        </p:spPr>
        <p:txBody>
          <a:bodyPr wrap="square">
            <a:spAutoFit/>
          </a:bodyPr>
          <a:lstStyle>
            <a:lvl1pPr marL="0" indent="0" algn="l">
              <a:spcBef>
                <a:spcPts val="0"/>
              </a:spcBef>
              <a:buNone/>
              <a:defRPr sz="1600">
                <a:solidFill>
                  <a:schemeClr val="accent2">
                    <a:lumMod val="40000"/>
                    <a:lumOff val="60000"/>
                  </a:schemeClr>
                </a:solidFill>
                <a:latin typeface="+mn-lt"/>
              </a:defRPr>
            </a:lvl1pPr>
            <a:lvl2pPr marL="0" indent="0" algn="l">
              <a:buNone/>
              <a:defRPr sz="1800">
                <a:solidFill>
                  <a:schemeClr val="tx1"/>
                </a:solidFill>
              </a:defRPr>
            </a:lvl2pPr>
            <a:lvl3pPr marL="0" indent="0" algn="l">
              <a:buNone/>
              <a:defRPr sz="1600">
                <a:solidFill>
                  <a:schemeClr val="tx1"/>
                </a:solidFill>
              </a:defRPr>
            </a:lvl3pPr>
            <a:lvl4pPr marL="0" indent="0" algn="l">
              <a:buNone/>
              <a:defRPr sz="1400">
                <a:solidFill>
                  <a:schemeClr val="tx1"/>
                </a:solidFill>
              </a:defRPr>
            </a:lvl4pPr>
            <a:lvl5pPr marL="0" indent="0" algn="l">
              <a:buNone/>
              <a:defRPr sz="1400">
                <a:solidFill>
                  <a:schemeClr val="tx1"/>
                </a:solidFill>
              </a:defRPr>
            </a:lvl5pPr>
          </a:lstStyle>
          <a:p>
            <a:pPr lvl="0"/>
            <a:r>
              <a:rPr lang="en-US" dirty="0"/>
              <a:t>Click to edit subtitle</a:t>
            </a:r>
          </a:p>
        </p:txBody>
      </p:sp>
      <p:grpSp>
        <p:nvGrpSpPr>
          <p:cNvPr id="2" name="Group 1"/>
          <p:cNvGrpSpPr/>
          <p:nvPr userDrawn="1"/>
        </p:nvGrpSpPr>
        <p:grpSpPr>
          <a:xfrm>
            <a:off x="451796" y="386082"/>
            <a:ext cx="1249194" cy="823318"/>
            <a:chOff x="451796" y="386081"/>
            <a:chExt cx="1249194" cy="823318"/>
          </a:xfrm>
        </p:grpSpPr>
        <p:sp>
          <p:nvSpPr>
            <p:cNvPr id="7"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8"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27140994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Title Slide with Tagline">
    <p:spTree>
      <p:nvGrpSpPr>
        <p:cNvPr id="1" name=""/>
        <p:cNvGrpSpPr/>
        <p:nvPr/>
      </p:nvGrpSpPr>
      <p:grpSpPr>
        <a:xfrm>
          <a:off x="0" y="0"/>
          <a:ext cx="0" cy="0"/>
          <a:chOff x="0" y="0"/>
          <a:chExt cx="0" cy="0"/>
        </a:xfrm>
      </p:grpSpPr>
      <p:sp>
        <p:nvSpPr>
          <p:cNvPr id="40"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20" name="Title 1"/>
          <p:cNvSpPr>
            <a:spLocks noGrp="1"/>
          </p:cNvSpPr>
          <p:nvPr>
            <p:ph type="ctrTitle" hasCustomPrompt="1"/>
          </p:nvPr>
        </p:nvSpPr>
        <p:spPr>
          <a:xfrm>
            <a:off x="347135" y="2776821"/>
            <a:ext cx="8442904" cy="792525"/>
          </a:xfrm>
        </p:spPr>
        <p:txBody>
          <a:bodyPr wrap="square" anchor="b" anchorCtr="0">
            <a:spAutoFit/>
          </a:bodyPr>
          <a:lstStyle>
            <a:lvl1pPr algn="l">
              <a:lnSpc>
                <a:spcPct val="70000"/>
              </a:lnSpc>
              <a:defRPr sz="6500" b="0">
                <a:solidFill>
                  <a:schemeClr val="tx1">
                    <a:alpha val="90000"/>
                  </a:schemeClr>
                </a:solidFill>
                <a:latin typeface="+mj-lt"/>
                <a:ea typeface="Intel Clear Pro" panose="020B0804020202060201" pitchFamily="34" charset="0"/>
                <a:cs typeface="Intel Clear Pro" panose="020B0804020202060201" pitchFamily="34" charset="0"/>
              </a:defRPr>
            </a:lvl1pPr>
          </a:lstStyle>
          <a:p>
            <a:r>
              <a:rPr lang="en-US" dirty="0"/>
              <a:t>Click to edit title</a:t>
            </a:r>
          </a:p>
        </p:txBody>
      </p:sp>
      <p:sp>
        <p:nvSpPr>
          <p:cNvPr id="21" name="Text Placeholder 8"/>
          <p:cNvSpPr>
            <a:spLocks noGrp="1"/>
          </p:cNvSpPr>
          <p:nvPr>
            <p:ph type="body" sz="quarter" idx="13" hasCustomPrompt="1"/>
          </p:nvPr>
        </p:nvSpPr>
        <p:spPr>
          <a:xfrm>
            <a:off x="347135" y="3469788"/>
            <a:ext cx="8442904" cy="338554"/>
          </a:xfrm>
        </p:spPr>
        <p:txBody>
          <a:bodyPr wrap="square">
            <a:spAutoFit/>
          </a:bodyPr>
          <a:lstStyle>
            <a:lvl1pPr marL="0" indent="0" algn="l">
              <a:spcBef>
                <a:spcPts val="0"/>
              </a:spcBef>
              <a:buNone/>
              <a:defRPr sz="1600">
                <a:solidFill>
                  <a:schemeClr val="accent2">
                    <a:lumMod val="40000"/>
                    <a:lumOff val="60000"/>
                  </a:schemeClr>
                </a:solidFill>
                <a:latin typeface="+mn-lt"/>
              </a:defRPr>
            </a:lvl1pPr>
            <a:lvl2pPr marL="0" indent="0" algn="l">
              <a:buNone/>
              <a:defRPr sz="1800">
                <a:solidFill>
                  <a:schemeClr val="tx1"/>
                </a:solidFill>
              </a:defRPr>
            </a:lvl2pPr>
            <a:lvl3pPr marL="0" indent="0" algn="l">
              <a:buNone/>
              <a:defRPr sz="1600">
                <a:solidFill>
                  <a:schemeClr val="tx1"/>
                </a:solidFill>
              </a:defRPr>
            </a:lvl3pPr>
            <a:lvl4pPr marL="0" indent="0" algn="l">
              <a:buNone/>
              <a:defRPr sz="1400">
                <a:solidFill>
                  <a:schemeClr val="tx1"/>
                </a:solidFill>
              </a:defRPr>
            </a:lvl4pPr>
            <a:lvl5pPr marL="0" indent="0" algn="l">
              <a:buNone/>
              <a:defRPr sz="1400">
                <a:solidFill>
                  <a:schemeClr val="tx1"/>
                </a:solidFill>
              </a:defRPr>
            </a:lvl5pPr>
          </a:lstStyle>
          <a:p>
            <a:pPr lvl="0"/>
            <a:r>
              <a:rPr lang="en-US" dirty="0"/>
              <a:t>Click to edit subtitle</a:t>
            </a:r>
          </a:p>
        </p:txBody>
      </p:sp>
      <p:sp>
        <p:nvSpPr>
          <p:cNvPr id="10" name="Freeform 36"/>
          <p:cNvSpPr>
            <a:spLocks noEditPoints="1"/>
          </p:cNvSpPr>
          <p:nvPr userDrawn="1"/>
        </p:nvSpPr>
        <p:spPr bwMode="auto">
          <a:xfrm>
            <a:off x="451796" y="386082"/>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2" name="Freeform 37"/>
          <p:cNvSpPr>
            <a:spLocks noEditPoints="1"/>
          </p:cNvSpPr>
          <p:nvPr userDrawn="1"/>
        </p:nvSpPr>
        <p:spPr bwMode="auto">
          <a:xfrm>
            <a:off x="1513182" y="577859"/>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38"/>
          <p:cNvSpPr>
            <a:spLocks noEditPoints="1"/>
          </p:cNvSpPr>
          <p:nvPr userDrawn="1"/>
        </p:nvSpPr>
        <p:spPr bwMode="auto">
          <a:xfrm>
            <a:off x="2555389" y="1149883"/>
            <a:ext cx="52904" cy="25790"/>
          </a:xfrm>
          <a:custGeom>
            <a:avLst/>
            <a:gdLst>
              <a:gd name="T0" fmla="*/ 83 w 160"/>
              <a:gd name="T1" fmla="*/ 0 h 79"/>
              <a:gd name="T2" fmla="*/ 97 w 160"/>
              <a:gd name="T3" fmla="*/ 0 h 79"/>
              <a:gd name="T4" fmla="*/ 123 w 160"/>
              <a:gd name="T5" fmla="*/ 45 h 79"/>
              <a:gd name="T6" fmla="*/ 146 w 160"/>
              <a:gd name="T7" fmla="*/ 0 h 79"/>
              <a:gd name="T8" fmla="*/ 160 w 160"/>
              <a:gd name="T9" fmla="*/ 0 h 79"/>
              <a:gd name="T10" fmla="*/ 160 w 160"/>
              <a:gd name="T11" fmla="*/ 79 h 79"/>
              <a:gd name="T12" fmla="*/ 146 w 160"/>
              <a:gd name="T13" fmla="*/ 79 h 79"/>
              <a:gd name="T14" fmla="*/ 146 w 160"/>
              <a:gd name="T15" fmla="*/ 25 h 79"/>
              <a:gd name="T16" fmla="*/ 128 w 160"/>
              <a:gd name="T17" fmla="*/ 59 h 79"/>
              <a:gd name="T18" fmla="*/ 115 w 160"/>
              <a:gd name="T19" fmla="*/ 59 h 79"/>
              <a:gd name="T20" fmla="*/ 97 w 160"/>
              <a:gd name="T21" fmla="*/ 25 h 79"/>
              <a:gd name="T22" fmla="*/ 97 w 160"/>
              <a:gd name="T23" fmla="*/ 79 h 79"/>
              <a:gd name="T24" fmla="*/ 83 w 160"/>
              <a:gd name="T25" fmla="*/ 79 h 79"/>
              <a:gd name="T26" fmla="*/ 83 w 160"/>
              <a:gd name="T27" fmla="*/ 0 h 79"/>
              <a:gd name="T28" fmla="*/ 0 w 160"/>
              <a:gd name="T29" fmla="*/ 0 h 79"/>
              <a:gd name="T30" fmla="*/ 69 w 160"/>
              <a:gd name="T31" fmla="*/ 0 h 79"/>
              <a:gd name="T32" fmla="*/ 69 w 160"/>
              <a:gd name="T33" fmla="*/ 14 h 79"/>
              <a:gd name="T34" fmla="*/ 41 w 160"/>
              <a:gd name="T35" fmla="*/ 14 h 79"/>
              <a:gd name="T36" fmla="*/ 41 w 160"/>
              <a:gd name="T37" fmla="*/ 79 h 79"/>
              <a:gd name="T38" fmla="*/ 27 w 160"/>
              <a:gd name="T39" fmla="*/ 79 h 79"/>
              <a:gd name="T40" fmla="*/ 27 w 160"/>
              <a:gd name="T41" fmla="*/ 14 h 79"/>
              <a:gd name="T42" fmla="*/ 0 w 160"/>
              <a:gd name="T43" fmla="*/ 14 h 79"/>
              <a:gd name="T44" fmla="*/ 0 w 160"/>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79">
                <a:moveTo>
                  <a:pt x="83" y="0"/>
                </a:moveTo>
                <a:lnTo>
                  <a:pt x="97" y="0"/>
                </a:lnTo>
                <a:lnTo>
                  <a:pt x="123" y="45"/>
                </a:lnTo>
                <a:lnTo>
                  <a:pt x="146" y="0"/>
                </a:lnTo>
                <a:lnTo>
                  <a:pt x="160" y="0"/>
                </a:lnTo>
                <a:lnTo>
                  <a:pt x="160" y="79"/>
                </a:lnTo>
                <a:lnTo>
                  <a:pt x="146" y="79"/>
                </a:lnTo>
                <a:lnTo>
                  <a:pt x="146" y="25"/>
                </a:lnTo>
                <a:lnTo>
                  <a:pt x="128" y="59"/>
                </a:lnTo>
                <a:lnTo>
                  <a:pt x="115" y="59"/>
                </a:lnTo>
                <a:lnTo>
                  <a:pt x="97" y="25"/>
                </a:lnTo>
                <a:lnTo>
                  <a:pt x="97" y="79"/>
                </a:lnTo>
                <a:lnTo>
                  <a:pt x="83" y="79"/>
                </a:lnTo>
                <a:lnTo>
                  <a:pt x="83" y="0"/>
                </a:lnTo>
                <a:close/>
                <a:moveTo>
                  <a:pt x="0" y="0"/>
                </a:moveTo>
                <a:lnTo>
                  <a:pt x="69" y="0"/>
                </a:lnTo>
                <a:lnTo>
                  <a:pt x="69" y="14"/>
                </a:lnTo>
                <a:lnTo>
                  <a:pt x="41" y="14"/>
                </a:lnTo>
                <a:lnTo>
                  <a:pt x="41" y="79"/>
                </a:lnTo>
                <a:lnTo>
                  <a:pt x="27" y="79"/>
                </a:lnTo>
                <a:lnTo>
                  <a:pt x="27" y="14"/>
                </a:lnTo>
                <a:lnTo>
                  <a:pt x="0" y="14"/>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4" name="Freeform 39"/>
          <p:cNvSpPr>
            <a:spLocks noEditPoints="1"/>
          </p:cNvSpPr>
          <p:nvPr userDrawn="1"/>
        </p:nvSpPr>
        <p:spPr bwMode="auto">
          <a:xfrm>
            <a:off x="1589231" y="982573"/>
            <a:ext cx="85308" cy="100518"/>
          </a:xfrm>
          <a:custGeom>
            <a:avLst/>
            <a:gdLst>
              <a:gd name="T0" fmla="*/ 141 w 258"/>
              <a:gd name="T1" fmla="*/ 42 h 304"/>
              <a:gd name="T2" fmla="*/ 117 w 258"/>
              <a:gd name="T3" fmla="*/ 46 h 304"/>
              <a:gd name="T4" fmla="*/ 98 w 258"/>
              <a:gd name="T5" fmla="*/ 52 h 304"/>
              <a:gd name="T6" fmla="*/ 82 w 258"/>
              <a:gd name="T7" fmla="*/ 66 h 304"/>
              <a:gd name="T8" fmla="*/ 68 w 258"/>
              <a:gd name="T9" fmla="*/ 82 h 304"/>
              <a:gd name="T10" fmla="*/ 58 w 258"/>
              <a:gd name="T11" fmla="*/ 101 h 304"/>
              <a:gd name="T12" fmla="*/ 54 w 258"/>
              <a:gd name="T13" fmla="*/ 125 h 304"/>
              <a:gd name="T14" fmla="*/ 211 w 258"/>
              <a:gd name="T15" fmla="*/ 125 h 304"/>
              <a:gd name="T16" fmla="*/ 211 w 258"/>
              <a:gd name="T17" fmla="*/ 119 h 304"/>
              <a:gd name="T18" fmla="*/ 209 w 258"/>
              <a:gd name="T19" fmla="*/ 97 h 304"/>
              <a:gd name="T20" fmla="*/ 203 w 258"/>
              <a:gd name="T21" fmla="*/ 78 h 304"/>
              <a:gd name="T22" fmla="*/ 193 w 258"/>
              <a:gd name="T23" fmla="*/ 64 h 304"/>
              <a:gd name="T24" fmla="*/ 179 w 258"/>
              <a:gd name="T25" fmla="*/ 52 h 304"/>
              <a:gd name="T26" fmla="*/ 161 w 258"/>
              <a:gd name="T27" fmla="*/ 46 h 304"/>
              <a:gd name="T28" fmla="*/ 141 w 258"/>
              <a:gd name="T29" fmla="*/ 42 h 304"/>
              <a:gd name="T30" fmla="*/ 139 w 258"/>
              <a:gd name="T31" fmla="*/ 0 h 304"/>
              <a:gd name="T32" fmla="*/ 167 w 258"/>
              <a:gd name="T33" fmla="*/ 2 h 304"/>
              <a:gd name="T34" fmla="*/ 191 w 258"/>
              <a:gd name="T35" fmla="*/ 10 h 304"/>
              <a:gd name="T36" fmla="*/ 211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2 w 258"/>
              <a:gd name="T51" fmla="*/ 165 h 304"/>
              <a:gd name="T52" fmla="*/ 58 w 258"/>
              <a:gd name="T53" fmla="*/ 193 h 304"/>
              <a:gd name="T54" fmla="*/ 66 w 258"/>
              <a:gd name="T55" fmla="*/ 216 h 304"/>
              <a:gd name="T56" fmla="*/ 80 w 258"/>
              <a:gd name="T57" fmla="*/ 234 h 304"/>
              <a:gd name="T58" fmla="*/ 100 w 258"/>
              <a:gd name="T59" fmla="*/ 248 h 304"/>
              <a:gd name="T60" fmla="*/ 123 w 258"/>
              <a:gd name="T61" fmla="*/ 256 h 304"/>
              <a:gd name="T62" fmla="*/ 153 w 258"/>
              <a:gd name="T63" fmla="*/ 260 h 304"/>
              <a:gd name="T64" fmla="*/ 181 w 258"/>
              <a:gd name="T65" fmla="*/ 256 h 304"/>
              <a:gd name="T66" fmla="*/ 205 w 258"/>
              <a:gd name="T67" fmla="*/ 248 h 304"/>
              <a:gd name="T68" fmla="*/ 226 w 258"/>
              <a:gd name="T69" fmla="*/ 236 h 304"/>
              <a:gd name="T70" fmla="*/ 248 w 258"/>
              <a:gd name="T71" fmla="*/ 270 h 304"/>
              <a:gd name="T72" fmla="*/ 226 w 258"/>
              <a:gd name="T73" fmla="*/ 286 h 304"/>
              <a:gd name="T74" fmla="*/ 203 w 258"/>
              <a:gd name="T75" fmla="*/ 296 h 304"/>
              <a:gd name="T76" fmla="*/ 177 w 258"/>
              <a:gd name="T77" fmla="*/ 302 h 304"/>
              <a:gd name="T78" fmla="*/ 147 w 258"/>
              <a:gd name="T79" fmla="*/ 304 h 304"/>
              <a:gd name="T80" fmla="*/ 115 w 258"/>
              <a:gd name="T81" fmla="*/ 302 h 304"/>
              <a:gd name="T82" fmla="*/ 88 w 258"/>
              <a:gd name="T83" fmla="*/ 294 h 304"/>
              <a:gd name="T84" fmla="*/ 62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2 w 258"/>
              <a:gd name="T105" fmla="*/ 22 h 304"/>
              <a:gd name="T106" fmla="*/ 84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8" y="52"/>
                </a:lnTo>
                <a:lnTo>
                  <a:pt x="82" y="66"/>
                </a:lnTo>
                <a:lnTo>
                  <a:pt x="68" y="82"/>
                </a:lnTo>
                <a:lnTo>
                  <a:pt x="58" y="101"/>
                </a:lnTo>
                <a:lnTo>
                  <a:pt x="54" y="125"/>
                </a:lnTo>
                <a:lnTo>
                  <a:pt x="211" y="125"/>
                </a:lnTo>
                <a:lnTo>
                  <a:pt x="211" y="119"/>
                </a:lnTo>
                <a:lnTo>
                  <a:pt x="209" y="97"/>
                </a:lnTo>
                <a:lnTo>
                  <a:pt x="203" y="78"/>
                </a:lnTo>
                <a:lnTo>
                  <a:pt x="193" y="64"/>
                </a:lnTo>
                <a:lnTo>
                  <a:pt x="179" y="52"/>
                </a:lnTo>
                <a:lnTo>
                  <a:pt x="161" y="46"/>
                </a:lnTo>
                <a:lnTo>
                  <a:pt x="141" y="42"/>
                </a:lnTo>
                <a:close/>
                <a:moveTo>
                  <a:pt x="139" y="0"/>
                </a:moveTo>
                <a:lnTo>
                  <a:pt x="167" y="2"/>
                </a:lnTo>
                <a:lnTo>
                  <a:pt x="191" y="10"/>
                </a:lnTo>
                <a:lnTo>
                  <a:pt x="211" y="20"/>
                </a:lnTo>
                <a:lnTo>
                  <a:pt x="228" y="36"/>
                </a:lnTo>
                <a:lnTo>
                  <a:pt x="240" y="56"/>
                </a:lnTo>
                <a:lnTo>
                  <a:pt x="250" y="78"/>
                </a:lnTo>
                <a:lnTo>
                  <a:pt x="256" y="103"/>
                </a:lnTo>
                <a:lnTo>
                  <a:pt x="258" y="129"/>
                </a:lnTo>
                <a:lnTo>
                  <a:pt x="256" y="165"/>
                </a:lnTo>
                <a:lnTo>
                  <a:pt x="52" y="165"/>
                </a:lnTo>
                <a:lnTo>
                  <a:pt x="58" y="193"/>
                </a:lnTo>
                <a:lnTo>
                  <a:pt x="66" y="216"/>
                </a:lnTo>
                <a:lnTo>
                  <a:pt x="80" y="234"/>
                </a:lnTo>
                <a:lnTo>
                  <a:pt x="100" y="248"/>
                </a:lnTo>
                <a:lnTo>
                  <a:pt x="123" y="256"/>
                </a:lnTo>
                <a:lnTo>
                  <a:pt x="153" y="260"/>
                </a:lnTo>
                <a:lnTo>
                  <a:pt x="181" y="256"/>
                </a:lnTo>
                <a:lnTo>
                  <a:pt x="205" y="248"/>
                </a:lnTo>
                <a:lnTo>
                  <a:pt x="226" y="236"/>
                </a:lnTo>
                <a:lnTo>
                  <a:pt x="248" y="270"/>
                </a:lnTo>
                <a:lnTo>
                  <a:pt x="226" y="286"/>
                </a:lnTo>
                <a:lnTo>
                  <a:pt x="203" y="296"/>
                </a:lnTo>
                <a:lnTo>
                  <a:pt x="177" y="302"/>
                </a:lnTo>
                <a:lnTo>
                  <a:pt x="147" y="304"/>
                </a:lnTo>
                <a:lnTo>
                  <a:pt x="115" y="302"/>
                </a:lnTo>
                <a:lnTo>
                  <a:pt x="88" y="294"/>
                </a:lnTo>
                <a:lnTo>
                  <a:pt x="62" y="282"/>
                </a:lnTo>
                <a:lnTo>
                  <a:pt x="42" y="264"/>
                </a:lnTo>
                <a:lnTo>
                  <a:pt x="24" y="242"/>
                </a:lnTo>
                <a:lnTo>
                  <a:pt x="12" y="216"/>
                </a:lnTo>
                <a:lnTo>
                  <a:pt x="4" y="185"/>
                </a:lnTo>
                <a:lnTo>
                  <a:pt x="0" y="149"/>
                </a:lnTo>
                <a:lnTo>
                  <a:pt x="4" y="115"/>
                </a:lnTo>
                <a:lnTo>
                  <a:pt x="12" y="86"/>
                </a:lnTo>
                <a:lnTo>
                  <a:pt x="24" y="60"/>
                </a:lnTo>
                <a:lnTo>
                  <a:pt x="40" y="40"/>
                </a:lnTo>
                <a:lnTo>
                  <a:pt x="62" y="22"/>
                </a:lnTo>
                <a:lnTo>
                  <a:pt x="84" y="10"/>
                </a:lnTo>
                <a:lnTo>
                  <a:pt x="111"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5" name="Freeform 40"/>
          <p:cNvSpPr>
            <a:spLocks/>
          </p:cNvSpPr>
          <p:nvPr userDrawn="1"/>
        </p:nvSpPr>
        <p:spPr bwMode="auto">
          <a:xfrm>
            <a:off x="1683797" y="985219"/>
            <a:ext cx="89937" cy="95227"/>
          </a:xfrm>
          <a:custGeom>
            <a:avLst/>
            <a:gdLst>
              <a:gd name="T0" fmla="*/ 6 w 271"/>
              <a:gd name="T1" fmla="*/ 0 h 288"/>
              <a:gd name="T2" fmla="*/ 65 w 271"/>
              <a:gd name="T3" fmla="*/ 0 h 288"/>
              <a:gd name="T4" fmla="*/ 137 w 271"/>
              <a:gd name="T5" fmla="*/ 105 h 288"/>
              <a:gd name="T6" fmla="*/ 208 w 271"/>
              <a:gd name="T7" fmla="*/ 0 h 288"/>
              <a:gd name="T8" fmla="*/ 263 w 271"/>
              <a:gd name="T9" fmla="*/ 0 h 288"/>
              <a:gd name="T10" fmla="*/ 164 w 271"/>
              <a:gd name="T11" fmla="*/ 141 h 288"/>
              <a:gd name="T12" fmla="*/ 271 w 271"/>
              <a:gd name="T13" fmla="*/ 288 h 288"/>
              <a:gd name="T14" fmla="*/ 212 w 271"/>
              <a:gd name="T15" fmla="*/ 288 h 288"/>
              <a:gd name="T16" fmla="*/ 135 w 271"/>
              <a:gd name="T17" fmla="*/ 177 h 288"/>
              <a:gd name="T18" fmla="*/ 55 w 271"/>
              <a:gd name="T19" fmla="*/ 288 h 288"/>
              <a:gd name="T20" fmla="*/ 0 w 271"/>
              <a:gd name="T21" fmla="*/ 288 h 288"/>
              <a:gd name="T22" fmla="*/ 107 w 271"/>
              <a:gd name="T23" fmla="*/ 141 h 288"/>
              <a:gd name="T24" fmla="*/ 6 w 271"/>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1" h="288">
                <a:moveTo>
                  <a:pt x="6" y="0"/>
                </a:moveTo>
                <a:lnTo>
                  <a:pt x="65" y="0"/>
                </a:lnTo>
                <a:lnTo>
                  <a:pt x="137" y="105"/>
                </a:lnTo>
                <a:lnTo>
                  <a:pt x="208" y="0"/>
                </a:lnTo>
                <a:lnTo>
                  <a:pt x="263" y="0"/>
                </a:lnTo>
                <a:lnTo>
                  <a:pt x="164" y="141"/>
                </a:lnTo>
                <a:lnTo>
                  <a:pt x="271" y="288"/>
                </a:lnTo>
                <a:lnTo>
                  <a:pt x="212" y="288"/>
                </a:lnTo>
                <a:lnTo>
                  <a:pt x="135" y="177"/>
                </a:lnTo>
                <a:lnTo>
                  <a:pt x="55" y="288"/>
                </a:lnTo>
                <a:lnTo>
                  <a:pt x="0" y="288"/>
                </a:lnTo>
                <a:lnTo>
                  <a:pt x="107" y="141"/>
                </a:lnTo>
                <a:lnTo>
                  <a:pt x="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6" name="Freeform 41"/>
          <p:cNvSpPr>
            <a:spLocks noEditPoints="1"/>
          </p:cNvSpPr>
          <p:nvPr userDrawn="1"/>
        </p:nvSpPr>
        <p:spPr bwMode="auto">
          <a:xfrm>
            <a:off x="1786960" y="982573"/>
            <a:ext cx="91921" cy="137550"/>
          </a:xfrm>
          <a:custGeom>
            <a:avLst/>
            <a:gdLst>
              <a:gd name="T0" fmla="*/ 143 w 277"/>
              <a:gd name="T1" fmla="*/ 44 h 417"/>
              <a:gd name="T2" fmla="*/ 115 w 277"/>
              <a:gd name="T3" fmla="*/ 48 h 417"/>
              <a:gd name="T4" fmla="*/ 93 w 277"/>
              <a:gd name="T5" fmla="*/ 58 h 417"/>
              <a:gd name="T6" fmla="*/ 75 w 277"/>
              <a:gd name="T7" fmla="*/ 74 h 417"/>
              <a:gd name="T8" fmla="*/ 61 w 277"/>
              <a:gd name="T9" fmla="*/ 97 h 417"/>
              <a:gd name="T10" fmla="*/ 53 w 277"/>
              <a:gd name="T11" fmla="*/ 123 h 417"/>
              <a:gd name="T12" fmla="*/ 51 w 277"/>
              <a:gd name="T13" fmla="*/ 155 h 417"/>
              <a:gd name="T14" fmla="*/ 53 w 277"/>
              <a:gd name="T15" fmla="*/ 185 h 417"/>
              <a:gd name="T16" fmla="*/ 61 w 277"/>
              <a:gd name="T17" fmla="*/ 210 h 417"/>
              <a:gd name="T18" fmla="*/ 73 w 277"/>
              <a:gd name="T19" fmla="*/ 232 h 417"/>
              <a:gd name="T20" fmla="*/ 91 w 277"/>
              <a:gd name="T21" fmla="*/ 246 h 417"/>
              <a:gd name="T22" fmla="*/ 113 w 277"/>
              <a:gd name="T23" fmla="*/ 256 h 417"/>
              <a:gd name="T24" fmla="*/ 137 w 277"/>
              <a:gd name="T25" fmla="*/ 260 h 417"/>
              <a:gd name="T26" fmla="*/ 162 w 277"/>
              <a:gd name="T27" fmla="*/ 256 h 417"/>
              <a:gd name="T28" fmla="*/ 184 w 277"/>
              <a:gd name="T29" fmla="*/ 246 h 417"/>
              <a:gd name="T30" fmla="*/ 200 w 277"/>
              <a:gd name="T31" fmla="*/ 230 h 417"/>
              <a:gd name="T32" fmla="*/ 214 w 277"/>
              <a:gd name="T33" fmla="*/ 208 h 417"/>
              <a:gd name="T34" fmla="*/ 220 w 277"/>
              <a:gd name="T35" fmla="*/ 181 h 417"/>
              <a:gd name="T36" fmla="*/ 224 w 277"/>
              <a:gd name="T37" fmla="*/ 149 h 417"/>
              <a:gd name="T38" fmla="*/ 220 w 277"/>
              <a:gd name="T39" fmla="*/ 117 h 417"/>
              <a:gd name="T40" fmla="*/ 214 w 277"/>
              <a:gd name="T41" fmla="*/ 92 h 417"/>
              <a:gd name="T42" fmla="*/ 202 w 277"/>
              <a:gd name="T43" fmla="*/ 72 h 417"/>
              <a:gd name="T44" fmla="*/ 186 w 277"/>
              <a:gd name="T45" fmla="*/ 56 h 417"/>
              <a:gd name="T46" fmla="*/ 166 w 277"/>
              <a:gd name="T47" fmla="*/ 48 h 417"/>
              <a:gd name="T48" fmla="*/ 143 w 277"/>
              <a:gd name="T49" fmla="*/ 44 h 417"/>
              <a:gd name="T50" fmla="*/ 153 w 277"/>
              <a:gd name="T51" fmla="*/ 0 h 417"/>
              <a:gd name="T52" fmla="*/ 180 w 277"/>
              <a:gd name="T53" fmla="*/ 2 h 417"/>
              <a:gd name="T54" fmla="*/ 206 w 277"/>
              <a:gd name="T55" fmla="*/ 10 h 417"/>
              <a:gd name="T56" fmla="*/ 226 w 277"/>
              <a:gd name="T57" fmla="*/ 24 h 417"/>
              <a:gd name="T58" fmla="*/ 244 w 277"/>
              <a:gd name="T59" fmla="*/ 40 h 417"/>
              <a:gd name="T60" fmla="*/ 258 w 277"/>
              <a:gd name="T61" fmla="*/ 62 h 417"/>
              <a:gd name="T62" fmla="*/ 267 w 277"/>
              <a:gd name="T63" fmla="*/ 86 h 417"/>
              <a:gd name="T64" fmla="*/ 275 w 277"/>
              <a:gd name="T65" fmla="*/ 115 h 417"/>
              <a:gd name="T66" fmla="*/ 277 w 277"/>
              <a:gd name="T67" fmla="*/ 147 h 417"/>
              <a:gd name="T68" fmla="*/ 275 w 277"/>
              <a:gd name="T69" fmla="*/ 179 h 417"/>
              <a:gd name="T70" fmla="*/ 267 w 277"/>
              <a:gd name="T71" fmla="*/ 208 h 417"/>
              <a:gd name="T72" fmla="*/ 258 w 277"/>
              <a:gd name="T73" fmla="*/ 236 h 417"/>
              <a:gd name="T74" fmla="*/ 242 w 277"/>
              <a:gd name="T75" fmla="*/ 260 h 417"/>
              <a:gd name="T76" fmla="*/ 224 w 277"/>
              <a:gd name="T77" fmla="*/ 278 h 417"/>
              <a:gd name="T78" fmla="*/ 200 w 277"/>
              <a:gd name="T79" fmla="*/ 292 h 417"/>
              <a:gd name="T80" fmla="*/ 174 w 277"/>
              <a:gd name="T81" fmla="*/ 302 h 417"/>
              <a:gd name="T82" fmla="*/ 145 w 277"/>
              <a:gd name="T83" fmla="*/ 304 h 417"/>
              <a:gd name="T84" fmla="*/ 115 w 277"/>
              <a:gd name="T85" fmla="*/ 302 h 417"/>
              <a:gd name="T86" fmla="*/ 89 w 277"/>
              <a:gd name="T87" fmla="*/ 292 h 417"/>
              <a:gd name="T88" fmla="*/ 67 w 277"/>
              <a:gd name="T89" fmla="*/ 276 h 417"/>
              <a:gd name="T90" fmla="*/ 51 w 277"/>
              <a:gd name="T91" fmla="*/ 256 h 417"/>
              <a:gd name="T92" fmla="*/ 51 w 277"/>
              <a:gd name="T93" fmla="*/ 417 h 417"/>
              <a:gd name="T94" fmla="*/ 0 w 277"/>
              <a:gd name="T95" fmla="*/ 417 h 417"/>
              <a:gd name="T96" fmla="*/ 0 w 277"/>
              <a:gd name="T97" fmla="*/ 8 h 417"/>
              <a:gd name="T98" fmla="*/ 28 w 277"/>
              <a:gd name="T99" fmla="*/ 8 h 417"/>
              <a:gd name="T100" fmla="*/ 36 w 277"/>
              <a:gd name="T101" fmla="*/ 8 h 417"/>
              <a:gd name="T102" fmla="*/ 42 w 277"/>
              <a:gd name="T103" fmla="*/ 10 h 417"/>
              <a:gd name="T104" fmla="*/ 48 w 277"/>
              <a:gd name="T105" fmla="*/ 14 h 417"/>
              <a:gd name="T106" fmla="*/ 49 w 277"/>
              <a:gd name="T107" fmla="*/ 20 h 417"/>
              <a:gd name="T108" fmla="*/ 51 w 277"/>
              <a:gd name="T109" fmla="*/ 28 h 417"/>
              <a:gd name="T110" fmla="*/ 51 w 277"/>
              <a:gd name="T111" fmla="*/ 52 h 417"/>
              <a:gd name="T112" fmla="*/ 67 w 277"/>
              <a:gd name="T113" fmla="*/ 30 h 417"/>
              <a:gd name="T114" fmla="*/ 91 w 277"/>
              <a:gd name="T115" fmla="*/ 14 h 417"/>
              <a:gd name="T116" fmla="*/ 119 w 277"/>
              <a:gd name="T117" fmla="*/ 4 h 417"/>
              <a:gd name="T118" fmla="*/ 153 w 277"/>
              <a:gd name="T119"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 h="417">
                <a:moveTo>
                  <a:pt x="143" y="44"/>
                </a:moveTo>
                <a:lnTo>
                  <a:pt x="115" y="48"/>
                </a:lnTo>
                <a:lnTo>
                  <a:pt x="93" y="58"/>
                </a:lnTo>
                <a:lnTo>
                  <a:pt x="75" y="74"/>
                </a:lnTo>
                <a:lnTo>
                  <a:pt x="61" y="97"/>
                </a:lnTo>
                <a:lnTo>
                  <a:pt x="53" y="123"/>
                </a:lnTo>
                <a:lnTo>
                  <a:pt x="51" y="155"/>
                </a:lnTo>
                <a:lnTo>
                  <a:pt x="53" y="185"/>
                </a:lnTo>
                <a:lnTo>
                  <a:pt x="61" y="210"/>
                </a:lnTo>
                <a:lnTo>
                  <a:pt x="73" y="232"/>
                </a:lnTo>
                <a:lnTo>
                  <a:pt x="91" y="246"/>
                </a:lnTo>
                <a:lnTo>
                  <a:pt x="113" y="256"/>
                </a:lnTo>
                <a:lnTo>
                  <a:pt x="137" y="260"/>
                </a:lnTo>
                <a:lnTo>
                  <a:pt x="162" y="256"/>
                </a:lnTo>
                <a:lnTo>
                  <a:pt x="184" y="246"/>
                </a:lnTo>
                <a:lnTo>
                  <a:pt x="200" y="230"/>
                </a:lnTo>
                <a:lnTo>
                  <a:pt x="214" y="208"/>
                </a:lnTo>
                <a:lnTo>
                  <a:pt x="220" y="181"/>
                </a:lnTo>
                <a:lnTo>
                  <a:pt x="224" y="149"/>
                </a:lnTo>
                <a:lnTo>
                  <a:pt x="220" y="117"/>
                </a:lnTo>
                <a:lnTo>
                  <a:pt x="214" y="92"/>
                </a:lnTo>
                <a:lnTo>
                  <a:pt x="202" y="72"/>
                </a:lnTo>
                <a:lnTo>
                  <a:pt x="186" y="56"/>
                </a:lnTo>
                <a:lnTo>
                  <a:pt x="166" y="48"/>
                </a:lnTo>
                <a:lnTo>
                  <a:pt x="143" y="44"/>
                </a:lnTo>
                <a:close/>
                <a:moveTo>
                  <a:pt x="153" y="0"/>
                </a:moveTo>
                <a:lnTo>
                  <a:pt x="180" y="2"/>
                </a:lnTo>
                <a:lnTo>
                  <a:pt x="206" y="10"/>
                </a:lnTo>
                <a:lnTo>
                  <a:pt x="226" y="24"/>
                </a:lnTo>
                <a:lnTo>
                  <a:pt x="244" y="40"/>
                </a:lnTo>
                <a:lnTo>
                  <a:pt x="258" y="62"/>
                </a:lnTo>
                <a:lnTo>
                  <a:pt x="267" y="86"/>
                </a:lnTo>
                <a:lnTo>
                  <a:pt x="275" y="115"/>
                </a:lnTo>
                <a:lnTo>
                  <a:pt x="277" y="147"/>
                </a:lnTo>
                <a:lnTo>
                  <a:pt x="275" y="179"/>
                </a:lnTo>
                <a:lnTo>
                  <a:pt x="267" y="208"/>
                </a:lnTo>
                <a:lnTo>
                  <a:pt x="258" y="236"/>
                </a:lnTo>
                <a:lnTo>
                  <a:pt x="242" y="260"/>
                </a:lnTo>
                <a:lnTo>
                  <a:pt x="224" y="278"/>
                </a:lnTo>
                <a:lnTo>
                  <a:pt x="200" y="292"/>
                </a:lnTo>
                <a:lnTo>
                  <a:pt x="174" y="302"/>
                </a:lnTo>
                <a:lnTo>
                  <a:pt x="145" y="304"/>
                </a:lnTo>
                <a:lnTo>
                  <a:pt x="115" y="302"/>
                </a:lnTo>
                <a:lnTo>
                  <a:pt x="89" y="292"/>
                </a:lnTo>
                <a:lnTo>
                  <a:pt x="67" y="276"/>
                </a:lnTo>
                <a:lnTo>
                  <a:pt x="51" y="256"/>
                </a:lnTo>
                <a:lnTo>
                  <a:pt x="51" y="417"/>
                </a:lnTo>
                <a:lnTo>
                  <a:pt x="0" y="417"/>
                </a:lnTo>
                <a:lnTo>
                  <a:pt x="0" y="8"/>
                </a:lnTo>
                <a:lnTo>
                  <a:pt x="28" y="8"/>
                </a:lnTo>
                <a:lnTo>
                  <a:pt x="36" y="8"/>
                </a:lnTo>
                <a:lnTo>
                  <a:pt x="42" y="10"/>
                </a:lnTo>
                <a:lnTo>
                  <a:pt x="48" y="14"/>
                </a:lnTo>
                <a:lnTo>
                  <a:pt x="49" y="20"/>
                </a:lnTo>
                <a:lnTo>
                  <a:pt x="51" y="28"/>
                </a:lnTo>
                <a:lnTo>
                  <a:pt x="51" y="52"/>
                </a:lnTo>
                <a:lnTo>
                  <a:pt x="67" y="30"/>
                </a:lnTo>
                <a:lnTo>
                  <a:pt x="91" y="14"/>
                </a:lnTo>
                <a:lnTo>
                  <a:pt x="119" y="4"/>
                </a:lnTo>
                <a:lnTo>
                  <a:pt x="153"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9" name="Freeform 42"/>
          <p:cNvSpPr>
            <a:spLocks noEditPoints="1"/>
          </p:cNvSpPr>
          <p:nvPr userDrawn="1"/>
        </p:nvSpPr>
        <p:spPr bwMode="auto">
          <a:xfrm>
            <a:off x="1894751" y="982573"/>
            <a:ext cx="85308" cy="100518"/>
          </a:xfrm>
          <a:custGeom>
            <a:avLst/>
            <a:gdLst>
              <a:gd name="T0" fmla="*/ 141 w 258"/>
              <a:gd name="T1" fmla="*/ 42 h 304"/>
              <a:gd name="T2" fmla="*/ 117 w 258"/>
              <a:gd name="T3" fmla="*/ 46 h 304"/>
              <a:gd name="T4" fmla="*/ 97 w 258"/>
              <a:gd name="T5" fmla="*/ 52 h 304"/>
              <a:gd name="T6" fmla="*/ 81 w 258"/>
              <a:gd name="T7" fmla="*/ 66 h 304"/>
              <a:gd name="T8" fmla="*/ 67 w 258"/>
              <a:gd name="T9" fmla="*/ 82 h 304"/>
              <a:gd name="T10" fmla="*/ 57 w 258"/>
              <a:gd name="T11" fmla="*/ 101 h 304"/>
              <a:gd name="T12" fmla="*/ 53 w 258"/>
              <a:gd name="T13" fmla="*/ 125 h 304"/>
              <a:gd name="T14" fmla="*/ 210 w 258"/>
              <a:gd name="T15" fmla="*/ 125 h 304"/>
              <a:gd name="T16" fmla="*/ 210 w 258"/>
              <a:gd name="T17" fmla="*/ 119 h 304"/>
              <a:gd name="T18" fmla="*/ 208 w 258"/>
              <a:gd name="T19" fmla="*/ 97 h 304"/>
              <a:gd name="T20" fmla="*/ 200 w 258"/>
              <a:gd name="T21" fmla="*/ 78 h 304"/>
              <a:gd name="T22" fmla="*/ 190 w 258"/>
              <a:gd name="T23" fmla="*/ 64 h 304"/>
              <a:gd name="T24" fmla="*/ 178 w 258"/>
              <a:gd name="T25" fmla="*/ 52 h 304"/>
              <a:gd name="T26" fmla="*/ 160 w 258"/>
              <a:gd name="T27" fmla="*/ 46 h 304"/>
              <a:gd name="T28" fmla="*/ 141 w 258"/>
              <a:gd name="T29" fmla="*/ 42 h 304"/>
              <a:gd name="T30" fmla="*/ 139 w 258"/>
              <a:gd name="T31" fmla="*/ 0 h 304"/>
              <a:gd name="T32" fmla="*/ 166 w 258"/>
              <a:gd name="T33" fmla="*/ 2 h 304"/>
              <a:gd name="T34" fmla="*/ 190 w 258"/>
              <a:gd name="T35" fmla="*/ 10 h 304"/>
              <a:gd name="T36" fmla="*/ 210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1 w 258"/>
              <a:gd name="T51" fmla="*/ 165 h 304"/>
              <a:gd name="T52" fmla="*/ 57 w 258"/>
              <a:gd name="T53" fmla="*/ 193 h 304"/>
              <a:gd name="T54" fmla="*/ 65 w 258"/>
              <a:gd name="T55" fmla="*/ 216 h 304"/>
              <a:gd name="T56" fmla="*/ 79 w 258"/>
              <a:gd name="T57" fmla="*/ 234 h 304"/>
              <a:gd name="T58" fmla="*/ 99 w 258"/>
              <a:gd name="T59" fmla="*/ 248 h 304"/>
              <a:gd name="T60" fmla="*/ 123 w 258"/>
              <a:gd name="T61" fmla="*/ 256 h 304"/>
              <a:gd name="T62" fmla="*/ 153 w 258"/>
              <a:gd name="T63" fmla="*/ 260 h 304"/>
              <a:gd name="T64" fmla="*/ 180 w 258"/>
              <a:gd name="T65" fmla="*/ 256 h 304"/>
              <a:gd name="T66" fmla="*/ 204 w 258"/>
              <a:gd name="T67" fmla="*/ 248 h 304"/>
              <a:gd name="T68" fmla="*/ 226 w 258"/>
              <a:gd name="T69" fmla="*/ 236 h 304"/>
              <a:gd name="T70" fmla="*/ 248 w 258"/>
              <a:gd name="T71" fmla="*/ 270 h 304"/>
              <a:gd name="T72" fmla="*/ 226 w 258"/>
              <a:gd name="T73" fmla="*/ 286 h 304"/>
              <a:gd name="T74" fmla="*/ 202 w 258"/>
              <a:gd name="T75" fmla="*/ 296 h 304"/>
              <a:gd name="T76" fmla="*/ 176 w 258"/>
              <a:gd name="T77" fmla="*/ 302 h 304"/>
              <a:gd name="T78" fmla="*/ 147 w 258"/>
              <a:gd name="T79" fmla="*/ 304 h 304"/>
              <a:gd name="T80" fmla="*/ 115 w 258"/>
              <a:gd name="T81" fmla="*/ 302 h 304"/>
              <a:gd name="T82" fmla="*/ 87 w 258"/>
              <a:gd name="T83" fmla="*/ 294 h 304"/>
              <a:gd name="T84" fmla="*/ 61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1 w 258"/>
              <a:gd name="T105" fmla="*/ 22 h 304"/>
              <a:gd name="T106" fmla="*/ 83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7" y="52"/>
                </a:lnTo>
                <a:lnTo>
                  <a:pt x="81" y="66"/>
                </a:lnTo>
                <a:lnTo>
                  <a:pt x="67" y="82"/>
                </a:lnTo>
                <a:lnTo>
                  <a:pt x="57" y="101"/>
                </a:lnTo>
                <a:lnTo>
                  <a:pt x="53" y="125"/>
                </a:lnTo>
                <a:lnTo>
                  <a:pt x="210" y="125"/>
                </a:lnTo>
                <a:lnTo>
                  <a:pt x="210" y="119"/>
                </a:lnTo>
                <a:lnTo>
                  <a:pt x="208" y="97"/>
                </a:lnTo>
                <a:lnTo>
                  <a:pt x="200" y="78"/>
                </a:lnTo>
                <a:lnTo>
                  <a:pt x="190" y="64"/>
                </a:lnTo>
                <a:lnTo>
                  <a:pt x="178" y="52"/>
                </a:lnTo>
                <a:lnTo>
                  <a:pt x="160" y="46"/>
                </a:lnTo>
                <a:lnTo>
                  <a:pt x="141" y="42"/>
                </a:lnTo>
                <a:close/>
                <a:moveTo>
                  <a:pt x="139" y="0"/>
                </a:moveTo>
                <a:lnTo>
                  <a:pt x="166" y="2"/>
                </a:lnTo>
                <a:lnTo>
                  <a:pt x="190" y="10"/>
                </a:lnTo>
                <a:lnTo>
                  <a:pt x="210" y="20"/>
                </a:lnTo>
                <a:lnTo>
                  <a:pt x="228" y="36"/>
                </a:lnTo>
                <a:lnTo>
                  <a:pt x="240" y="56"/>
                </a:lnTo>
                <a:lnTo>
                  <a:pt x="250" y="78"/>
                </a:lnTo>
                <a:lnTo>
                  <a:pt x="256" y="103"/>
                </a:lnTo>
                <a:lnTo>
                  <a:pt x="258" y="129"/>
                </a:lnTo>
                <a:lnTo>
                  <a:pt x="256" y="165"/>
                </a:lnTo>
                <a:lnTo>
                  <a:pt x="51" y="165"/>
                </a:lnTo>
                <a:lnTo>
                  <a:pt x="57" y="193"/>
                </a:lnTo>
                <a:lnTo>
                  <a:pt x="65" y="216"/>
                </a:lnTo>
                <a:lnTo>
                  <a:pt x="79" y="234"/>
                </a:lnTo>
                <a:lnTo>
                  <a:pt x="99" y="248"/>
                </a:lnTo>
                <a:lnTo>
                  <a:pt x="123" y="256"/>
                </a:lnTo>
                <a:lnTo>
                  <a:pt x="153" y="260"/>
                </a:lnTo>
                <a:lnTo>
                  <a:pt x="180" y="256"/>
                </a:lnTo>
                <a:lnTo>
                  <a:pt x="204" y="248"/>
                </a:lnTo>
                <a:lnTo>
                  <a:pt x="226" y="236"/>
                </a:lnTo>
                <a:lnTo>
                  <a:pt x="248" y="270"/>
                </a:lnTo>
                <a:lnTo>
                  <a:pt x="226" y="286"/>
                </a:lnTo>
                <a:lnTo>
                  <a:pt x="202" y="296"/>
                </a:lnTo>
                <a:lnTo>
                  <a:pt x="176" y="302"/>
                </a:lnTo>
                <a:lnTo>
                  <a:pt x="147" y="304"/>
                </a:lnTo>
                <a:lnTo>
                  <a:pt x="115" y="302"/>
                </a:lnTo>
                <a:lnTo>
                  <a:pt x="87" y="294"/>
                </a:lnTo>
                <a:lnTo>
                  <a:pt x="61" y="282"/>
                </a:lnTo>
                <a:lnTo>
                  <a:pt x="42" y="264"/>
                </a:lnTo>
                <a:lnTo>
                  <a:pt x="24" y="242"/>
                </a:lnTo>
                <a:lnTo>
                  <a:pt x="12" y="216"/>
                </a:lnTo>
                <a:lnTo>
                  <a:pt x="4" y="185"/>
                </a:lnTo>
                <a:lnTo>
                  <a:pt x="0" y="149"/>
                </a:lnTo>
                <a:lnTo>
                  <a:pt x="4" y="115"/>
                </a:lnTo>
                <a:lnTo>
                  <a:pt x="12" y="86"/>
                </a:lnTo>
                <a:lnTo>
                  <a:pt x="24" y="60"/>
                </a:lnTo>
                <a:lnTo>
                  <a:pt x="40" y="40"/>
                </a:lnTo>
                <a:lnTo>
                  <a:pt x="61" y="22"/>
                </a:lnTo>
                <a:lnTo>
                  <a:pt x="83" y="10"/>
                </a:lnTo>
                <a:lnTo>
                  <a:pt x="111"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2" name="Freeform 43"/>
          <p:cNvSpPr>
            <a:spLocks/>
          </p:cNvSpPr>
          <p:nvPr userDrawn="1"/>
        </p:nvSpPr>
        <p:spPr bwMode="auto">
          <a:xfrm>
            <a:off x="2001882" y="983897"/>
            <a:ext cx="54227" cy="96550"/>
          </a:xfrm>
          <a:custGeom>
            <a:avLst/>
            <a:gdLst>
              <a:gd name="T0" fmla="*/ 139 w 164"/>
              <a:gd name="T1" fmla="*/ 0 h 292"/>
              <a:gd name="T2" fmla="*/ 147 w 164"/>
              <a:gd name="T3" fmla="*/ 0 h 292"/>
              <a:gd name="T4" fmla="*/ 155 w 164"/>
              <a:gd name="T5" fmla="*/ 0 h 292"/>
              <a:gd name="T6" fmla="*/ 161 w 164"/>
              <a:gd name="T7" fmla="*/ 2 h 292"/>
              <a:gd name="T8" fmla="*/ 164 w 164"/>
              <a:gd name="T9" fmla="*/ 2 h 292"/>
              <a:gd name="T10" fmla="*/ 164 w 164"/>
              <a:gd name="T11" fmla="*/ 46 h 292"/>
              <a:gd name="T12" fmla="*/ 147 w 164"/>
              <a:gd name="T13" fmla="*/ 46 h 292"/>
              <a:gd name="T14" fmla="*/ 117 w 164"/>
              <a:gd name="T15" fmla="*/ 48 h 292"/>
              <a:gd name="T16" fmla="*/ 93 w 164"/>
              <a:gd name="T17" fmla="*/ 56 h 292"/>
              <a:gd name="T18" fmla="*/ 75 w 164"/>
              <a:gd name="T19" fmla="*/ 70 h 292"/>
              <a:gd name="T20" fmla="*/ 61 w 164"/>
              <a:gd name="T21" fmla="*/ 91 h 292"/>
              <a:gd name="T22" fmla="*/ 54 w 164"/>
              <a:gd name="T23" fmla="*/ 119 h 292"/>
              <a:gd name="T24" fmla="*/ 52 w 164"/>
              <a:gd name="T25" fmla="*/ 153 h 292"/>
              <a:gd name="T26" fmla="*/ 52 w 164"/>
              <a:gd name="T27" fmla="*/ 292 h 292"/>
              <a:gd name="T28" fmla="*/ 0 w 164"/>
              <a:gd name="T29" fmla="*/ 292 h 292"/>
              <a:gd name="T30" fmla="*/ 0 w 164"/>
              <a:gd name="T31" fmla="*/ 4 h 292"/>
              <a:gd name="T32" fmla="*/ 26 w 164"/>
              <a:gd name="T33" fmla="*/ 4 h 292"/>
              <a:gd name="T34" fmla="*/ 36 w 164"/>
              <a:gd name="T35" fmla="*/ 4 h 292"/>
              <a:gd name="T36" fmla="*/ 42 w 164"/>
              <a:gd name="T37" fmla="*/ 6 h 292"/>
              <a:gd name="T38" fmla="*/ 46 w 164"/>
              <a:gd name="T39" fmla="*/ 10 h 292"/>
              <a:gd name="T40" fmla="*/ 50 w 164"/>
              <a:gd name="T41" fmla="*/ 16 h 292"/>
              <a:gd name="T42" fmla="*/ 50 w 164"/>
              <a:gd name="T43" fmla="*/ 24 h 292"/>
              <a:gd name="T44" fmla="*/ 50 w 164"/>
              <a:gd name="T45" fmla="*/ 52 h 292"/>
              <a:gd name="T46" fmla="*/ 65 w 164"/>
              <a:gd name="T47" fmla="*/ 30 h 292"/>
              <a:gd name="T48" fmla="*/ 85 w 164"/>
              <a:gd name="T49" fmla="*/ 12 h 292"/>
              <a:gd name="T50" fmla="*/ 111 w 164"/>
              <a:gd name="T51" fmla="*/ 2 h 292"/>
              <a:gd name="T52" fmla="*/ 139 w 164"/>
              <a:gd name="T5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92">
                <a:moveTo>
                  <a:pt x="139" y="0"/>
                </a:moveTo>
                <a:lnTo>
                  <a:pt x="147" y="0"/>
                </a:lnTo>
                <a:lnTo>
                  <a:pt x="155" y="0"/>
                </a:lnTo>
                <a:lnTo>
                  <a:pt x="161" y="2"/>
                </a:lnTo>
                <a:lnTo>
                  <a:pt x="164" y="2"/>
                </a:lnTo>
                <a:lnTo>
                  <a:pt x="164" y="46"/>
                </a:lnTo>
                <a:lnTo>
                  <a:pt x="147" y="46"/>
                </a:lnTo>
                <a:lnTo>
                  <a:pt x="117" y="48"/>
                </a:lnTo>
                <a:lnTo>
                  <a:pt x="93" y="56"/>
                </a:lnTo>
                <a:lnTo>
                  <a:pt x="75" y="70"/>
                </a:lnTo>
                <a:lnTo>
                  <a:pt x="61" y="91"/>
                </a:lnTo>
                <a:lnTo>
                  <a:pt x="54" y="119"/>
                </a:lnTo>
                <a:lnTo>
                  <a:pt x="52" y="153"/>
                </a:lnTo>
                <a:lnTo>
                  <a:pt x="52" y="292"/>
                </a:lnTo>
                <a:lnTo>
                  <a:pt x="0" y="292"/>
                </a:lnTo>
                <a:lnTo>
                  <a:pt x="0" y="4"/>
                </a:lnTo>
                <a:lnTo>
                  <a:pt x="26" y="4"/>
                </a:lnTo>
                <a:lnTo>
                  <a:pt x="36" y="4"/>
                </a:lnTo>
                <a:lnTo>
                  <a:pt x="42" y="6"/>
                </a:lnTo>
                <a:lnTo>
                  <a:pt x="46" y="10"/>
                </a:lnTo>
                <a:lnTo>
                  <a:pt x="50" y="16"/>
                </a:lnTo>
                <a:lnTo>
                  <a:pt x="50" y="24"/>
                </a:lnTo>
                <a:lnTo>
                  <a:pt x="50" y="52"/>
                </a:lnTo>
                <a:lnTo>
                  <a:pt x="65" y="30"/>
                </a:lnTo>
                <a:lnTo>
                  <a:pt x="85" y="12"/>
                </a:lnTo>
                <a:lnTo>
                  <a:pt x="111"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3" name="Freeform 44"/>
          <p:cNvSpPr>
            <a:spLocks noEditPoints="1"/>
          </p:cNvSpPr>
          <p:nvPr userDrawn="1"/>
        </p:nvSpPr>
        <p:spPr bwMode="auto">
          <a:xfrm>
            <a:off x="2071980" y="946863"/>
            <a:ext cx="17194" cy="133582"/>
          </a:xfrm>
          <a:custGeom>
            <a:avLst/>
            <a:gdLst>
              <a:gd name="T0" fmla="*/ 0 w 54"/>
              <a:gd name="T1" fmla="*/ 117 h 405"/>
              <a:gd name="T2" fmla="*/ 52 w 54"/>
              <a:gd name="T3" fmla="*/ 117 h 405"/>
              <a:gd name="T4" fmla="*/ 52 w 54"/>
              <a:gd name="T5" fmla="*/ 405 h 405"/>
              <a:gd name="T6" fmla="*/ 0 w 54"/>
              <a:gd name="T7" fmla="*/ 405 h 405"/>
              <a:gd name="T8" fmla="*/ 0 w 54"/>
              <a:gd name="T9" fmla="*/ 117 h 405"/>
              <a:gd name="T10" fmla="*/ 0 w 54"/>
              <a:gd name="T11" fmla="*/ 0 h 405"/>
              <a:gd name="T12" fmla="*/ 54 w 54"/>
              <a:gd name="T13" fmla="*/ 0 h 405"/>
              <a:gd name="T14" fmla="*/ 54 w 54"/>
              <a:gd name="T15" fmla="*/ 60 h 405"/>
              <a:gd name="T16" fmla="*/ 0 w 54"/>
              <a:gd name="T17" fmla="*/ 60 h 405"/>
              <a:gd name="T18" fmla="*/ 0 w 54"/>
              <a:gd name="T19"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5">
                <a:moveTo>
                  <a:pt x="0" y="117"/>
                </a:moveTo>
                <a:lnTo>
                  <a:pt x="52" y="117"/>
                </a:lnTo>
                <a:lnTo>
                  <a:pt x="52" y="405"/>
                </a:lnTo>
                <a:lnTo>
                  <a:pt x="0" y="405"/>
                </a:lnTo>
                <a:lnTo>
                  <a:pt x="0" y="117"/>
                </a:lnTo>
                <a:close/>
                <a:moveTo>
                  <a:pt x="0" y="0"/>
                </a:moveTo>
                <a:lnTo>
                  <a:pt x="54" y="0"/>
                </a:lnTo>
                <a:lnTo>
                  <a:pt x="54" y="60"/>
                </a:lnTo>
                <a:lnTo>
                  <a:pt x="0" y="60"/>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4" name="Freeform 45"/>
          <p:cNvSpPr>
            <a:spLocks noEditPoints="1"/>
          </p:cNvSpPr>
          <p:nvPr userDrawn="1"/>
        </p:nvSpPr>
        <p:spPr bwMode="auto">
          <a:xfrm>
            <a:off x="2110997" y="982573"/>
            <a:ext cx="84646" cy="100518"/>
          </a:xfrm>
          <a:custGeom>
            <a:avLst/>
            <a:gdLst>
              <a:gd name="T0" fmla="*/ 139 w 256"/>
              <a:gd name="T1" fmla="*/ 42 h 304"/>
              <a:gd name="T2" fmla="*/ 117 w 256"/>
              <a:gd name="T3" fmla="*/ 46 h 304"/>
              <a:gd name="T4" fmla="*/ 97 w 256"/>
              <a:gd name="T5" fmla="*/ 52 h 304"/>
              <a:gd name="T6" fmla="*/ 79 w 256"/>
              <a:gd name="T7" fmla="*/ 66 h 304"/>
              <a:gd name="T8" fmla="*/ 67 w 256"/>
              <a:gd name="T9" fmla="*/ 82 h 304"/>
              <a:gd name="T10" fmla="*/ 57 w 256"/>
              <a:gd name="T11" fmla="*/ 101 h 304"/>
              <a:gd name="T12" fmla="*/ 51 w 256"/>
              <a:gd name="T13" fmla="*/ 125 h 304"/>
              <a:gd name="T14" fmla="*/ 208 w 256"/>
              <a:gd name="T15" fmla="*/ 125 h 304"/>
              <a:gd name="T16" fmla="*/ 208 w 256"/>
              <a:gd name="T17" fmla="*/ 119 h 304"/>
              <a:gd name="T18" fmla="*/ 206 w 256"/>
              <a:gd name="T19" fmla="*/ 97 h 304"/>
              <a:gd name="T20" fmla="*/ 200 w 256"/>
              <a:gd name="T21" fmla="*/ 78 h 304"/>
              <a:gd name="T22" fmla="*/ 190 w 256"/>
              <a:gd name="T23" fmla="*/ 64 h 304"/>
              <a:gd name="T24" fmla="*/ 176 w 256"/>
              <a:gd name="T25" fmla="*/ 52 h 304"/>
              <a:gd name="T26" fmla="*/ 159 w 256"/>
              <a:gd name="T27" fmla="*/ 46 h 304"/>
              <a:gd name="T28" fmla="*/ 139 w 256"/>
              <a:gd name="T29" fmla="*/ 42 h 304"/>
              <a:gd name="T30" fmla="*/ 137 w 256"/>
              <a:gd name="T31" fmla="*/ 0 h 304"/>
              <a:gd name="T32" fmla="*/ 164 w 256"/>
              <a:gd name="T33" fmla="*/ 2 h 304"/>
              <a:gd name="T34" fmla="*/ 188 w 256"/>
              <a:gd name="T35" fmla="*/ 10 h 304"/>
              <a:gd name="T36" fmla="*/ 210 w 256"/>
              <a:gd name="T37" fmla="*/ 20 h 304"/>
              <a:gd name="T38" fmla="*/ 226 w 256"/>
              <a:gd name="T39" fmla="*/ 36 h 304"/>
              <a:gd name="T40" fmla="*/ 240 w 256"/>
              <a:gd name="T41" fmla="*/ 56 h 304"/>
              <a:gd name="T42" fmla="*/ 250 w 256"/>
              <a:gd name="T43" fmla="*/ 78 h 304"/>
              <a:gd name="T44" fmla="*/ 254 w 256"/>
              <a:gd name="T45" fmla="*/ 103 h 304"/>
              <a:gd name="T46" fmla="*/ 256 w 256"/>
              <a:gd name="T47" fmla="*/ 129 h 304"/>
              <a:gd name="T48" fmla="*/ 254 w 256"/>
              <a:gd name="T49" fmla="*/ 165 h 304"/>
              <a:gd name="T50" fmla="*/ 51 w 256"/>
              <a:gd name="T51" fmla="*/ 165 h 304"/>
              <a:gd name="T52" fmla="*/ 55 w 256"/>
              <a:gd name="T53" fmla="*/ 193 h 304"/>
              <a:gd name="T54" fmla="*/ 65 w 256"/>
              <a:gd name="T55" fmla="*/ 216 h 304"/>
              <a:gd name="T56" fmla="*/ 79 w 256"/>
              <a:gd name="T57" fmla="*/ 234 h 304"/>
              <a:gd name="T58" fmla="*/ 97 w 256"/>
              <a:gd name="T59" fmla="*/ 248 h 304"/>
              <a:gd name="T60" fmla="*/ 123 w 256"/>
              <a:gd name="T61" fmla="*/ 256 h 304"/>
              <a:gd name="T62" fmla="*/ 151 w 256"/>
              <a:gd name="T63" fmla="*/ 260 h 304"/>
              <a:gd name="T64" fmla="*/ 178 w 256"/>
              <a:gd name="T65" fmla="*/ 256 h 304"/>
              <a:gd name="T66" fmla="*/ 204 w 256"/>
              <a:gd name="T67" fmla="*/ 248 h 304"/>
              <a:gd name="T68" fmla="*/ 224 w 256"/>
              <a:gd name="T69" fmla="*/ 236 h 304"/>
              <a:gd name="T70" fmla="*/ 246 w 256"/>
              <a:gd name="T71" fmla="*/ 270 h 304"/>
              <a:gd name="T72" fmla="*/ 226 w 256"/>
              <a:gd name="T73" fmla="*/ 286 h 304"/>
              <a:gd name="T74" fmla="*/ 202 w 256"/>
              <a:gd name="T75" fmla="*/ 296 h 304"/>
              <a:gd name="T76" fmla="*/ 174 w 256"/>
              <a:gd name="T77" fmla="*/ 302 h 304"/>
              <a:gd name="T78" fmla="*/ 147 w 256"/>
              <a:gd name="T79" fmla="*/ 304 h 304"/>
              <a:gd name="T80" fmla="*/ 115 w 256"/>
              <a:gd name="T81" fmla="*/ 302 h 304"/>
              <a:gd name="T82" fmla="*/ 85 w 256"/>
              <a:gd name="T83" fmla="*/ 294 h 304"/>
              <a:gd name="T84" fmla="*/ 61 w 256"/>
              <a:gd name="T85" fmla="*/ 282 h 304"/>
              <a:gd name="T86" fmla="*/ 40 w 256"/>
              <a:gd name="T87" fmla="*/ 264 h 304"/>
              <a:gd name="T88" fmla="*/ 22 w 256"/>
              <a:gd name="T89" fmla="*/ 242 h 304"/>
              <a:gd name="T90" fmla="*/ 10 w 256"/>
              <a:gd name="T91" fmla="*/ 216 h 304"/>
              <a:gd name="T92" fmla="*/ 2 w 256"/>
              <a:gd name="T93" fmla="*/ 185 h 304"/>
              <a:gd name="T94" fmla="*/ 0 w 256"/>
              <a:gd name="T95" fmla="*/ 149 h 304"/>
              <a:gd name="T96" fmla="*/ 2 w 256"/>
              <a:gd name="T97" fmla="*/ 115 h 304"/>
              <a:gd name="T98" fmla="*/ 10 w 256"/>
              <a:gd name="T99" fmla="*/ 86 h 304"/>
              <a:gd name="T100" fmla="*/ 22 w 256"/>
              <a:gd name="T101" fmla="*/ 60 h 304"/>
              <a:gd name="T102" fmla="*/ 40 w 256"/>
              <a:gd name="T103" fmla="*/ 40 h 304"/>
              <a:gd name="T104" fmla="*/ 59 w 256"/>
              <a:gd name="T105" fmla="*/ 22 h 304"/>
              <a:gd name="T106" fmla="*/ 83 w 256"/>
              <a:gd name="T107" fmla="*/ 10 h 304"/>
              <a:gd name="T108" fmla="*/ 109 w 256"/>
              <a:gd name="T109" fmla="*/ 2 h 304"/>
              <a:gd name="T110" fmla="*/ 137 w 256"/>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 h="304">
                <a:moveTo>
                  <a:pt x="139"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9" y="46"/>
                </a:lnTo>
                <a:lnTo>
                  <a:pt x="139" y="42"/>
                </a:lnTo>
                <a:close/>
                <a:moveTo>
                  <a:pt x="137" y="0"/>
                </a:moveTo>
                <a:lnTo>
                  <a:pt x="164" y="2"/>
                </a:lnTo>
                <a:lnTo>
                  <a:pt x="188" y="10"/>
                </a:lnTo>
                <a:lnTo>
                  <a:pt x="210" y="20"/>
                </a:lnTo>
                <a:lnTo>
                  <a:pt x="226" y="36"/>
                </a:lnTo>
                <a:lnTo>
                  <a:pt x="240" y="56"/>
                </a:lnTo>
                <a:lnTo>
                  <a:pt x="250" y="78"/>
                </a:lnTo>
                <a:lnTo>
                  <a:pt x="254" y="103"/>
                </a:lnTo>
                <a:lnTo>
                  <a:pt x="256" y="129"/>
                </a:lnTo>
                <a:lnTo>
                  <a:pt x="254" y="165"/>
                </a:lnTo>
                <a:lnTo>
                  <a:pt x="51" y="165"/>
                </a:lnTo>
                <a:lnTo>
                  <a:pt x="55" y="193"/>
                </a:lnTo>
                <a:lnTo>
                  <a:pt x="65" y="216"/>
                </a:lnTo>
                <a:lnTo>
                  <a:pt x="79" y="234"/>
                </a:lnTo>
                <a:lnTo>
                  <a:pt x="97" y="248"/>
                </a:lnTo>
                <a:lnTo>
                  <a:pt x="123" y="256"/>
                </a:lnTo>
                <a:lnTo>
                  <a:pt x="151" y="260"/>
                </a:lnTo>
                <a:lnTo>
                  <a:pt x="178" y="256"/>
                </a:lnTo>
                <a:lnTo>
                  <a:pt x="204" y="248"/>
                </a:lnTo>
                <a:lnTo>
                  <a:pt x="224" y="236"/>
                </a:lnTo>
                <a:lnTo>
                  <a:pt x="246" y="270"/>
                </a:lnTo>
                <a:lnTo>
                  <a:pt x="226" y="286"/>
                </a:lnTo>
                <a:lnTo>
                  <a:pt x="202" y="296"/>
                </a:lnTo>
                <a:lnTo>
                  <a:pt x="174" y="302"/>
                </a:lnTo>
                <a:lnTo>
                  <a:pt x="147" y="304"/>
                </a:lnTo>
                <a:lnTo>
                  <a:pt x="115" y="302"/>
                </a:lnTo>
                <a:lnTo>
                  <a:pt x="85" y="294"/>
                </a:lnTo>
                <a:lnTo>
                  <a:pt x="61" y="282"/>
                </a:lnTo>
                <a:lnTo>
                  <a:pt x="40" y="264"/>
                </a:lnTo>
                <a:lnTo>
                  <a:pt x="22" y="242"/>
                </a:lnTo>
                <a:lnTo>
                  <a:pt x="10" y="216"/>
                </a:lnTo>
                <a:lnTo>
                  <a:pt x="2" y="185"/>
                </a:lnTo>
                <a:lnTo>
                  <a:pt x="0" y="149"/>
                </a:lnTo>
                <a:lnTo>
                  <a:pt x="2" y="115"/>
                </a:lnTo>
                <a:lnTo>
                  <a:pt x="10" y="86"/>
                </a:lnTo>
                <a:lnTo>
                  <a:pt x="22" y="60"/>
                </a:lnTo>
                <a:lnTo>
                  <a:pt x="40" y="40"/>
                </a:lnTo>
                <a:lnTo>
                  <a:pt x="59" y="22"/>
                </a:lnTo>
                <a:lnTo>
                  <a:pt x="83" y="10"/>
                </a:lnTo>
                <a:lnTo>
                  <a:pt x="109" y="2"/>
                </a:lnTo>
                <a:lnTo>
                  <a:pt x="13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5" name="Freeform 46"/>
          <p:cNvSpPr>
            <a:spLocks/>
          </p:cNvSpPr>
          <p:nvPr userDrawn="1"/>
        </p:nvSpPr>
        <p:spPr bwMode="auto">
          <a:xfrm>
            <a:off x="2217466" y="982573"/>
            <a:ext cx="82663" cy="97872"/>
          </a:xfrm>
          <a:custGeom>
            <a:avLst/>
            <a:gdLst>
              <a:gd name="T0" fmla="*/ 149 w 252"/>
              <a:gd name="T1" fmla="*/ 0 h 296"/>
              <a:gd name="T2" fmla="*/ 180 w 252"/>
              <a:gd name="T3" fmla="*/ 2 h 296"/>
              <a:gd name="T4" fmla="*/ 206 w 252"/>
              <a:gd name="T5" fmla="*/ 12 h 296"/>
              <a:gd name="T6" fmla="*/ 226 w 252"/>
              <a:gd name="T7" fmla="*/ 28 h 296"/>
              <a:gd name="T8" fmla="*/ 240 w 252"/>
              <a:gd name="T9" fmla="*/ 50 h 296"/>
              <a:gd name="T10" fmla="*/ 250 w 252"/>
              <a:gd name="T11" fmla="*/ 78 h 296"/>
              <a:gd name="T12" fmla="*/ 252 w 252"/>
              <a:gd name="T13" fmla="*/ 111 h 296"/>
              <a:gd name="T14" fmla="*/ 252 w 252"/>
              <a:gd name="T15" fmla="*/ 296 h 296"/>
              <a:gd name="T16" fmla="*/ 200 w 252"/>
              <a:gd name="T17" fmla="*/ 296 h 296"/>
              <a:gd name="T18" fmla="*/ 200 w 252"/>
              <a:gd name="T19" fmla="*/ 117 h 296"/>
              <a:gd name="T20" fmla="*/ 198 w 252"/>
              <a:gd name="T21" fmla="*/ 94 h 296"/>
              <a:gd name="T22" fmla="*/ 194 w 252"/>
              <a:gd name="T23" fmla="*/ 76 h 296"/>
              <a:gd name="T24" fmla="*/ 184 w 252"/>
              <a:gd name="T25" fmla="*/ 62 h 296"/>
              <a:gd name="T26" fmla="*/ 172 w 252"/>
              <a:gd name="T27" fmla="*/ 52 h 296"/>
              <a:gd name="T28" fmla="*/ 157 w 252"/>
              <a:gd name="T29" fmla="*/ 46 h 296"/>
              <a:gd name="T30" fmla="*/ 137 w 252"/>
              <a:gd name="T31" fmla="*/ 44 h 296"/>
              <a:gd name="T32" fmla="*/ 113 w 252"/>
              <a:gd name="T33" fmla="*/ 48 h 296"/>
              <a:gd name="T34" fmla="*/ 93 w 252"/>
              <a:gd name="T35" fmla="*/ 56 h 296"/>
              <a:gd name="T36" fmla="*/ 75 w 252"/>
              <a:gd name="T37" fmla="*/ 70 h 296"/>
              <a:gd name="T38" fmla="*/ 61 w 252"/>
              <a:gd name="T39" fmla="*/ 90 h 296"/>
              <a:gd name="T40" fmla="*/ 56 w 252"/>
              <a:gd name="T41" fmla="*/ 113 h 296"/>
              <a:gd name="T42" fmla="*/ 52 w 252"/>
              <a:gd name="T43" fmla="*/ 143 h 296"/>
              <a:gd name="T44" fmla="*/ 52 w 252"/>
              <a:gd name="T45" fmla="*/ 296 h 296"/>
              <a:gd name="T46" fmla="*/ 0 w 252"/>
              <a:gd name="T47" fmla="*/ 296 h 296"/>
              <a:gd name="T48" fmla="*/ 0 w 252"/>
              <a:gd name="T49" fmla="*/ 8 h 296"/>
              <a:gd name="T50" fmla="*/ 28 w 252"/>
              <a:gd name="T51" fmla="*/ 8 h 296"/>
              <a:gd name="T52" fmla="*/ 36 w 252"/>
              <a:gd name="T53" fmla="*/ 8 h 296"/>
              <a:gd name="T54" fmla="*/ 42 w 252"/>
              <a:gd name="T55" fmla="*/ 10 h 296"/>
              <a:gd name="T56" fmla="*/ 48 w 252"/>
              <a:gd name="T57" fmla="*/ 14 h 296"/>
              <a:gd name="T58" fmla="*/ 50 w 252"/>
              <a:gd name="T59" fmla="*/ 20 h 296"/>
              <a:gd name="T60" fmla="*/ 52 w 252"/>
              <a:gd name="T61" fmla="*/ 28 h 296"/>
              <a:gd name="T62" fmla="*/ 52 w 252"/>
              <a:gd name="T63" fmla="*/ 52 h 296"/>
              <a:gd name="T64" fmla="*/ 67 w 252"/>
              <a:gd name="T65" fmla="*/ 30 h 296"/>
              <a:gd name="T66" fmla="*/ 89 w 252"/>
              <a:gd name="T67" fmla="*/ 14 h 296"/>
              <a:gd name="T68" fmla="*/ 117 w 252"/>
              <a:gd name="T69" fmla="*/ 4 h 296"/>
              <a:gd name="T70" fmla="*/ 149 w 252"/>
              <a:gd name="T71"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2" h="296">
                <a:moveTo>
                  <a:pt x="149" y="0"/>
                </a:moveTo>
                <a:lnTo>
                  <a:pt x="180" y="2"/>
                </a:lnTo>
                <a:lnTo>
                  <a:pt x="206" y="12"/>
                </a:lnTo>
                <a:lnTo>
                  <a:pt x="226" y="28"/>
                </a:lnTo>
                <a:lnTo>
                  <a:pt x="240" y="50"/>
                </a:lnTo>
                <a:lnTo>
                  <a:pt x="250" y="78"/>
                </a:lnTo>
                <a:lnTo>
                  <a:pt x="252" y="111"/>
                </a:lnTo>
                <a:lnTo>
                  <a:pt x="252" y="296"/>
                </a:lnTo>
                <a:lnTo>
                  <a:pt x="200" y="296"/>
                </a:lnTo>
                <a:lnTo>
                  <a:pt x="200" y="117"/>
                </a:lnTo>
                <a:lnTo>
                  <a:pt x="198" y="94"/>
                </a:lnTo>
                <a:lnTo>
                  <a:pt x="194" y="76"/>
                </a:lnTo>
                <a:lnTo>
                  <a:pt x="184" y="62"/>
                </a:lnTo>
                <a:lnTo>
                  <a:pt x="172" y="52"/>
                </a:lnTo>
                <a:lnTo>
                  <a:pt x="157" y="46"/>
                </a:lnTo>
                <a:lnTo>
                  <a:pt x="137" y="44"/>
                </a:lnTo>
                <a:lnTo>
                  <a:pt x="113" y="48"/>
                </a:lnTo>
                <a:lnTo>
                  <a:pt x="93" y="56"/>
                </a:lnTo>
                <a:lnTo>
                  <a:pt x="75" y="70"/>
                </a:lnTo>
                <a:lnTo>
                  <a:pt x="61" y="90"/>
                </a:lnTo>
                <a:lnTo>
                  <a:pt x="56" y="113"/>
                </a:lnTo>
                <a:lnTo>
                  <a:pt x="52" y="143"/>
                </a:lnTo>
                <a:lnTo>
                  <a:pt x="52" y="296"/>
                </a:lnTo>
                <a:lnTo>
                  <a:pt x="0" y="296"/>
                </a:lnTo>
                <a:lnTo>
                  <a:pt x="0" y="8"/>
                </a:lnTo>
                <a:lnTo>
                  <a:pt x="28" y="8"/>
                </a:lnTo>
                <a:lnTo>
                  <a:pt x="36" y="8"/>
                </a:lnTo>
                <a:lnTo>
                  <a:pt x="42" y="10"/>
                </a:lnTo>
                <a:lnTo>
                  <a:pt x="48" y="14"/>
                </a:lnTo>
                <a:lnTo>
                  <a:pt x="50" y="20"/>
                </a:lnTo>
                <a:lnTo>
                  <a:pt x="52" y="28"/>
                </a:lnTo>
                <a:lnTo>
                  <a:pt x="52" y="52"/>
                </a:lnTo>
                <a:lnTo>
                  <a:pt x="67" y="30"/>
                </a:lnTo>
                <a:lnTo>
                  <a:pt x="89" y="14"/>
                </a:lnTo>
                <a:lnTo>
                  <a:pt x="117" y="4"/>
                </a:lnTo>
                <a:lnTo>
                  <a:pt x="1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6" name="Freeform 47"/>
          <p:cNvSpPr>
            <a:spLocks/>
          </p:cNvSpPr>
          <p:nvPr userDrawn="1"/>
        </p:nvSpPr>
        <p:spPr bwMode="auto">
          <a:xfrm>
            <a:off x="2319968" y="982573"/>
            <a:ext cx="78695" cy="100518"/>
          </a:xfrm>
          <a:custGeom>
            <a:avLst/>
            <a:gdLst>
              <a:gd name="T0" fmla="*/ 149 w 238"/>
              <a:gd name="T1" fmla="*/ 0 h 304"/>
              <a:gd name="T2" fmla="*/ 182 w 238"/>
              <a:gd name="T3" fmla="*/ 2 h 304"/>
              <a:gd name="T4" fmla="*/ 212 w 238"/>
              <a:gd name="T5" fmla="*/ 12 h 304"/>
              <a:gd name="T6" fmla="*/ 236 w 238"/>
              <a:gd name="T7" fmla="*/ 28 h 304"/>
              <a:gd name="T8" fmla="*/ 216 w 238"/>
              <a:gd name="T9" fmla="*/ 64 h 304"/>
              <a:gd name="T10" fmla="*/ 204 w 238"/>
              <a:gd name="T11" fmla="*/ 56 h 304"/>
              <a:gd name="T12" fmla="*/ 188 w 238"/>
              <a:gd name="T13" fmla="*/ 50 h 304"/>
              <a:gd name="T14" fmla="*/ 173 w 238"/>
              <a:gd name="T15" fmla="*/ 46 h 304"/>
              <a:gd name="T16" fmla="*/ 151 w 238"/>
              <a:gd name="T17" fmla="*/ 44 h 304"/>
              <a:gd name="T18" fmla="*/ 123 w 238"/>
              <a:gd name="T19" fmla="*/ 48 h 304"/>
              <a:gd name="T20" fmla="*/ 99 w 238"/>
              <a:gd name="T21" fmla="*/ 56 h 304"/>
              <a:gd name="T22" fmla="*/ 79 w 238"/>
              <a:gd name="T23" fmla="*/ 72 h 304"/>
              <a:gd name="T24" fmla="*/ 66 w 238"/>
              <a:gd name="T25" fmla="*/ 94 h 304"/>
              <a:gd name="T26" fmla="*/ 58 w 238"/>
              <a:gd name="T27" fmla="*/ 119 h 304"/>
              <a:gd name="T28" fmla="*/ 54 w 238"/>
              <a:gd name="T29" fmla="*/ 151 h 304"/>
              <a:gd name="T30" fmla="*/ 58 w 238"/>
              <a:gd name="T31" fmla="*/ 183 h 304"/>
              <a:gd name="T32" fmla="*/ 66 w 238"/>
              <a:gd name="T33" fmla="*/ 210 h 304"/>
              <a:gd name="T34" fmla="*/ 79 w 238"/>
              <a:gd name="T35" fmla="*/ 232 h 304"/>
              <a:gd name="T36" fmla="*/ 99 w 238"/>
              <a:gd name="T37" fmla="*/ 246 h 304"/>
              <a:gd name="T38" fmla="*/ 123 w 238"/>
              <a:gd name="T39" fmla="*/ 256 h 304"/>
              <a:gd name="T40" fmla="*/ 151 w 238"/>
              <a:gd name="T41" fmla="*/ 260 h 304"/>
              <a:gd name="T42" fmla="*/ 186 w 238"/>
              <a:gd name="T43" fmla="*/ 254 h 304"/>
              <a:gd name="T44" fmla="*/ 202 w 238"/>
              <a:gd name="T45" fmla="*/ 248 h 304"/>
              <a:gd name="T46" fmla="*/ 218 w 238"/>
              <a:gd name="T47" fmla="*/ 240 h 304"/>
              <a:gd name="T48" fmla="*/ 238 w 238"/>
              <a:gd name="T49" fmla="*/ 276 h 304"/>
              <a:gd name="T50" fmla="*/ 212 w 238"/>
              <a:gd name="T51" fmla="*/ 292 h 304"/>
              <a:gd name="T52" fmla="*/ 182 w 238"/>
              <a:gd name="T53" fmla="*/ 300 h 304"/>
              <a:gd name="T54" fmla="*/ 147 w 238"/>
              <a:gd name="T55" fmla="*/ 304 h 304"/>
              <a:gd name="T56" fmla="*/ 111 w 238"/>
              <a:gd name="T57" fmla="*/ 302 h 304"/>
              <a:gd name="T58" fmla="*/ 81 w 238"/>
              <a:gd name="T59" fmla="*/ 292 h 304"/>
              <a:gd name="T60" fmla="*/ 58 w 238"/>
              <a:gd name="T61" fmla="*/ 278 h 304"/>
              <a:gd name="T62" fmla="*/ 36 w 238"/>
              <a:gd name="T63" fmla="*/ 260 h 304"/>
              <a:gd name="T64" fmla="*/ 20 w 238"/>
              <a:gd name="T65" fmla="*/ 238 h 304"/>
              <a:gd name="T66" fmla="*/ 10 w 238"/>
              <a:gd name="T67" fmla="*/ 214 h 304"/>
              <a:gd name="T68" fmla="*/ 2 w 238"/>
              <a:gd name="T69" fmla="*/ 185 h 304"/>
              <a:gd name="T70" fmla="*/ 0 w 238"/>
              <a:gd name="T71" fmla="*/ 153 h 304"/>
              <a:gd name="T72" fmla="*/ 4 w 238"/>
              <a:gd name="T73" fmla="*/ 121 h 304"/>
              <a:gd name="T74" fmla="*/ 10 w 238"/>
              <a:gd name="T75" fmla="*/ 90 h 304"/>
              <a:gd name="T76" fmla="*/ 24 w 238"/>
              <a:gd name="T77" fmla="*/ 64 h 304"/>
              <a:gd name="T78" fmla="*/ 40 w 238"/>
              <a:gd name="T79" fmla="*/ 42 h 304"/>
              <a:gd name="T80" fmla="*/ 62 w 238"/>
              <a:gd name="T81" fmla="*/ 24 h 304"/>
              <a:gd name="T82" fmla="*/ 87 w 238"/>
              <a:gd name="T83" fmla="*/ 10 h 304"/>
              <a:gd name="T84" fmla="*/ 115 w 238"/>
              <a:gd name="T85" fmla="*/ 2 h 304"/>
              <a:gd name="T86" fmla="*/ 149 w 238"/>
              <a:gd name="T8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04">
                <a:moveTo>
                  <a:pt x="149" y="0"/>
                </a:moveTo>
                <a:lnTo>
                  <a:pt x="182" y="2"/>
                </a:lnTo>
                <a:lnTo>
                  <a:pt x="212" y="12"/>
                </a:lnTo>
                <a:lnTo>
                  <a:pt x="236" y="28"/>
                </a:lnTo>
                <a:lnTo>
                  <a:pt x="216" y="64"/>
                </a:lnTo>
                <a:lnTo>
                  <a:pt x="204" y="56"/>
                </a:lnTo>
                <a:lnTo>
                  <a:pt x="188" y="50"/>
                </a:lnTo>
                <a:lnTo>
                  <a:pt x="173" y="46"/>
                </a:lnTo>
                <a:lnTo>
                  <a:pt x="151" y="44"/>
                </a:lnTo>
                <a:lnTo>
                  <a:pt x="123" y="48"/>
                </a:lnTo>
                <a:lnTo>
                  <a:pt x="99" y="56"/>
                </a:lnTo>
                <a:lnTo>
                  <a:pt x="79" y="72"/>
                </a:lnTo>
                <a:lnTo>
                  <a:pt x="66" y="94"/>
                </a:lnTo>
                <a:lnTo>
                  <a:pt x="58" y="119"/>
                </a:lnTo>
                <a:lnTo>
                  <a:pt x="54" y="151"/>
                </a:lnTo>
                <a:lnTo>
                  <a:pt x="58" y="183"/>
                </a:lnTo>
                <a:lnTo>
                  <a:pt x="66" y="210"/>
                </a:lnTo>
                <a:lnTo>
                  <a:pt x="79" y="232"/>
                </a:lnTo>
                <a:lnTo>
                  <a:pt x="99" y="246"/>
                </a:lnTo>
                <a:lnTo>
                  <a:pt x="123" y="256"/>
                </a:lnTo>
                <a:lnTo>
                  <a:pt x="151" y="260"/>
                </a:lnTo>
                <a:lnTo>
                  <a:pt x="186" y="254"/>
                </a:lnTo>
                <a:lnTo>
                  <a:pt x="202" y="248"/>
                </a:lnTo>
                <a:lnTo>
                  <a:pt x="218" y="240"/>
                </a:lnTo>
                <a:lnTo>
                  <a:pt x="238" y="276"/>
                </a:lnTo>
                <a:lnTo>
                  <a:pt x="212" y="292"/>
                </a:lnTo>
                <a:lnTo>
                  <a:pt x="182" y="300"/>
                </a:lnTo>
                <a:lnTo>
                  <a:pt x="147" y="304"/>
                </a:lnTo>
                <a:lnTo>
                  <a:pt x="111" y="302"/>
                </a:lnTo>
                <a:lnTo>
                  <a:pt x="81" y="292"/>
                </a:lnTo>
                <a:lnTo>
                  <a:pt x="58" y="278"/>
                </a:lnTo>
                <a:lnTo>
                  <a:pt x="36" y="260"/>
                </a:lnTo>
                <a:lnTo>
                  <a:pt x="20" y="238"/>
                </a:lnTo>
                <a:lnTo>
                  <a:pt x="10" y="214"/>
                </a:lnTo>
                <a:lnTo>
                  <a:pt x="2" y="185"/>
                </a:lnTo>
                <a:lnTo>
                  <a:pt x="0" y="153"/>
                </a:lnTo>
                <a:lnTo>
                  <a:pt x="4" y="121"/>
                </a:lnTo>
                <a:lnTo>
                  <a:pt x="10" y="90"/>
                </a:lnTo>
                <a:lnTo>
                  <a:pt x="24" y="64"/>
                </a:lnTo>
                <a:lnTo>
                  <a:pt x="40" y="42"/>
                </a:lnTo>
                <a:lnTo>
                  <a:pt x="62" y="24"/>
                </a:lnTo>
                <a:lnTo>
                  <a:pt x="87" y="10"/>
                </a:lnTo>
                <a:lnTo>
                  <a:pt x="115" y="2"/>
                </a:lnTo>
                <a:lnTo>
                  <a:pt x="1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7" name="Freeform 48"/>
          <p:cNvSpPr>
            <a:spLocks noEditPoints="1"/>
          </p:cNvSpPr>
          <p:nvPr userDrawn="1"/>
        </p:nvSpPr>
        <p:spPr bwMode="auto">
          <a:xfrm>
            <a:off x="2407259" y="982573"/>
            <a:ext cx="84646" cy="100518"/>
          </a:xfrm>
          <a:custGeom>
            <a:avLst/>
            <a:gdLst>
              <a:gd name="T0" fmla="*/ 138 w 255"/>
              <a:gd name="T1" fmla="*/ 42 h 304"/>
              <a:gd name="T2" fmla="*/ 117 w 255"/>
              <a:gd name="T3" fmla="*/ 46 h 304"/>
              <a:gd name="T4" fmla="*/ 97 w 255"/>
              <a:gd name="T5" fmla="*/ 52 h 304"/>
              <a:gd name="T6" fmla="*/ 79 w 255"/>
              <a:gd name="T7" fmla="*/ 66 h 304"/>
              <a:gd name="T8" fmla="*/ 67 w 255"/>
              <a:gd name="T9" fmla="*/ 82 h 304"/>
              <a:gd name="T10" fmla="*/ 57 w 255"/>
              <a:gd name="T11" fmla="*/ 101 h 304"/>
              <a:gd name="T12" fmla="*/ 51 w 255"/>
              <a:gd name="T13" fmla="*/ 125 h 304"/>
              <a:gd name="T14" fmla="*/ 208 w 255"/>
              <a:gd name="T15" fmla="*/ 125 h 304"/>
              <a:gd name="T16" fmla="*/ 208 w 255"/>
              <a:gd name="T17" fmla="*/ 119 h 304"/>
              <a:gd name="T18" fmla="*/ 206 w 255"/>
              <a:gd name="T19" fmla="*/ 97 h 304"/>
              <a:gd name="T20" fmla="*/ 200 w 255"/>
              <a:gd name="T21" fmla="*/ 78 h 304"/>
              <a:gd name="T22" fmla="*/ 190 w 255"/>
              <a:gd name="T23" fmla="*/ 64 h 304"/>
              <a:gd name="T24" fmla="*/ 176 w 255"/>
              <a:gd name="T25" fmla="*/ 52 h 304"/>
              <a:gd name="T26" fmla="*/ 158 w 255"/>
              <a:gd name="T27" fmla="*/ 46 h 304"/>
              <a:gd name="T28" fmla="*/ 138 w 255"/>
              <a:gd name="T29" fmla="*/ 42 h 304"/>
              <a:gd name="T30" fmla="*/ 136 w 255"/>
              <a:gd name="T31" fmla="*/ 0 h 304"/>
              <a:gd name="T32" fmla="*/ 164 w 255"/>
              <a:gd name="T33" fmla="*/ 2 h 304"/>
              <a:gd name="T34" fmla="*/ 188 w 255"/>
              <a:gd name="T35" fmla="*/ 10 h 304"/>
              <a:gd name="T36" fmla="*/ 210 w 255"/>
              <a:gd name="T37" fmla="*/ 20 h 304"/>
              <a:gd name="T38" fmla="*/ 226 w 255"/>
              <a:gd name="T39" fmla="*/ 36 h 304"/>
              <a:gd name="T40" fmla="*/ 240 w 255"/>
              <a:gd name="T41" fmla="*/ 56 h 304"/>
              <a:gd name="T42" fmla="*/ 249 w 255"/>
              <a:gd name="T43" fmla="*/ 78 h 304"/>
              <a:gd name="T44" fmla="*/ 253 w 255"/>
              <a:gd name="T45" fmla="*/ 103 h 304"/>
              <a:gd name="T46" fmla="*/ 255 w 255"/>
              <a:gd name="T47" fmla="*/ 129 h 304"/>
              <a:gd name="T48" fmla="*/ 253 w 255"/>
              <a:gd name="T49" fmla="*/ 165 h 304"/>
              <a:gd name="T50" fmla="*/ 51 w 255"/>
              <a:gd name="T51" fmla="*/ 165 h 304"/>
              <a:gd name="T52" fmla="*/ 55 w 255"/>
              <a:gd name="T53" fmla="*/ 193 h 304"/>
              <a:gd name="T54" fmla="*/ 65 w 255"/>
              <a:gd name="T55" fmla="*/ 216 h 304"/>
              <a:gd name="T56" fmla="*/ 79 w 255"/>
              <a:gd name="T57" fmla="*/ 234 h 304"/>
              <a:gd name="T58" fmla="*/ 97 w 255"/>
              <a:gd name="T59" fmla="*/ 248 h 304"/>
              <a:gd name="T60" fmla="*/ 123 w 255"/>
              <a:gd name="T61" fmla="*/ 256 h 304"/>
              <a:gd name="T62" fmla="*/ 150 w 255"/>
              <a:gd name="T63" fmla="*/ 260 h 304"/>
              <a:gd name="T64" fmla="*/ 178 w 255"/>
              <a:gd name="T65" fmla="*/ 256 h 304"/>
              <a:gd name="T66" fmla="*/ 204 w 255"/>
              <a:gd name="T67" fmla="*/ 248 h 304"/>
              <a:gd name="T68" fmla="*/ 224 w 255"/>
              <a:gd name="T69" fmla="*/ 236 h 304"/>
              <a:gd name="T70" fmla="*/ 245 w 255"/>
              <a:gd name="T71" fmla="*/ 270 h 304"/>
              <a:gd name="T72" fmla="*/ 226 w 255"/>
              <a:gd name="T73" fmla="*/ 286 h 304"/>
              <a:gd name="T74" fmla="*/ 202 w 255"/>
              <a:gd name="T75" fmla="*/ 296 h 304"/>
              <a:gd name="T76" fmla="*/ 174 w 255"/>
              <a:gd name="T77" fmla="*/ 302 h 304"/>
              <a:gd name="T78" fmla="*/ 146 w 255"/>
              <a:gd name="T79" fmla="*/ 304 h 304"/>
              <a:gd name="T80" fmla="*/ 115 w 255"/>
              <a:gd name="T81" fmla="*/ 302 h 304"/>
              <a:gd name="T82" fmla="*/ 85 w 255"/>
              <a:gd name="T83" fmla="*/ 294 h 304"/>
              <a:gd name="T84" fmla="*/ 59 w 255"/>
              <a:gd name="T85" fmla="*/ 282 h 304"/>
              <a:gd name="T86" fmla="*/ 39 w 255"/>
              <a:gd name="T87" fmla="*/ 264 h 304"/>
              <a:gd name="T88" fmla="*/ 22 w 255"/>
              <a:gd name="T89" fmla="*/ 242 h 304"/>
              <a:gd name="T90" fmla="*/ 10 w 255"/>
              <a:gd name="T91" fmla="*/ 216 h 304"/>
              <a:gd name="T92" fmla="*/ 2 w 255"/>
              <a:gd name="T93" fmla="*/ 185 h 304"/>
              <a:gd name="T94" fmla="*/ 0 w 255"/>
              <a:gd name="T95" fmla="*/ 149 h 304"/>
              <a:gd name="T96" fmla="*/ 2 w 255"/>
              <a:gd name="T97" fmla="*/ 115 h 304"/>
              <a:gd name="T98" fmla="*/ 10 w 255"/>
              <a:gd name="T99" fmla="*/ 86 h 304"/>
              <a:gd name="T100" fmla="*/ 22 w 255"/>
              <a:gd name="T101" fmla="*/ 60 h 304"/>
              <a:gd name="T102" fmla="*/ 39 w 255"/>
              <a:gd name="T103" fmla="*/ 40 h 304"/>
              <a:gd name="T104" fmla="*/ 59 w 255"/>
              <a:gd name="T105" fmla="*/ 22 h 304"/>
              <a:gd name="T106" fmla="*/ 83 w 255"/>
              <a:gd name="T107" fmla="*/ 10 h 304"/>
              <a:gd name="T108" fmla="*/ 109 w 255"/>
              <a:gd name="T109" fmla="*/ 2 h 304"/>
              <a:gd name="T110" fmla="*/ 136 w 255"/>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304">
                <a:moveTo>
                  <a:pt x="138"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8" y="46"/>
                </a:lnTo>
                <a:lnTo>
                  <a:pt x="138" y="42"/>
                </a:lnTo>
                <a:close/>
                <a:moveTo>
                  <a:pt x="136" y="0"/>
                </a:moveTo>
                <a:lnTo>
                  <a:pt x="164" y="2"/>
                </a:lnTo>
                <a:lnTo>
                  <a:pt x="188" y="10"/>
                </a:lnTo>
                <a:lnTo>
                  <a:pt x="210" y="20"/>
                </a:lnTo>
                <a:lnTo>
                  <a:pt x="226" y="36"/>
                </a:lnTo>
                <a:lnTo>
                  <a:pt x="240" y="56"/>
                </a:lnTo>
                <a:lnTo>
                  <a:pt x="249" y="78"/>
                </a:lnTo>
                <a:lnTo>
                  <a:pt x="253" y="103"/>
                </a:lnTo>
                <a:lnTo>
                  <a:pt x="255" y="129"/>
                </a:lnTo>
                <a:lnTo>
                  <a:pt x="253" y="165"/>
                </a:lnTo>
                <a:lnTo>
                  <a:pt x="51" y="165"/>
                </a:lnTo>
                <a:lnTo>
                  <a:pt x="55" y="193"/>
                </a:lnTo>
                <a:lnTo>
                  <a:pt x="65" y="216"/>
                </a:lnTo>
                <a:lnTo>
                  <a:pt x="79" y="234"/>
                </a:lnTo>
                <a:lnTo>
                  <a:pt x="97" y="248"/>
                </a:lnTo>
                <a:lnTo>
                  <a:pt x="123" y="256"/>
                </a:lnTo>
                <a:lnTo>
                  <a:pt x="150" y="260"/>
                </a:lnTo>
                <a:lnTo>
                  <a:pt x="178" y="256"/>
                </a:lnTo>
                <a:lnTo>
                  <a:pt x="204" y="248"/>
                </a:lnTo>
                <a:lnTo>
                  <a:pt x="224" y="236"/>
                </a:lnTo>
                <a:lnTo>
                  <a:pt x="245" y="270"/>
                </a:lnTo>
                <a:lnTo>
                  <a:pt x="226" y="286"/>
                </a:lnTo>
                <a:lnTo>
                  <a:pt x="202" y="296"/>
                </a:lnTo>
                <a:lnTo>
                  <a:pt x="174" y="302"/>
                </a:lnTo>
                <a:lnTo>
                  <a:pt x="146" y="304"/>
                </a:lnTo>
                <a:lnTo>
                  <a:pt x="115" y="302"/>
                </a:lnTo>
                <a:lnTo>
                  <a:pt x="85" y="294"/>
                </a:lnTo>
                <a:lnTo>
                  <a:pt x="59" y="282"/>
                </a:lnTo>
                <a:lnTo>
                  <a:pt x="39" y="264"/>
                </a:lnTo>
                <a:lnTo>
                  <a:pt x="22" y="242"/>
                </a:lnTo>
                <a:lnTo>
                  <a:pt x="10" y="216"/>
                </a:lnTo>
                <a:lnTo>
                  <a:pt x="2" y="185"/>
                </a:lnTo>
                <a:lnTo>
                  <a:pt x="0" y="149"/>
                </a:lnTo>
                <a:lnTo>
                  <a:pt x="2" y="115"/>
                </a:lnTo>
                <a:lnTo>
                  <a:pt x="10" y="86"/>
                </a:lnTo>
                <a:lnTo>
                  <a:pt x="22" y="60"/>
                </a:lnTo>
                <a:lnTo>
                  <a:pt x="39" y="40"/>
                </a:lnTo>
                <a:lnTo>
                  <a:pt x="59" y="22"/>
                </a:lnTo>
                <a:lnTo>
                  <a:pt x="83" y="10"/>
                </a:lnTo>
                <a:lnTo>
                  <a:pt x="109" y="2"/>
                </a:lnTo>
                <a:lnTo>
                  <a:pt x="13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8" name="Freeform 49"/>
          <p:cNvSpPr>
            <a:spLocks/>
          </p:cNvSpPr>
          <p:nvPr userDrawn="1"/>
        </p:nvSpPr>
        <p:spPr bwMode="auto">
          <a:xfrm>
            <a:off x="1489376" y="1182948"/>
            <a:ext cx="136889" cy="95227"/>
          </a:xfrm>
          <a:custGeom>
            <a:avLst/>
            <a:gdLst>
              <a:gd name="T0" fmla="*/ 0 w 414"/>
              <a:gd name="T1" fmla="*/ 0 h 287"/>
              <a:gd name="T2" fmla="*/ 56 w 414"/>
              <a:gd name="T3" fmla="*/ 0 h 287"/>
              <a:gd name="T4" fmla="*/ 117 w 414"/>
              <a:gd name="T5" fmla="*/ 232 h 287"/>
              <a:gd name="T6" fmla="*/ 185 w 414"/>
              <a:gd name="T7" fmla="*/ 22 h 287"/>
              <a:gd name="T8" fmla="*/ 236 w 414"/>
              <a:gd name="T9" fmla="*/ 22 h 287"/>
              <a:gd name="T10" fmla="*/ 301 w 414"/>
              <a:gd name="T11" fmla="*/ 236 h 287"/>
              <a:gd name="T12" fmla="*/ 363 w 414"/>
              <a:gd name="T13" fmla="*/ 0 h 287"/>
              <a:gd name="T14" fmla="*/ 414 w 414"/>
              <a:gd name="T15" fmla="*/ 0 h 287"/>
              <a:gd name="T16" fmla="*/ 325 w 414"/>
              <a:gd name="T17" fmla="*/ 287 h 287"/>
              <a:gd name="T18" fmla="*/ 274 w 414"/>
              <a:gd name="T19" fmla="*/ 287 h 287"/>
              <a:gd name="T20" fmla="*/ 208 w 414"/>
              <a:gd name="T21" fmla="*/ 81 h 287"/>
              <a:gd name="T22" fmla="*/ 141 w 414"/>
              <a:gd name="T23" fmla="*/ 287 h 287"/>
              <a:gd name="T24" fmla="*/ 89 w 414"/>
              <a:gd name="T25" fmla="*/ 287 h 287"/>
              <a:gd name="T26" fmla="*/ 0 w 414"/>
              <a:gd name="T2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4" h="287">
                <a:moveTo>
                  <a:pt x="0" y="0"/>
                </a:moveTo>
                <a:lnTo>
                  <a:pt x="56" y="0"/>
                </a:lnTo>
                <a:lnTo>
                  <a:pt x="117" y="232"/>
                </a:lnTo>
                <a:lnTo>
                  <a:pt x="185" y="22"/>
                </a:lnTo>
                <a:lnTo>
                  <a:pt x="236" y="22"/>
                </a:lnTo>
                <a:lnTo>
                  <a:pt x="301" y="236"/>
                </a:lnTo>
                <a:lnTo>
                  <a:pt x="363" y="0"/>
                </a:lnTo>
                <a:lnTo>
                  <a:pt x="414" y="0"/>
                </a:lnTo>
                <a:lnTo>
                  <a:pt x="325" y="287"/>
                </a:lnTo>
                <a:lnTo>
                  <a:pt x="274" y="287"/>
                </a:lnTo>
                <a:lnTo>
                  <a:pt x="208" y="81"/>
                </a:lnTo>
                <a:lnTo>
                  <a:pt x="141" y="287"/>
                </a:lnTo>
                <a:lnTo>
                  <a:pt x="89" y="287"/>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9" name="Freeform 50"/>
          <p:cNvSpPr>
            <a:spLocks/>
          </p:cNvSpPr>
          <p:nvPr userDrawn="1"/>
        </p:nvSpPr>
        <p:spPr bwMode="auto">
          <a:xfrm>
            <a:off x="1641475" y="1141947"/>
            <a:ext cx="82663" cy="136228"/>
          </a:xfrm>
          <a:custGeom>
            <a:avLst/>
            <a:gdLst>
              <a:gd name="T0" fmla="*/ 0 w 252"/>
              <a:gd name="T1" fmla="*/ 0 h 412"/>
              <a:gd name="T2" fmla="*/ 52 w 252"/>
              <a:gd name="T3" fmla="*/ 0 h 412"/>
              <a:gd name="T4" fmla="*/ 52 w 252"/>
              <a:gd name="T5" fmla="*/ 166 h 412"/>
              <a:gd name="T6" fmla="*/ 67 w 252"/>
              <a:gd name="T7" fmla="*/ 147 h 412"/>
              <a:gd name="T8" fmla="*/ 89 w 252"/>
              <a:gd name="T9" fmla="*/ 131 h 412"/>
              <a:gd name="T10" fmla="*/ 117 w 252"/>
              <a:gd name="T11" fmla="*/ 121 h 412"/>
              <a:gd name="T12" fmla="*/ 149 w 252"/>
              <a:gd name="T13" fmla="*/ 117 h 412"/>
              <a:gd name="T14" fmla="*/ 178 w 252"/>
              <a:gd name="T15" fmla="*/ 121 h 412"/>
              <a:gd name="T16" fmla="*/ 204 w 252"/>
              <a:gd name="T17" fmla="*/ 129 h 412"/>
              <a:gd name="T18" fmla="*/ 224 w 252"/>
              <a:gd name="T19" fmla="*/ 145 h 412"/>
              <a:gd name="T20" fmla="*/ 240 w 252"/>
              <a:gd name="T21" fmla="*/ 166 h 412"/>
              <a:gd name="T22" fmla="*/ 248 w 252"/>
              <a:gd name="T23" fmla="*/ 194 h 412"/>
              <a:gd name="T24" fmla="*/ 252 w 252"/>
              <a:gd name="T25" fmla="*/ 228 h 412"/>
              <a:gd name="T26" fmla="*/ 252 w 252"/>
              <a:gd name="T27" fmla="*/ 412 h 412"/>
              <a:gd name="T28" fmla="*/ 200 w 252"/>
              <a:gd name="T29" fmla="*/ 412 h 412"/>
              <a:gd name="T30" fmla="*/ 200 w 252"/>
              <a:gd name="T31" fmla="*/ 234 h 412"/>
              <a:gd name="T32" fmla="*/ 198 w 252"/>
              <a:gd name="T33" fmla="*/ 210 h 412"/>
              <a:gd name="T34" fmla="*/ 192 w 252"/>
              <a:gd name="T35" fmla="*/ 192 h 412"/>
              <a:gd name="T36" fmla="*/ 184 w 252"/>
              <a:gd name="T37" fmla="*/ 178 h 412"/>
              <a:gd name="T38" fmla="*/ 172 w 252"/>
              <a:gd name="T39" fmla="*/ 168 h 412"/>
              <a:gd name="T40" fmla="*/ 157 w 252"/>
              <a:gd name="T41" fmla="*/ 162 h 412"/>
              <a:gd name="T42" fmla="*/ 137 w 252"/>
              <a:gd name="T43" fmla="*/ 160 h 412"/>
              <a:gd name="T44" fmla="*/ 113 w 252"/>
              <a:gd name="T45" fmla="*/ 164 h 412"/>
              <a:gd name="T46" fmla="*/ 91 w 252"/>
              <a:gd name="T47" fmla="*/ 172 h 412"/>
              <a:gd name="T48" fmla="*/ 75 w 252"/>
              <a:gd name="T49" fmla="*/ 186 h 412"/>
              <a:gd name="T50" fmla="*/ 61 w 252"/>
              <a:gd name="T51" fmla="*/ 206 h 412"/>
              <a:gd name="T52" fmla="*/ 54 w 252"/>
              <a:gd name="T53" fmla="*/ 230 h 412"/>
              <a:gd name="T54" fmla="*/ 52 w 252"/>
              <a:gd name="T55" fmla="*/ 259 h 412"/>
              <a:gd name="T56" fmla="*/ 52 w 252"/>
              <a:gd name="T57" fmla="*/ 412 h 412"/>
              <a:gd name="T58" fmla="*/ 0 w 252"/>
              <a:gd name="T59" fmla="*/ 412 h 412"/>
              <a:gd name="T60" fmla="*/ 0 w 252"/>
              <a:gd name="T6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412">
                <a:moveTo>
                  <a:pt x="0" y="0"/>
                </a:moveTo>
                <a:lnTo>
                  <a:pt x="52" y="0"/>
                </a:lnTo>
                <a:lnTo>
                  <a:pt x="52" y="166"/>
                </a:lnTo>
                <a:lnTo>
                  <a:pt x="67" y="147"/>
                </a:lnTo>
                <a:lnTo>
                  <a:pt x="89" y="131"/>
                </a:lnTo>
                <a:lnTo>
                  <a:pt x="117" y="121"/>
                </a:lnTo>
                <a:lnTo>
                  <a:pt x="149" y="117"/>
                </a:lnTo>
                <a:lnTo>
                  <a:pt x="178" y="121"/>
                </a:lnTo>
                <a:lnTo>
                  <a:pt x="204" y="129"/>
                </a:lnTo>
                <a:lnTo>
                  <a:pt x="224" y="145"/>
                </a:lnTo>
                <a:lnTo>
                  <a:pt x="240" y="166"/>
                </a:lnTo>
                <a:lnTo>
                  <a:pt x="248" y="194"/>
                </a:lnTo>
                <a:lnTo>
                  <a:pt x="252" y="228"/>
                </a:lnTo>
                <a:lnTo>
                  <a:pt x="252" y="412"/>
                </a:lnTo>
                <a:lnTo>
                  <a:pt x="200" y="412"/>
                </a:lnTo>
                <a:lnTo>
                  <a:pt x="200" y="234"/>
                </a:lnTo>
                <a:lnTo>
                  <a:pt x="198" y="210"/>
                </a:lnTo>
                <a:lnTo>
                  <a:pt x="192" y="192"/>
                </a:lnTo>
                <a:lnTo>
                  <a:pt x="184" y="178"/>
                </a:lnTo>
                <a:lnTo>
                  <a:pt x="172" y="168"/>
                </a:lnTo>
                <a:lnTo>
                  <a:pt x="157" y="162"/>
                </a:lnTo>
                <a:lnTo>
                  <a:pt x="137" y="160"/>
                </a:lnTo>
                <a:lnTo>
                  <a:pt x="113" y="164"/>
                </a:lnTo>
                <a:lnTo>
                  <a:pt x="91" y="172"/>
                </a:lnTo>
                <a:lnTo>
                  <a:pt x="75" y="186"/>
                </a:lnTo>
                <a:lnTo>
                  <a:pt x="61" y="206"/>
                </a:lnTo>
                <a:lnTo>
                  <a:pt x="54" y="230"/>
                </a:lnTo>
                <a:lnTo>
                  <a:pt x="52" y="259"/>
                </a:lnTo>
                <a:lnTo>
                  <a:pt x="52" y="412"/>
                </a:lnTo>
                <a:lnTo>
                  <a:pt x="0" y="412"/>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0" name="Freeform 51"/>
          <p:cNvSpPr>
            <a:spLocks noEditPoints="1"/>
          </p:cNvSpPr>
          <p:nvPr userDrawn="1"/>
        </p:nvSpPr>
        <p:spPr bwMode="auto">
          <a:xfrm>
            <a:off x="1743976" y="1180301"/>
            <a:ext cx="85969" cy="100518"/>
          </a:xfrm>
          <a:custGeom>
            <a:avLst/>
            <a:gdLst>
              <a:gd name="T0" fmla="*/ 89 w 260"/>
              <a:gd name="T1" fmla="*/ 164 h 303"/>
              <a:gd name="T2" fmla="*/ 54 w 260"/>
              <a:gd name="T3" fmla="*/ 190 h 303"/>
              <a:gd name="T4" fmla="*/ 54 w 260"/>
              <a:gd name="T5" fmla="*/ 232 h 303"/>
              <a:gd name="T6" fmla="*/ 79 w 260"/>
              <a:gd name="T7" fmla="*/ 255 h 303"/>
              <a:gd name="T8" fmla="*/ 123 w 260"/>
              <a:gd name="T9" fmla="*/ 257 h 303"/>
              <a:gd name="T10" fmla="*/ 147 w 260"/>
              <a:gd name="T11" fmla="*/ 248 h 303"/>
              <a:gd name="T12" fmla="*/ 163 w 260"/>
              <a:gd name="T13" fmla="*/ 236 h 303"/>
              <a:gd name="T14" fmla="*/ 173 w 260"/>
              <a:gd name="T15" fmla="*/ 220 h 303"/>
              <a:gd name="T16" fmla="*/ 182 w 260"/>
              <a:gd name="T17" fmla="*/ 176 h 303"/>
              <a:gd name="T18" fmla="*/ 119 w 260"/>
              <a:gd name="T19" fmla="*/ 162 h 303"/>
              <a:gd name="T20" fmla="*/ 163 w 260"/>
              <a:gd name="T21" fmla="*/ 6 h 303"/>
              <a:gd name="T22" fmla="*/ 198 w 260"/>
              <a:gd name="T23" fmla="*/ 24 h 303"/>
              <a:gd name="T24" fmla="*/ 222 w 260"/>
              <a:gd name="T25" fmla="*/ 55 h 303"/>
              <a:gd name="T26" fmla="*/ 230 w 260"/>
              <a:gd name="T27" fmla="*/ 107 h 303"/>
              <a:gd name="T28" fmla="*/ 232 w 260"/>
              <a:gd name="T29" fmla="*/ 244 h 303"/>
              <a:gd name="T30" fmla="*/ 236 w 260"/>
              <a:gd name="T31" fmla="*/ 253 h 303"/>
              <a:gd name="T32" fmla="*/ 246 w 260"/>
              <a:gd name="T33" fmla="*/ 257 h 303"/>
              <a:gd name="T34" fmla="*/ 260 w 260"/>
              <a:gd name="T35" fmla="*/ 257 h 303"/>
              <a:gd name="T36" fmla="*/ 254 w 260"/>
              <a:gd name="T37" fmla="*/ 295 h 303"/>
              <a:gd name="T38" fmla="*/ 234 w 260"/>
              <a:gd name="T39" fmla="*/ 297 h 303"/>
              <a:gd name="T40" fmla="*/ 200 w 260"/>
              <a:gd name="T41" fmla="*/ 285 h 303"/>
              <a:gd name="T42" fmla="*/ 188 w 260"/>
              <a:gd name="T43" fmla="*/ 251 h 303"/>
              <a:gd name="T44" fmla="*/ 153 w 260"/>
              <a:gd name="T45" fmla="*/ 289 h 303"/>
              <a:gd name="T46" fmla="*/ 95 w 260"/>
              <a:gd name="T47" fmla="*/ 303 h 303"/>
              <a:gd name="T48" fmla="*/ 54 w 260"/>
              <a:gd name="T49" fmla="*/ 295 h 303"/>
              <a:gd name="T50" fmla="*/ 34 w 260"/>
              <a:gd name="T51" fmla="*/ 285 h 303"/>
              <a:gd name="T52" fmla="*/ 18 w 260"/>
              <a:gd name="T53" fmla="*/ 269 h 303"/>
              <a:gd name="T54" fmla="*/ 6 w 260"/>
              <a:gd name="T55" fmla="*/ 249 h 303"/>
              <a:gd name="T56" fmla="*/ 0 w 260"/>
              <a:gd name="T57" fmla="*/ 214 h 303"/>
              <a:gd name="T58" fmla="*/ 10 w 260"/>
              <a:gd name="T59" fmla="*/ 172 h 303"/>
              <a:gd name="T60" fmla="*/ 26 w 260"/>
              <a:gd name="T61" fmla="*/ 152 h 303"/>
              <a:gd name="T62" fmla="*/ 54 w 260"/>
              <a:gd name="T63" fmla="*/ 137 h 303"/>
              <a:gd name="T64" fmla="*/ 119 w 260"/>
              <a:gd name="T65" fmla="*/ 125 h 303"/>
              <a:gd name="T66" fmla="*/ 182 w 260"/>
              <a:gd name="T67" fmla="*/ 107 h 303"/>
              <a:gd name="T68" fmla="*/ 167 w 260"/>
              <a:gd name="T69" fmla="*/ 59 h 303"/>
              <a:gd name="T70" fmla="*/ 137 w 260"/>
              <a:gd name="T71" fmla="*/ 43 h 303"/>
              <a:gd name="T72" fmla="*/ 91 w 260"/>
              <a:gd name="T73" fmla="*/ 43 h 303"/>
              <a:gd name="T74" fmla="*/ 50 w 260"/>
              <a:gd name="T75" fmla="*/ 57 h 303"/>
              <a:gd name="T76" fmla="*/ 8 w 260"/>
              <a:gd name="T77" fmla="*/ 35 h 303"/>
              <a:gd name="T78" fmla="*/ 60 w 260"/>
              <a:gd name="T79" fmla="*/ 8 h 303"/>
              <a:gd name="T80" fmla="*/ 119 w 260"/>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0" h="303">
                <a:moveTo>
                  <a:pt x="119" y="162"/>
                </a:moveTo>
                <a:lnTo>
                  <a:pt x="89" y="164"/>
                </a:lnTo>
                <a:lnTo>
                  <a:pt x="68" y="174"/>
                </a:lnTo>
                <a:lnTo>
                  <a:pt x="54" y="190"/>
                </a:lnTo>
                <a:lnTo>
                  <a:pt x="50" y="212"/>
                </a:lnTo>
                <a:lnTo>
                  <a:pt x="54" y="232"/>
                </a:lnTo>
                <a:lnTo>
                  <a:pt x="64" y="248"/>
                </a:lnTo>
                <a:lnTo>
                  <a:pt x="79" y="255"/>
                </a:lnTo>
                <a:lnTo>
                  <a:pt x="105" y="259"/>
                </a:lnTo>
                <a:lnTo>
                  <a:pt x="123" y="257"/>
                </a:lnTo>
                <a:lnTo>
                  <a:pt x="137" y="253"/>
                </a:lnTo>
                <a:lnTo>
                  <a:pt x="147" y="248"/>
                </a:lnTo>
                <a:lnTo>
                  <a:pt x="155" y="244"/>
                </a:lnTo>
                <a:lnTo>
                  <a:pt x="163" y="236"/>
                </a:lnTo>
                <a:lnTo>
                  <a:pt x="169" y="228"/>
                </a:lnTo>
                <a:lnTo>
                  <a:pt x="173" y="220"/>
                </a:lnTo>
                <a:lnTo>
                  <a:pt x="177" y="210"/>
                </a:lnTo>
                <a:lnTo>
                  <a:pt x="182" y="176"/>
                </a:lnTo>
                <a:lnTo>
                  <a:pt x="182" y="162"/>
                </a:lnTo>
                <a:lnTo>
                  <a:pt x="119" y="162"/>
                </a:lnTo>
                <a:close/>
                <a:moveTo>
                  <a:pt x="119" y="0"/>
                </a:moveTo>
                <a:lnTo>
                  <a:pt x="163" y="6"/>
                </a:lnTo>
                <a:lnTo>
                  <a:pt x="180" y="12"/>
                </a:lnTo>
                <a:lnTo>
                  <a:pt x="198" y="24"/>
                </a:lnTo>
                <a:lnTo>
                  <a:pt x="212" y="37"/>
                </a:lnTo>
                <a:lnTo>
                  <a:pt x="222" y="55"/>
                </a:lnTo>
                <a:lnTo>
                  <a:pt x="228" y="79"/>
                </a:lnTo>
                <a:lnTo>
                  <a:pt x="230" y="107"/>
                </a:lnTo>
                <a:lnTo>
                  <a:pt x="230" y="236"/>
                </a:lnTo>
                <a:lnTo>
                  <a:pt x="232" y="244"/>
                </a:lnTo>
                <a:lnTo>
                  <a:pt x="232" y="249"/>
                </a:lnTo>
                <a:lnTo>
                  <a:pt x="236" y="253"/>
                </a:lnTo>
                <a:lnTo>
                  <a:pt x="240" y="255"/>
                </a:lnTo>
                <a:lnTo>
                  <a:pt x="246" y="257"/>
                </a:lnTo>
                <a:lnTo>
                  <a:pt x="254" y="257"/>
                </a:lnTo>
                <a:lnTo>
                  <a:pt x="260" y="257"/>
                </a:lnTo>
                <a:lnTo>
                  <a:pt x="260" y="293"/>
                </a:lnTo>
                <a:lnTo>
                  <a:pt x="254" y="295"/>
                </a:lnTo>
                <a:lnTo>
                  <a:pt x="248" y="297"/>
                </a:lnTo>
                <a:lnTo>
                  <a:pt x="234" y="297"/>
                </a:lnTo>
                <a:lnTo>
                  <a:pt x="214" y="295"/>
                </a:lnTo>
                <a:lnTo>
                  <a:pt x="200" y="285"/>
                </a:lnTo>
                <a:lnTo>
                  <a:pt x="192" y="271"/>
                </a:lnTo>
                <a:lnTo>
                  <a:pt x="188" y="251"/>
                </a:lnTo>
                <a:lnTo>
                  <a:pt x="173" y="273"/>
                </a:lnTo>
                <a:lnTo>
                  <a:pt x="153" y="289"/>
                </a:lnTo>
                <a:lnTo>
                  <a:pt x="125" y="299"/>
                </a:lnTo>
                <a:lnTo>
                  <a:pt x="95" y="303"/>
                </a:lnTo>
                <a:lnTo>
                  <a:pt x="73" y="301"/>
                </a:lnTo>
                <a:lnTo>
                  <a:pt x="54" y="295"/>
                </a:lnTo>
                <a:lnTo>
                  <a:pt x="44" y="291"/>
                </a:lnTo>
                <a:lnTo>
                  <a:pt x="34" y="285"/>
                </a:lnTo>
                <a:lnTo>
                  <a:pt x="24" y="277"/>
                </a:lnTo>
                <a:lnTo>
                  <a:pt x="18" y="269"/>
                </a:lnTo>
                <a:lnTo>
                  <a:pt x="12" y="259"/>
                </a:lnTo>
                <a:lnTo>
                  <a:pt x="6" y="249"/>
                </a:lnTo>
                <a:lnTo>
                  <a:pt x="2" y="232"/>
                </a:lnTo>
                <a:lnTo>
                  <a:pt x="0" y="214"/>
                </a:lnTo>
                <a:lnTo>
                  <a:pt x="2" y="192"/>
                </a:lnTo>
                <a:lnTo>
                  <a:pt x="10" y="172"/>
                </a:lnTo>
                <a:lnTo>
                  <a:pt x="18" y="162"/>
                </a:lnTo>
                <a:lnTo>
                  <a:pt x="26" y="152"/>
                </a:lnTo>
                <a:lnTo>
                  <a:pt x="36" y="144"/>
                </a:lnTo>
                <a:lnTo>
                  <a:pt x="54" y="137"/>
                </a:lnTo>
                <a:lnTo>
                  <a:pt x="73" y="129"/>
                </a:lnTo>
                <a:lnTo>
                  <a:pt x="119" y="125"/>
                </a:lnTo>
                <a:lnTo>
                  <a:pt x="182" y="125"/>
                </a:lnTo>
                <a:lnTo>
                  <a:pt x="182" y="107"/>
                </a:lnTo>
                <a:lnTo>
                  <a:pt x="179" y="79"/>
                </a:lnTo>
                <a:lnTo>
                  <a:pt x="167" y="59"/>
                </a:lnTo>
                <a:lnTo>
                  <a:pt x="155" y="49"/>
                </a:lnTo>
                <a:lnTo>
                  <a:pt x="137" y="43"/>
                </a:lnTo>
                <a:lnTo>
                  <a:pt x="113" y="43"/>
                </a:lnTo>
                <a:lnTo>
                  <a:pt x="91" y="43"/>
                </a:lnTo>
                <a:lnTo>
                  <a:pt x="70" y="49"/>
                </a:lnTo>
                <a:lnTo>
                  <a:pt x="50" y="57"/>
                </a:lnTo>
                <a:lnTo>
                  <a:pt x="30" y="69"/>
                </a:lnTo>
                <a:lnTo>
                  <a:pt x="8" y="35"/>
                </a:lnTo>
                <a:lnTo>
                  <a:pt x="32" y="20"/>
                </a:lnTo>
                <a:lnTo>
                  <a:pt x="60" y="8"/>
                </a:lnTo>
                <a:lnTo>
                  <a:pt x="87" y="2"/>
                </a:lnTo>
                <a:lnTo>
                  <a:pt x="11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1" name="Freeform 52"/>
          <p:cNvSpPr>
            <a:spLocks/>
          </p:cNvSpPr>
          <p:nvPr userDrawn="1"/>
        </p:nvSpPr>
        <p:spPr bwMode="auto">
          <a:xfrm>
            <a:off x="1837880" y="1159141"/>
            <a:ext cx="56872" cy="120357"/>
          </a:xfrm>
          <a:custGeom>
            <a:avLst/>
            <a:gdLst>
              <a:gd name="T0" fmla="*/ 49 w 172"/>
              <a:gd name="T1" fmla="*/ 0 h 365"/>
              <a:gd name="T2" fmla="*/ 101 w 172"/>
              <a:gd name="T3" fmla="*/ 0 h 365"/>
              <a:gd name="T4" fmla="*/ 101 w 172"/>
              <a:gd name="T5" fmla="*/ 74 h 365"/>
              <a:gd name="T6" fmla="*/ 172 w 172"/>
              <a:gd name="T7" fmla="*/ 74 h 365"/>
              <a:gd name="T8" fmla="*/ 172 w 172"/>
              <a:gd name="T9" fmla="*/ 115 h 365"/>
              <a:gd name="T10" fmla="*/ 101 w 172"/>
              <a:gd name="T11" fmla="*/ 115 h 365"/>
              <a:gd name="T12" fmla="*/ 101 w 172"/>
              <a:gd name="T13" fmla="*/ 270 h 365"/>
              <a:gd name="T14" fmla="*/ 101 w 172"/>
              <a:gd name="T15" fmla="*/ 288 h 365"/>
              <a:gd name="T16" fmla="*/ 105 w 172"/>
              <a:gd name="T17" fmla="*/ 302 h 365"/>
              <a:gd name="T18" fmla="*/ 113 w 172"/>
              <a:gd name="T19" fmla="*/ 312 h 365"/>
              <a:gd name="T20" fmla="*/ 130 w 172"/>
              <a:gd name="T21" fmla="*/ 319 h 365"/>
              <a:gd name="T22" fmla="*/ 158 w 172"/>
              <a:gd name="T23" fmla="*/ 321 h 365"/>
              <a:gd name="T24" fmla="*/ 172 w 172"/>
              <a:gd name="T25" fmla="*/ 321 h 365"/>
              <a:gd name="T26" fmla="*/ 172 w 172"/>
              <a:gd name="T27" fmla="*/ 361 h 365"/>
              <a:gd name="T28" fmla="*/ 156 w 172"/>
              <a:gd name="T29" fmla="*/ 363 h 365"/>
              <a:gd name="T30" fmla="*/ 148 w 172"/>
              <a:gd name="T31" fmla="*/ 363 h 365"/>
              <a:gd name="T32" fmla="*/ 140 w 172"/>
              <a:gd name="T33" fmla="*/ 365 h 365"/>
              <a:gd name="T34" fmla="*/ 111 w 172"/>
              <a:gd name="T35" fmla="*/ 361 h 365"/>
              <a:gd name="T36" fmla="*/ 87 w 172"/>
              <a:gd name="T37" fmla="*/ 353 h 365"/>
              <a:gd name="T38" fmla="*/ 71 w 172"/>
              <a:gd name="T39" fmla="*/ 341 h 365"/>
              <a:gd name="T40" fmla="*/ 57 w 172"/>
              <a:gd name="T41" fmla="*/ 321 h 365"/>
              <a:gd name="T42" fmla="*/ 51 w 172"/>
              <a:gd name="T43" fmla="*/ 298 h 365"/>
              <a:gd name="T44" fmla="*/ 49 w 172"/>
              <a:gd name="T45" fmla="*/ 264 h 365"/>
              <a:gd name="T46" fmla="*/ 49 w 172"/>
              <a:gd name="T47" fmla="*/ 115 h 365"/>
              <a:gd name="T48" fmla="*/ 0 w 172"/>
              <a:gd name="T49" fmla="*/ 115 h 365"/>
              <a:gd name="T50" fmla="*/ 0 w 172"/>
              <a:gd name="T51" fmla="*/ 74 h 365"/>
              <a:gd name="T52" fmla="*/ 49 w 172"/>
              <a:gd name="T53" fmla="*/ 74 h 365"/>
              <a:gd name="T54" fmla="*/ 49 w 172"/>
              <a:gd name="T5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365">
                <a:moveTo>
                  <a:pt x="49" y="0"/>
                </a:moveTo>
                <a:lnTo>
                  <a:pt x="101" y="0"/>
                </a:lnTo>
                <a:lnTo>
                  <a:pt x="101" y="74"/>
                </a:lnTo>
                <a:lnTo>
                  <a:pt x="172" y="74"/>
                </a:lnTo>
                <a:lnTo>
                  <a:pt x="172" y="115"/>
                </a:lnTo>
                <a:lnTo>
                  <a:pt x="101" y="115"/>
                </a:lnTo>
                <a:lnTo>
                  <a:pt x="101" y="270"/>
                </a:lnTo>
                <a:lnTo>
                  <a:pt x="101" y="288"/>
                </a:lnTo>
                <a:lnTo>
                  <a:pt x="105" y="302"/>
                </a:lnTo>
                <a:lnTo>
                  <a:pt x="113" y="312"/>
                </a:lnTo>
                <a:lnTo>
                  <a:pt x="130" y="319"/>
                </a:lnTo>
                <a:lnTo>
                  <a:pt x="158" y="321"/>
                </a:lnTo>
                <a:lnTo>
                  <a:pt x="172" y="321"/>
                </a:lnTo>
                <a:lnTo>
                  <a:pt x="172" y="361"/>
                </a:lnTo>
                <a:lnTo>
                  <a:pt x="156" y="363"/>
                </a:lnTo>
                <a:lnTo>
                  <a:pt x="148" y="363"/>
                </a:lnTo>
                <a:lnTo>
                  <a:pt x="140" y="365"/>
                </a:lnTo>
                <a:lnTo>
                  <a:pt x="111" y="361"/>
                </a:lnTo>
                <a:lnTo>
                  <a:pt x="87" y="353"/>
                </a:lnTo>
                <a:lnTo>
                  <a:pt x="71" y="341"/>
                </a:lnTo>
                <a:lnTo>
                  <a:pt x="57" y="321"/>
                </a:lnTo>
                <a:lnTo>
                  <a:pt x="51" y="298"/>
                </a:lnTo>
                <a:lnTo>
                  <a:pt x="49" y="264"/>
                </a:lnTo>
                <a:lnTo>
                  <a:pt x="49" y="115"/>
                </a:lnTo>
                <a:lnTo>
                  <a:pt x="0" y="115"/>
                </a:lnTo>
                <a:lnTo>
                  <a:pt x="0" y="74"/>
                </a:lnTo>
                <a:lnTo>
                  <a:pt x="49" y="74"/>
                </a:lnTo>
                <a:lnTo>
                  <a:pt x="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2" name="Freeform 53"/>
          <p:cNvSpPr>
            <a:spLocks/>
          </p:cNvSpPr>
          <p:nvPr userDrawn="1"/>
        </p:nvSpPr>
        <p:spPr bwMode="auto">
          <a:xfrm>
            <a:off x="1911945" y="1146576"/>
            <a:ext cx="18516" cy="50920"/>
          </a:xfrm>
          <a:custGeom>
            <a:avLst/>
            <a:gdLst>
              <a:gd name="T0" fmla="*/ 0 w 58"/>
              <a:gd name="T1" fmla="*/ 0 h 154"/>
              <a:gd name="T2" fmla="*/ 58 w 58"/>
              <a:gd name="T3" fmla="*/ 0 h 154"/>
              <a:gd name="T4" fmla="*/ 58 w 58"/>
              <a:gd name="T5" fmla="*/ 35 h 154"/>
              <a:gd name="T6" fmla="*/ 56 w 58"/>
              <a:gd name="T7" fmla="*/ 71 h 154"/>
              <a:gd name="T8" fmla="*/ 50 w 58"/>
              <a:gd name="T9" fmla="*/ 103 h 154"/>
              <a:gd name="T10" fmla="*/ 42 w 58"/>
              <a:gd name="T11" fmla="*/ 131 h 154"/>
              <a:gd name="T12" fmla="*/ 30 w 58"/>
              <a:gd name="T13" fmla="*/ 154 h 154"/>
              <a:gd name="T14" fmla="*/ 0 w 58"/>
              <a:gd name="T15" fmla="*/ 138 h 154"/>
              <a:gd name="T16" fmla="*/ 16 w 58"/>
              <a:gd name="T17" fmla="*/ 101 h 154"/>
              <a:gd name="T18" fmla="*/ 22 w 58"/>
              <a:gd name="T19" fmla="*/ 61 h 154"/>
              <a:gd name="T20" fmla="*/ 0 w 58"/>
              <a:gd name="T21" fmla="*/ 61 h 154"/>
              <a:gd name="T22" fmla="*/ 0 w 58"/>
              <a:gd name="T2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4">
                <a:moveTo>
                  <a:pt x="0" y="0"/>
                </a:moveTo>
                <a:lnTo>
                  <a:pt x="58" y="0"/>
                </a:lnTo>
                <a:lnTo>
                  <a:pt x="58" y="35"/>
                </a:lnTo>
                <a:lnTo>
                  <a:pt x="56" y="71"/>
                </a:lnTo>
                <a:lnTo>
                  <a:pt x="50" y="103"/>
                </a:lnTo>
                <a:lnTo>
                  <a:pt x="42" y="131"/>
                </a:lnTo>
                <a:lnTo>
                  <a:pt x="30" y="154"/>
                </a:lnTo>
                <a:lnTo>
                  <a:pt x="0" y="138"/>
                </a:lnTo>
                <a:lnTo>
                  <a:pt x="16" y="101"/>
                </a:lnTo>
                <a:lnTo>
                  <a:pt x="22" y="61"/>
                </a:lnTo>
                <a:lnTo>
                  <a:pt x="0" y="61"/>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3" name="Freeform 54"/>
          <p:cNvSpPr>
            <a:spLocks/>
          </p:cNvSpPr>
          <p:nvPr userDrawn="1"/>
        </p:nvSpPr>
        <p:spPr bwMode="auto">
          <a:xfrm>
            <a:off x="1937074" y="1180301"/>
            <a:ext cx="74066" cy="100518"/>
          </a:xfrm>
          <a:custGeom>
            <a:avLst/>
            <a:gdLst>
              <a:gd name="T0" fmla="*/ 170 w 224"/>
              <a:gd name="T1" fmla="*/ 8 h 303"/>
              <a:gd name="T2" fmla="*/ 216 w 224"/>
              <a:gd name="T3" fmla="*/ 30 h 303"/>
              <a:gd name="T4" fmla="*/ 160 w 224"/>
              <a:gd name="T5" fmla="*/ 49 h 303"/>
              <a:gd name="T6" fmla="*/ 117 w 224"/>
              <a:gd name="T7" fmla="*/ 43 h 303"/>
              <a:gd name="T8" fmla="*/ 77 w 224"/>
              <a:gd name="T9" fmla="*/ 51 h 303"/>
              <a:gd name="T10" fmla="*/ 65 w 224"/>
              <a:gd name="T11" fmla="*/ 63 h 303"/>
              <a:gd name="T12" fmla="*/ 61 w 224"/>
              <a:gd name="T13" fmla="*/ 83 h 303"/>
              <a:gd name="T14" fmla="*/ 67 w 224"/>
              <a:gd name="T15" fmla="*/ 103 h 303"/>
              <a:gd name="T16" fmla="*/ 79 w 224"/>
              <a:gd name="T17" fmla="*/ 111 h 303"/>
              <a:gd name="T18" fmla="*/ 97 w 224"/>
              <a:gd name="T19" fmla="*/ 119 h 303"/>
              <a:gd name="T20" fmla="*/ 182 w 224"/>
              <a:gd name="T21" fmla="*/ 148 h 303"/>
              <a:gd name="T22" fmla="*/ 218 w 224"/>
              <a:gd name="T23" fmla="*/ 188 h 303"/>
              <a:gd name="T24" fmla="*/ 220 w 224"/>
              <a:gd name="T25" fmla="*/ 240 h 303"/>
              <a:gd name="T26" fmla="*/ 194 w 224"/>
              <a:gd name="T27" fmla="*/ 279 h 303"/>
              <a:gd name="T28" fmla="*/ 144 w 224"/>
              <a:gd name="T29" fmla="*/ 301 h 303"/>
              <a:gd name="T30" fmla="*/ 79 w 224"/>
              <a:gd name="T31" fmla="*/ 301 h 303"/>
              <a:gd name="T32" fmla="*/ 24 w 224"/>
              <a:gd name="T33" fmla="*/ 281 h 303"/>
              <a:gd name="T34" fmla="*/ 24 w 224"/>
              <a:gd name="T35" fmla="*/ 230 h 303"/>
              <a:gd name="T36" fmla="*/ 65 w 224"/>
              <a:gd name="T37" fmla="*/ 251 h 303"/>
              <a:gd name="T38" fmla="*/ 113 w 224"/>
              <a:gd name="T39" fmla="*/ 259 h 303"/>
              <a:gd name="T40" fmla="*/ 156 w 224"/>
              <a:gd name="T41" fmla="*/ 249 h 303"/>
              <a:gd name="T42" fmla="*/ 172 w 224"/>
              <a:gd name="T43" fmla="*/ 216 h 303"/>
              <a:gd name="T44" fmla="*/ 168 w 224"/>
              <a:gd name="T45" fmla="*/ 198 h 303"/>
              <a:gd name="T46" fmla="*/ 156 w 224"/>
              <a:gd name="T47" fmla="*/ 186 h 303"/>
              <a:gd name="T48" fmla="*/ 135 w 224"/>
              <a:gd name="T49" fmla="*/ 176 h 303"/>
              <a:gd name="T50" fmla="*/ 49 w 224"/>
              <a:gd name="T51" fmla="*/ 148 h 303"/>
              <a:gd name="T52" fmla="*/ 14 w 224"/>
              <a:gd name="T53" fmla="*/ 109 h 303"/>
              <a:gd name="T54" fmla="*/ 12 w 224"/>
              <a:gd name="T55" fmla="*/ 63 h 303"/>
              <a:gd name="T56" fmla="*/ 24 w 224"/>
              <a:gd name="T57" fmla="*/ 37 h 303"/>
              <a:gd name="T58" fmla="*/ 41 w 224"/>
              <a:gd name="T59" fmla="*/ 20 h 303"/>
              <a:gd name="T60" fmla="*/ 75 w 224"/>
              <a:gd name="T61" fmla="*/ 6 h 303"/>
              <a:gd name="T62" fmla="*/ 117 w 224"/>
              <a:gd name="T6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4" h="303">
                <a:moveTo>
                  <a:pt x="117" y="0"/>
                </a:moveTo>
                <a:lnTo>
                  <a:pt x="170" y="8"/>
                </a:lnTo>
                <a:lnTo>
                  <a:pt x="196" y="16"/>
                </a:lnTo>
                <a:lnTo>
                  <a:pt x="216" y="30"/>
                </a:lnTo>
                <a:lnTo>
                  <a:pt x="198" y="65"/>
                </a:lnTo>
                <a:lnTo>
                  <a:pt x="160" y="49"/>
                </a:lnTo>
                <a:lnTo>
                  <a:pt x="140" y="43"/>
                </a:lnTo>
                <a:lnTo>
                  <a:pt x="117" y="43"/>
                </a:lnTo>
                <a:lnTo>
                  <a:pt x="95" y="45"/>
                </a:lnTo>
                <a:lnTo>
                  <a:pt x="77" y="51"/>
                </a:lnTo>
                <a:lnTo>
                  <a:pt x="69" y="57"/>
                </a:lnTo>
                <a:lnTo>
                  <a:pt x="65" y="63"/>
                </a:lnTo>
                <a:lnTo>
                  <a:pt x="61" y="73"/>
                </a:lnTo>
                <a:lnTo>
                  <a:pt x="61" y="83"/>
                </a:lnTo>
                <a:lnTo>
                  <a:pt x="63" y="93"/>
                </a:lnTo>
                <a:lnTo>
                  <a:pt x="67" y="103"/>
                </a:lnTo>
                <a:lnTo>
                  <a:pt x="71" y="107"/>
                </a:lnTo>
                <a:lnTo>
                  <a:pt x="79" y="111"/>
                </a:lnTo>
                <a:lnTo>
                  <a:pt x="87" y="115"/>
                </a:lnTo>
                <a:lnTo>
                  <a:pt x="97" y="119"/>
                </a:lnTo>
                <a:lnTo>
                  <a:pt x="150" y="135"/>
                </a:lnTo>
                <a:lnTo>
                  <a:pt x="182" y="148"/>
                </a:lnTo>
                <a:lnTo>
                  <a:pt x="206" y="166"/>
                </a:lnTo>
                <a:lnTo>
                  <a:pt x="218" y="188"/>
                </a:lnTo>
                <a:lnTo>
                  <a:pt x="224" y="214"/>
                </a:lnTo>
                <a:lnTo>
                  <a:pt x="220" y="240"/>
                </a:lnTo>
                <a:lnTo>
                  <a:pt x="210" y="259"/>
                </a:lnTo>
                <a:lnTo>
                  <a:pt x="194" y="279"/>
                </a:lnTo>
                <a:lnTo>
                  <a:pt x="172" y="293"/>
                </a:lnTo>
                <a:lnTo>
                  <a:pt x="144" y="301"/>
                </a:lnTo>
                <a:lnTo>
                  <a:pt x="113" y="303"/>
                </a:lnTo>
                <a:lnTo>
                  <a:pt x="79" y="301"/>
                </a:lnTo>
                <a:lnTo>
                  <a:pt x="49" y="293"/>
                </a:lnTo>
                <a:lnTo>
                  <a:pt x="24" y="281"/>
                </a:lnTo>
                <a:lnTo>
                  <a:pt x="0" y="265"/>
                </a:lnTo>
                <a:lnTo>
                  <a:pt x="24" y="230"/>
                </a:lnTo>
                <a:lnTo>
                  <a:pt x="43" y="242"/>
                </a:lnTo>
                <a:lnTo>
                  <a:pt x="65"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1" y="28"/>
                </a:lnTo>
                <a:lnTo>
                  <a:pt x="41" y="20"/>
                </a:lnTo>
                <a:lnTo>
                  <a:pt x="55" y="12"/>
                </a:lnTo>
                <a:lnTo>
                  <a:pt x="75" y="6"/>
                </a:lnTo>
                <a:lnTo>
                  <a:pt x="95" y="2"/>
                </a:lnTo>
                <a:lnTo>
                  <a:pt x="11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4" name="Freeform 55"/>
          <p:cNvSpPr>
            <a:spLocks noEditPoints="1"/>
          </p:cNvSpPr>
          <p:nvPr userDrawn="1"/>
        </p:nvSpPr>
        <p:spPr bwMode="auto">
          <a:xfrm>
            <a:off x="2075948" y="1145254"/>
            <a:ext cx="17855" cy="132921"/>
          </a:xfrm>
          <a:custGeom>
            <a:avLst/>
            <a:gdLst>
              <a:gd name="T0" fmla="*/ 2 w 53"/>
              <a:gd name="T1" fmla="*/ 115 h 402"/>
              <a:gd name="T2" fmla="*/ 53 w 53"/>
              <a:gd name="T3" fmla="*/ 115 h 402"/>
              <a:gd name="T4" fmla="*/ 53 w 53"/>
              <a:gd name="T5" fmla="*/ 402 h 402"/>
              <a:gd name="T6" fmla="*/ 2 w 53"/>
              <a:gd name="T7" fmla="*/ 402 h 402"/>
              <a:gd name="T8" fmla="*/ 2 w 53"/>
              <a:gd name="T9" fmla="*/ 115 h 402"/>
              <a:gd name="T10" fmla="*/ 0 w 53"/>
              <a:gd name="T11" fmla="*/ 0 h 402"/>
              <a:gd name="T12" fmla="*/ 53 w 53"/>
              <a:gd name="T13" fmla="*/ 0 h 402"/>
              <a:gd name="T14" fmla="*/ 53 w 53"/>
              <a:gd name="T15" fmla="*/ 57 h 402"/>
              <a:gd name="T16" fmla="*/ 0 w 53"/>
              <a:gd name="T17" fmla="*/ 57 h 402"/>
              <a:gd name="T18" fmla="*/ 0 w 53"/>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02">
                <a:moveTo>
                  <a:pt x="2" y="115"/>
                </a:moveTo>
                <a:lnTo>
                  <a:pt x="53" y="115"/>
                </a:lnTo>
                <a:lnTo>
                  <a:pt x="53" y="402"/>
                </a:lnTo>
                <a:lnTo>
                  <a:pt x="2" y="402"/>
                </a:lnTo>
                <a:lnTo>
                  <a:pt x="2" y="115"/>
                </a:lnTo>
                <a:close/>
                <a:moveTo>
                  <a:pt x="0" y="0"/>
                </a:moveTo>
                <a:lnTo>
                  <a:pt x="53" y="0"/>
                </a:lnTo>
                <a:lnTo>
                  <a:pt x="53" y="57"/>
                </a:lnTo>
                <a:lnTo>
                  <a:pt x="0" y="57"/>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5" name="Freeform 56"/>
          <p:cNvSpPr>
            <a:spLocks/>
          </p:cNvSpPr>
          <p:nvPr userDrawn="1"/>
        </p:nvSpPr>
        <p:spPr bwMode="auto">
          <a:xfrm>
            <a:off x="2121577" y="1180301"/>
            <a:ext cx="83324" cy="97872"/>
          </a:xfrm>
          <a:custGeom>
            <a:avLst/>
            <a:gdLst>
              <a:gd name="T0" fmla="*/ 148 w 251"/>
              <a:gd name="T1" fmla="*/ 0 h 295"/>
              <a:gd name="T2" fmla="*/ 178 w 251"/>
              <a:gd name="T3" fmla="*/ 4 h 295"/>
              <a:gd name="T4" fmla="*/ 204 w 251"/>
              <a:gd name="T5" fmla="*/ 12 h 295"/>
              <a:gd name="T6" fmla="*/ 224 w 251"/>
              <a:gd name="T7" fmla="*/ 28 h 295"/>
              <a:gd name="T8" fmla="*/ 239 w 251"/>
              <a:gd name="T9" fmla="*/ 49 h 295"/>
              <a:gd name="T10" fmla="*/ 247 w 251"/>
              <a:gd name="T11" fmla="*/ 77 h 295"/>
              <a:gd name="T12" fmla="*/ 251 w 251"/>
              <a:gd name="T13" fmla="*/ 111 h 295"/>
              <a:gd name="T14" fmla="*/ 251 w 251"/>
              <a:gd name="T15" fmla="*/ 295 h 295"/>
              <a:gd name="T16" fmla="*/ 200 w 251"/>
              <a:gd name="T17" fmla="*/ 295 h 295"/>
              <a:gd name="T18" fmla="*/ 200 w 251"/>
              <a:gd name="T19" fmla="*/ 117 h 295"/>
              <a:gd name="T20" fmla="*/ 198 w 251"/>
              <a:gd name="T21" fmla="*/ 93 h 295"/>
              <a:gd name="T22" fmla="*/ 192 w 251"/>
              <a:gd name="T23" fmla="*/ 75 h 295"/>
              <a:gd name="T24" fmla="*/ 184 w 251"/>
              <a:gd name="T25" fmla="*/ 61 h 295"/>
              <a:gd name="T26" fmla="*/ 172 w 251"/>
              <a:gd name="T27" fmla="*/ 51 h 295"/>
              <a:gd name="T28" fmla="*/ 156 w 251"/>
              <a:gd name="T29" fmla="*/ 45 h 295"/>
              <a:gd name="T30" fmla="*/ 136 w 251"/>
              <a:gd name="T31" fmla="*/ 43 h 295"/>
              <a:gd name="T32" fmla="*/ 113 w 251"/>
              <a:gd name="T33" fmla="*/ 47 h 295"/>
              <a:gd name="T34" fmla="*/ 91 w 251"/>
              <a:gd name="T35" fmla="*/ 55 h 295"/>
              <a:gd name="T36" fmla="*/ 75 w 251"/>
              <a:gd name="T37" fmla="*/ 69 h 295"/>
              <a:gd name="T38" fmla="*/ 61 w 251"/>
              <a:gd name="T39" fmla="*/ 89 h 295"/>
              <a:gd name="T40" fmla="*/ 53 w 251"/>
              <a:gd name="T41" fmla="*/ 113 h 295"/>
              <a:gd name="T42" fmla="*/ 51 w 251"/>
              <a:gd name="T43" fmla="*/ 142 h 295"/>
              <a:gd name="T44" fmla="*/ 51 w 251"/>
              <a:gd name="T45" fmla="*/ 295 h 295"/>
              <a:gd name="T46" fmla="*/ 0 w 251"/>
              <a:gd name="T47" fmla="*/ 295 h 295"/>
              <a:gd name="T48" fmla="*/ 0 w 251"/>
              <a:gd name="T49" fmla="*/ 8 h 295"/>
              <a:gd name="T50" fmla="*/ 25 w 251"/>
              <a:gd name="T51" fmla="*/ 8 h 295"/>
              <a:gd name="T52" fmla="*/ 35 w 251"/>
              <a:gd name="T53" fmla="*/ 8 h 295"/>
              <a:gd name="T54" fmla="*/ 41 w 251"/>
              <a:gd name="T55" fmla="*/ 10 h 295"/>
              <a:gd name="T56" fmla="*/ 45 w 251"/>
              <a:gd name="T57" fmla="*/ 16 h 295"/>
              <a:gd name="T58" fmla="*/ 49 w 251"/>
              <a:gd name="T59" fmla="*/ 20 h 295"/>
              <a:gd name="T60" fmla="*/ 49 w 251"/>
              <a:gd name="T61" fmla="*/ 28 h 295"/>
              <a:gd name="T62" fmla="*/ 49 w 251"/>
              <a:gd name="T63" fmla="*/ 51 h 295"/>
              <a:gd name="T64" fmla="*/ 65 w 251"/>
              <a:gd name="T65" fmla="*/ 30 h 295"/>
              <a:gd name="T66" fmla="*/ 89 w 251"/>
              <a:gd name="T67" fmla="*/ 14 h 295"/>
              <a:gd name="T68" fmla="*/ 117 w 251"/>
              <a:gd name="T69" fmla="*/ 4 h 295"/>
              <a:gd name="T70" fmla="*/ 148 w 251"/>
              <a:gd name="T7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295">
                <a:moveTo>
                  <a:pt x="148" y="0"/>
                </a:moveTo>
                <a:lnTo>
                  <a:pt x="178" y="4"/>
                </a:lnTo>
                <a:lnTo>
                  <a:pt x="204" y="12"/>
                </a:lnTo>
                <a:lnTo>
                  <a:pt x="224" y="28"/>
                </a:lnTo>
                <a:lnTo>
                  <a:pt x="239" y="49"/>
                </a:lnTo>
                <a:lnTo>
                  <a:pt x="247" y="77"/>
                </a:lnTo>
                <a:lnTo>
                  <a:pt x="251" y="111"/>
                </a:lnTo>
                <a:lnTo>
                  <a:pt x="251" y="295"/>
                </a:lnTo>
                <a:lnTo>
                  <a:pt x="200" y="295"/>
                </a:lnTo>
                <a:lnTo>
                  <a:pt x="200" y="117"/>
                </a:lnTo>
                <a:lnTo>
                  <a:pt x="198" y="93"/>
                </a:lnTo>
                <a:lnTo>
                  <a:pt x="192" y="75"/>
                </a:lnTo>
                <a:lnTo>
                  <a:pt x="184" y="61"/>
                </a:lnTo>
                <a:lnTo>
                  <a:pt x="172" y="51"/>
                </a:lnTo>
                <a:lnTo>
                  <a:pt x="156" y="45"/>
                </a:lnTo>
                <a:lnTo>
                  <a:pt x="136" y="43"/>
                </a:lnTo>
                <a:lnTo>
                  <a:pt x="113" y="47"/>
                </a:lnTo>
                <a:lnTo>
                  <a:pt x="91" y="55"/>
                </a:lnTo>
                <a:lnTo>
                  <a:pt x="75" y="69"/>
                </a:lnTo>
                <a:lnTo>
                  <a:pt x="61" y="89"/>
                </a:lnTo>
                <a:lnTo>
                  <a:pt x="53" y="113"/>
                </a:lnTo>
                <a:lnTo>
                  <a:pt x="51" y="142"/>
                </a:lnTo>
                <a:lnTo>
                  <a:pt x="51" y="295"/>
                </a:lnTo>
                <a:lnTo>
                  <a:pt x="0" y="295"/>
                </a:lnTo>
                <a:lnTo>
                  <a:pt x="0" y="8"/>
                </a:lnTo>
                <a:lnTo>
                  <a:pt x="25" y="8"/>
                </a:lnTo>
                <a:lnTo>
                  <a:pt x="35" y="8"/>
                </a:lnTo>
                <a:lnTo>
                  <a:pt x="41" y="10"/>
                </a:lnTo>
                <a:lnTo>
                  <a:pt x="45" y="16"/>
                </a:lnTo>
                <a:lnTo>
                  <a:pt x="49" y="20"/>
                </a:lnTo>
                <a:lnTo>
                  <a:pt x="49" y="28"/>
                </a:lnTo>
                <a:lnTo>
                  <a:pt x="49" y="51"/>
                </a:lnTo>
                <a:lnTo>
                  <a:pt x="65" y="30"/>
                </a:lnTo>
                <a:lnTo>
                  <a:pt x="89" y="14"/>
                </a:lnTo>
                <a:lnTo>
                  <a:pt x="117" y="4"/>
                </a:lnTo>
                <a:lnTo>
                  <a:pt x="14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6" name="Freeform 57"/>
          <p:cNvSpPr>
            <a:spLocks/>
          </p:cNvSpPr>
          <p:nvPr userDrawn="1"/>
        </p:nvSpPr>
        <p:spPr bwMode="auto">
          <a:xfrm>
            <a:off x="2223417" y="1180301"/>
            <a:ext cx="73404" cy="100518"/>
          </a:xfrm>
          <a:custGeom>
            <a:avLst/>
            <a:gdLst>
              <a:gd name="T0" fmla="*/ 143 w 222"/>
              <a:gd name="T1" fmla="*/ 2 h 303"/>
              <a:gd name="T2" fmla="*/ 194 w 222"/>
              <a:gd name="T3" fmla="*/ 16 h 303"/>
              <a:gd name="T4" fmla="*/ 196 w 222"/>
              <a:gd name="T5" fmla="*/ 65 h 303"/>
              <a:gd name="T6" fmla="*/ 141 w 222"/>
              <a:gd name="T7" fmla="*/ 43 h 303"/>
              <a:gd name="T8" fmla="*/ 95 w 222"/>
              <a:gd name="T9" fmla="*/ 45 h 303"/>
              <a:gd name="T10" fmla="*/ 69 w 222"/>
              <a:gd name="T11" fmla="*/ 57 h 303"/>
              <a:gd name="T12" fmla="*/ 61 w 222"/>
              <a:gd name="T13" fmla="*/ 73 h 303"/>
              <a:gd name="T14" fmla="*/ 61 w 222"/>
              <a:gd name="T15" fmla="*/ 93 h 303"/>
              <a:gd name="T16" fmla="*/ 71 w 222"/>
              <a:gd name="T17" fmla="*/ 107 h 303"/>
              <a:gd name="T18" fmla="*/ 87 w 222"/>
              <a:gd name="T19" fmla="*/ 115 h 303"/>
              <a:gd name="T20" fmla="*/ 150 w 222"/>
              <a:gd name="T21" fmla="*/ 135 h 303"/>
              <a:gd name="T22" fmla="*/ 206 w 222"/>
              <a:gd name="T23" fmla="*/ 166 h 303"/>
              <a:gd name="T24" fmla="*/ 222 w 222"/>
              <a:gd name="T25" fmla="*/ 214 h 303"/>
              <a:gd name="T26" fmla="*/ 210 w 222"/>
              <a:gd name="T27" fmla="*/ 259 h 303"/>
              <a:gd name="T28" fmla="*/ 172 w 222"/>
              <a:gd name="T29" fmla="*/ 293 h 303"/>
              <a:gd name="T30" fmla="*/ 113 w 222"/>
              <a:gd name="T31" fmla="*/ 303 h 303"/>
              <a:gd name="T32" fmla="*/ 49 w 222"/>
              <a:gd name="T33" fmla="*/ 293 h 303"/>
              <a:gd name="T34" fmla="*/ 0 w 222"/>
              <a:gd name="T35" fmla="*/ 265 h 303"/>
              <a:gd name="T36" fmla="*/ 43 w 222"/>
              <a:gd name="T37" fmla="*/ 242 h 303"/>
              <a:gd name="T38" fmla="*/ 87 w 222"/>
              <a:gd name="T39" fmla="*/ 257 h 303"/>
              <a:gd name="T40" fmla="*/ 137 w 222"/>
              <a:gd name="T41" fmla="*/ 257 h 303"/>
              <a:gd name="T42" fmla="*/ 168 w 222"/>
              <a:gd name="T43" fmla="*/ 236 h 303"/>
              <a:gd name="T44" fmla="*/ 170 w 222"/>
              <a:gd name="T45" fmla="*/ 206 h 303"/>
              <a:gd name="T46" fmla="*/ 164 w 222"/>
              <a:gd name="T47" fmla="*/ 192 h 303"/>
              <a:gd name="T48" fmla="*/ 146 w 222"/>
              <a:gd name="T49" fmla="*/ 182 h 303"/>
              <a:gd name="T50" fmla="*/ 81 w 222"/>
              <a:gd name="T51" fmla="*/ 160 h 303"/>
              <a:gd name="T52" fmla="*/ 28 w 222"/>
              <a:gd name="T53" fmla="*/ 131 h 303"/>
              <a:gd name="T54" fmla="*/ 10 w 222"/>
              <a:gd name="T55" fmla="*/ 83 h 303"/>
              <a:gd name="T56" fmla="*/ 18 w 222"/>
              <a:gd name="T57" fmla="*/ 47 h 303"/>
              <a:gd name="T58" fmla="*/ 32 w 222"/>
              <a:gd name="T59" fmla="*/ 28 h 303"/>
              <a:gd name="T60" fmla="*/ 55 w 222"/>
              <a:gd name="T61" fmla="*/ 12 h 303"/>
              <a:gd name="T62" fmla="*/ 95 w 222"/>
              <a:gd name="T63"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303">
                <a:moveTo>
                  <a:pt x="117" y="0"/>
                </a:moveTo>
                <a:lnTo>
                  <a:pt x="143" y="2"/>
                </a:lnTo>
                <a:lnTo>
                  <a:pt x="170" y="8"/>
                </a:lnTo>
                <a:lnTo>
                  <a:pt x="194" y="16"/>
                </a:lnTo>
                <a:lnTo>
                  <a:pt x="216" y="30"/>
                </a:lnTo>
                <a:lnTo>
                  <a:pt x="196" y="65"/>
                </a:lnTo>
                <a:lnTo>
                  <a:pt x="160" y="49"/>
                </a:lnTo>
                <a:lnTo>
                  <a:pt x="141" y="43"/>
                </a:lnTo>
                <a:lnTo>
                  <a:pt x="117" y="43"/>
                </a:lnTo>
                <a:lnTo>
                  <a:pt x="95" y="45"/>
                </a:lnTo>
                <a:lnTo>
                  <a:pt x="77" y="51"/>
                </a:lnTo>
                <a:lnTo>
                  <a:pt x="69" y="57"/>
                </a:lnTo>
                <a:lnTo>
                  <a:pt x="65" y="63"/>
                </a:lnTo>
                <a:lnTo>
                  <a:pt x="61" y="73"/>
                </a:lnTo>
                <a:lnTo>
                  <a:pt x="61" y="83"/>
                </a:lnTo>
                <a:lnTo>
                  <a:pt x="61" y="93"/>
                </a:lnTo>
                <a:lnTo>
                  <a:pt x="67" y="103"/>
                </a:lnTo>
                <a:lnTo>
                  <a:pt x="71" y="107"/>
                </a:lnTo>
                <a:lnTo>
                  <a:pt x="77" y="111"/>
                </a:lnTo>
                <a:lnTo>
                  <a:pt x="87" y="115"/>
                </a:lnTo>
                <a:lnTo>
                  <a:pt x="97" y="119"/>
                </a:lnTo>
                <a:lnTo>
                  <a:pt x="150" y="135"/>
                </a:lnTo>
                <a:lnTo>
                  <a:pt x="182" y="148"/>
                </a:lnTo>
                <a:lnTo>
                  <a:pt x="206" y="166"/>
                </a:lnTo>
                <a:lnTo>
                  <a:pt x="218" y="188"/>
                </a:lnTo>
                <a:lnTo>
                  <a:pt x="222" y="214"/>
                </a:lnTo>
                <a:lnTo>
                  <a:pt x="220" y="240"/>
                </a:lnTo>
                <a:lnTo>
                  <a:pt x="210" y="259"/>
                </a:lnTo>
                <a:lnTo>
                  <a:pt x="194" y="279"/>
                </a:lnTo>
                <a:lnTo>
                  <a:pt x="172" y="293"/>
                </a:lnTo>
                <a:lnTo>
                  <a:pt x="145" y="301"/>
                </a:lnTo>
                <a:lnTo>
                  <a:pt x="113" y="303"/>
                </a:lnTo>
                <a:lnTo>
                  <a:pt x="79" y="301"/>
                </a:lnTo>
                <a:lnTo>
                  <a:pt x="49" y="293"/>
                </a:lnTo>
                <a:lnTo>
                  <a:pt x="24" y="281"/>
                </a:lnTo>
                <a:lnTo>
                  <a:pt x="0" y="265"/>
                </a:lnTo>
                <a:lnTo>
                  <a:pt x="24" y="230"/>
                </a:lnTo>
                <a:lnTo>
                  <a:pt x="43" y="242"/>
                </a:lnTo>
                <a:lnTo>
                  <a:pt x="63"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2" y="28"/>
                </a:lnTo>
                <a:lnTo>
                  <a:pt x="39" y="20"/>
                </a:lnTo>
                <a:lnTo>
                  <a:pt x="55" y="12"/>
                </a:lnTo>
                <a:lnTo>
                  <a:pt x="73" y="6"/>
                </a:lnTo>
                <a:lnTo>
                  <a:pt x="95" y="2"/>
                </a:lnTo>
                <a:lnTo>
                  <a:pt x="11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7" name="Freeform 58"/>
          <p:cNvSpPr>
            <a:spLocks noEditPoints="1"/>
          </p:cNvSpPr>
          <p:nvPr userDrawn="1"/>
        </p:nvSpPr>
        <p:spPr bwMode="auto">
          <a:xfrm>
            <a:off x="2317983" y="1145254"/>
            <a:ext cx="17855" cy="132921"/>
          </a:xfrm>
          <a:custGeom>
            <a:avLst/>
            <a:gdLst>
              <a:gd name="T0" fmla="*/ 2 w 54"/>
              <a:gd name="T1" fmla="*/ 115 h 402"/>
              <a:gd name="T2" fmla="*/ 54 w 54"/>
              <a:gd name="T3" fmla="*/ 115 h 402"/>
              <a:gd name="T4" fmla="*/ 54 w 54"/>
              <a:gd name="T5" fmla="*/ 402 h 402"/>
              <a:gd name="T6" fmla="*/ 2 w 54"/>
              <a:gd name="T7" fmla="*/ 402 h 402"/>
              <a:gd name="T8" fmla="*/ 2 w 54"/>
              <a:gd name="T9" fmla="*/ 115 h 402"/>
              <a:gd name="T10" fmla="*/ 0 w 54"/>
              <a:gd name="T11" fmla="*/ 0 h 402"/>
              <a:gd name="T12" fmla="*/ 54 w 54"/>
              <a:gd name="T13" fmla="*/ 0 h 402"/>
              <a:gd name="T14" fmla="*/ 54 w 54"/>
              <a:gd name="T15" fmla="*/ 57 h 402"/>
              <a:gd name="T16" fmla="*/ 0 w 54"/>
              <a:gd name="T17" fmla="*/ 57 h 402"/>
              <a:gd name="T18" fmla="*/ 0 w 54"/>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2">
                <a:moveTo>
                  <a:pt x="2" y="115"/>
                </a:moveTo>
                <a:lnTo>
                  <a:pt x="54" y="115"/>
                </a:lnTo>
                <a:lnTo>
                  <a:pt x="54" y="402"/>
                </a:lnTo>
                <a:lnTo>
                  <a:pt x="2" y="402"/>
                </a:lnTo>
                <a:lnTo>
                  <a:pt x="2" y="115"/>
                </a:lnTo>
                <a:close/>
                <a:moveTo>
                  <a:pt x="0" y="0"/>
                </a:moveTo>
                <a:lnTo>
                  <a:pt x="54" y="0"/>
                </a:lnTo>
                <a:lnTo>
                  <a:pt x="54" y="57"/>
                </a:lnTo>
                <a:lnTo>
                  <a:pt x="0" y="57"/>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8" name="Freeform 59"/>
          <p:cNvSpPr>
            <a:spLocks noEditPoints="1"/>
          </p:cNvSpPr>
          <p:nvPr userDrawn="1"/>
        </p:nvSpPr>
        <p:spPr bwMode="auto">
          <a:xfrm>
            <a:off x="2357000" y="1141946"/>
            <a:ext cx="91259" cy="138873"/>
          </a:xfrm>
          <a:custGeom>
            <a:avLst/>
            <a:gdLst>
              <a:gd name="T0" fmla="*/ 141 w 278"/>
              <a:gd name="T1" fmla="*/ 160 h 420"/>
              <a:gd name="T2" fmla="*/ 115 w 278"/>
              <a:gd name="T3" fmla="*/ 164 h 420"/>
              <a:gd name="T4" fmla="*/ 93 w 278"/>
              <a:gd name="T5" fmla="*/ 174 h 420"/>
              <a:gd name="T6" fmla="*/ 77 w 278"/>
              <a:gd name="T7" fmla="*/ 190 h 420"/>
              <a:gd name="T8" fmla="*/ 64 w 278"/>
              <a:gd name="T9" fmla="*/ 210 h 420"/>
              <a:gd name="T10" fmla="*/ 58 w 278"/>
              <a:gd name="T11" fmla="*/ 238 h 420"/>
              <a:gd name="T12" fmla="*/ 54 w 278"/>
              <a:gd name="T13" fmla="*/ 269 h 420"/>
              <a:gd name="T14" fmla="*/ 58 w 278"/>
              <a:gd name="T15" fmla="*/ 301 h 420"/>
              <a:gd name="T16" fmla="*/ 64 w 278"/>
              <a:gd name="T17" fmla="*/ 327 h 420"/>
              <a:gd name="T18" fmla="*/ 77 w 278"/>
              <a:gd name="T19" fmla="*/ 349 h 420"/>
              <a:gd name="T20" fmla="*/ 93 w 278"/>
              <a:gd name="T21" fmla="*/ 365 h 420"/>
              <a:gd name="T22" fmla="*/ 115 w 278"/>
              <a:gd name="T23" fmla="*/ 372 h 420"/>
              <a:gd name="T24" fmla="*/ 141 w 278"/>
              <a:gd name="T25" fmla="*/ 376 h 420"/>
              <a:gd name="T26" fmla="*/ 167 w 278"/>
              <a:gd name="T27" fmla="*/ 372 h 420"/>
              <a:gd name="T28" fmla="*/ 186 w 278"/>
              <a:gd name="T29" fmla="*/ 363 h 420"/>
              <a:gd name="T30" fmla="*/ 204 w 278"/>
              <a:gd name="T31" fmla="*/ 347 h 420"/>
              <a:gd name="T32" fmla="*/ 216 w 278"/>
              <a:gd name="T33" fmla="*/ 325 h 420"/>
              <a:gd name="T34" fmla="*/ 224 w 278"/>
              <a:gd name="T35" fmla="*/ 299 h 420"/>
              <a:gd name="T36" fmla="*/ 226 w 278"/>
              <a:gd name="T37" fmla="*/ 269 h 420"/>
              <a:gd name="T38" fmla="*/ 224 w 278"/>
              <a:gd name="T39" fmla="*/ 236 h 420"/>
              <a:gd name="T40" fmla="*/ 218 w 278"/>
              <a:gd name="T41" fmla="*/ 210 h 420"/>
              <a:gd name="T42" fmla="*/ 204 w 278"/>
              <a:gd name="T43" fmla="*/ 188 h 420"/>
              <a:gd name="T44" fmla="*/ 188 w 278"/>
              <a:gd name="T45" fmla="*/ 174 h 420"/>
              <a:gd name="T46" fmla="*/ 167 w 278"/>
              <a:gd name="T47" fmla="*/ 164 h 420"/>
              <a:gd name="T48" fmla="*/ 141 w 278"/>
              <a:gd name="T49" fmla="*/ 160 h 420"/>
              <a:gd name="T50" fmla="*/ 226 w 278"/>
              <a:gd name="T51" fmla="*/ 0 h 420"/>
              <a:gd name="T52" fmla="*/ 278 w 278"/>
              <a:gd name="T53" fmla="*/ 0 h 420"/>
              <a:gd name="T54" fmla="*/ 278 w 278"/>
              <a:gd name="T55" fmla="*/ 412 h 420"/>
              <a:gd name="T56" fmla="*/ 250 w 278"/>
              <a:gd name="T57" fmla="*/ 412 h 420"/>
              <a:gd name="T58" fmla="*/ 242 w 278"/>
              <a:gd name="T59" fmla="*/ 412 h 420"/>
              <a:gd name="T60" fmla="*/ 236 w 278"/>
              <a:gd name="T61" fmla="*/ 410 h 420"/>
              <a:gd name="T62" fmla="*/ 230 w 278"/>
              <a:gd name="T63" fmla="*/ 406 h 420"/>
              <a:gd name="T64" fmla="*/ 228 w 278"/>
              <a:gd name="T65" fmla="*/ 400 h 420"/>
              <a:gd name="T66" fmla="*/ 226 w 278"/>
              <a:gd name="T67" fmla="*/ 392 h 420"/>
              <a:gd name="T68" fmla="*/ 226 w 278"/>
              <a:gd name="T69" fmla="*/ 370 h 420"/>
              <a:gd name="T70" fmla="*/ 210 w 278"/>
              <a:gd name="T71" fmla="*/ 390 h 420"/>
              <a:gd name="T72" fmla="*/ 188 w 278"/>
              <a:gd name="T73" fmla="*/ 406 h 420"/>
              <a:gd name="T74" fmla="*/ 161 w 278"/>
              <a:gd name="T75" fmla="*/ 416 h 420"/>
              <a:gd name="T76" fmla="*/ 129 w 278"/>
              <a:gd name="T77" fmla="*/ 420 h 420"/>
              <a:gd name="T78" fmla="*/ 99 w 278"/>
              <a:gd name="T79" fmla="*/ 418 h 420"/>
              <a:gd name="T80" fmla="*/ 73 w 278"/>
              <a:gd name="T81" fmla="*/ 410 h 420"/>
              <a:gd name="T82" fmla="*/ 52 w 278"/>
              <a:gd name="T83" fmla="*/ 396 h 420"/>
              <a:gd name="T84" fmla="*/ 34 w 278"/>
              <a:gd name="T85" fmla="*/ 378 h 420"/>
              <a:gd name="T86" fmla="*/ 20 w 278"/>
              <a:gd name="T87" fmla="*/ 357 h 420"/>
              <a:gd name="T88" fmla="*/ 10 w 278"/>
              <a:gd name="T89" fmla="*/ 331 h 420"/>
              <a:gd name="T90" fmla="*/ 2 w 278"/>
              <a:gd name="T91" fmla="*/ 301 h 420"/>
              <a:gd name="T92" fmla="*/ 0 w 278"/>
              <a:gd name="T93" fmla="*/ 269 h 420"/>
              <a:gd name="T94" fmla="*/ 2 w 278"/>
              <a:gd name="T95" fmla="*/ 236 h 420"/>
              <a:gd name="T96" fmla="*/ 10 w 278"/>
              <a:gd name="T97" fmla="*/ 208 h 420"/>
              <a:gd name="T98" fmla="*/ 20 w 278"/>
              <a:gd name="T99" fmla="*/ 182 h 420"/>
              <a:gd name="T100" fmla="*/ 36 w 278"/>
              <a:gd name="T101" fmla="*/ 160 h 420"/>
              <a:gd name="T102" fmla="*/ 54 w 278"/>
              <a:gd name="T103" fmla="*/ 141 h 420"/>
              <a:gd name="T104" fmla="*/ 77 w 278"/>
              <a:gd name="T105" fmla="*/ 129 h 420"/>
              <a:gd name="T106" fmla="*/ 103 w 278"/>
              <a:gd name="T107" fmla="*/ 119 h 420"/>
              <a:gd name="T108" fmla="*/ 133 w 278"/>
              <a:gd name="T109" fmla="*/ 117 h 420"/>
              <a:gd name="T110" fmla="*/ 163 w 278"/>
              <a:gd name="T111" fmla="*/ 121 h 420"/>
              <a:gd name="T112" fmla="*/ 188 w 278"/>
              <a:gd name="T113" fmla="*/ 129 h 420"/>
              <a:gd name="T114" fmla="*/ 208 w 278"/>
              <a:gd name="T115" fmla="*/ 143 h 420"/>
              <a:gd name="T116" fmla="*/ 226 w 278"/>
              <a:gd name="T117" fmla="*/ 162 h 420"/>
              <a:gd name="T118" fmla="*/ 226 w 278"/>
              <a:gd name="T11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420">
                <a:moveTo>
                  <a:pt x="141" y="160"/>
                </a:moveTo>
                <a:lnTo>
                  <a:pt x="115" y="164"/>
                </a:lnTo>
                <a:lnTo>
                  <a:pt x="93" y="174"/>
                </a:lnTo>
                <a:lnTo>
                  <a:pt x="77" y="190"/>
                </a:lnTo>
                <a:lnTo>
                  <a:pt x="64" y="210"/>
                </a:lnTo>
                <a:lnTo>
                  <a:pt x="58" y="238"/>
                </a:lnTo>
                <a:lnTo>
                  <a:pt x="54" y="269"/>
                </a:lnTo>
                <a:lnTo>
                  <a:pt x="58" y="301"/>
                </a:lnTo>
                <a:lnTo>
                  <a:pt x="64" y="327"/>
                </a:lnTo>
                <a:lnTo>
                  <a:pt x="77" y="349"/>
                </a:lnTo>
                <a:lnTo>
                  <a:pt x="93" y="365"/>
                </a:lnTo>
                <a:lnTo>
                  <a:pt x="115" y="372"/>
                </a:lnTo>
                <a:lnTo>
                  <a:pt x="141" y="376"/>
                </a:lnTo>
                <a:lnTo>
                  <a:pt x="167" y="372"/>
                </a:lnTo>
                <a:lnTo>
                  <a:pt x="186" y="363"/>
                </a:lnTo>
                <a:lnTo>
                  <a:pt x="204" y="347"/>
                </a:lnTo>
                <a:lnTo>
                  <a:pt x="216" y="325"/>
                </a:lnTo>
                <a:lnTo>
                  <a:pt x="224" y="299"/>
                </a:lnTo>
                <a:lnTo>
                  <a:pt x="226" y="269"/>
                </a:lnTo>
                <a:lnTo>
                  <a:pt x="224" y="236"/>
                </a:lnTo>
                <a:lnTo>
                  <a:pt x="218" y="210"/>
                </a:lnTo>
                <a:lnTo>
                  <a:pt x="204" y="188"/>
                </a:lnTo>
                <a:lnTo>
                  <a:pt x="188" y="174"/>
                </a:lnTo>
                <a:lnTo>
                  <a:pt x="167" y="164"/>
                </a:lnTo>
                <a:lnTo>
                  <a:pt x="141" y="160"/>
                </a:lnTo>
                <a:close/>
                <a:moveTo>
                  <a:pt x="226" y="0"/>
                </a:moveTo>
                <a:lnTo>
                  <a:pt x="278" y="0"/>
                </a:lnTo>
                <a:lnTo>
                  <a:pt x="278" y="412"/>
                </a:lnTo>
                <a:lnTo>
                  <a:pt x="250" y="412"/>
                </a:lnTo>
                <a:lnTo>
                  <a:pt x="242" y="412"/>
                </a:lnTo>
                <a:lnTo>
                  <a:pt x="236" y="410"/>
                </a:lnTo>
                <a:lnTo>
                  <a:pt x="230" y="406"/>
                </a:lnTo>
                <a:lnTo>
                  <a:pt x="228" y="400"/>
                </a:lnTo>
                <a:lnTo>
                  <a:pt x="226" y="392"/>
                </a:lnTo>
                <a:lnTo>
                  <a:pt x="226" y="370"/>
                </a:lnTo>
                <a:lnTo>
                  <a:pt x="210" y="390"/>
                </a:lnTo>
                <a:lnTo>
                  <a:pt x="188" y="406"/>
                </a:lnTo>
                <a:lnTo>
                  <a:pt x="161" y="416"/>
                </a:lnTo>
                <a:lnTo>
                  <a:pt x="129" y="420"/>
                </a:lnTo>
                <a:lnTo>
                  <a:pt x="99" y="418"/>
                </a:lnTo>
                <a:lnTo>
                  <a:pt x="73" y="410"/>
                </a:lnTo>
                <a:lnTo>
                  <a:pt x="52" y="396"/>
                </a:lnTo>
                <a:lnTo>
                  <a:pt x="34" y="378"/>
                </a:lnTo>
                <a:lnTo>
                  <a:pt x="20" y="357"/>
                </a:lnTo>
                <a:lnTo>
                  <a:pt x="10" y="331"/>
                </a:lnTo>
                <a:lnTo>
                  <a:pt x="2" y="301"/>
                </a:lnTo>
                <a:lnTo>
                  <a:pt x="0" y="269"/>
                </a:lnTo>
                <a:lnTo>
                  <a:pt x="2" y="236"/>
                </a:lnTo>
                <a:lnTo>
                  <a:pt x="10" y="208"/>
                </a:lnTo>
                <a:lnTo>
                  <a:pt x="20" y="182"/>
                </a:lnTo>
                <a:lnTo>
                  <a:pt x="36" y="160"/>
                </a:lnTo>
                <a:lnTo>
                  <a:pt x="54" y="141"/>
                </a:lnTo>
                <a:lnTo>
                  <a:pt x="77" y="129"/>
                </a:lnTo>
                <a:lnTo>
                  <a:pt x="103" y="119"/>
                </a:lnTo>
                <a:lnTo>
                  <a:pt x="133" y="117"/>
                </a:lnTo>
                <a:lnTo>
                  <a:pt x="163" y="121"/>
                </a:lnTo>
                <a:lnTo>
                  <a:pt x="188" y="129"/>
                </a:lnTo>
                <a:lnTo>
                  <a:pt x="208" y="143"/>
                </a:lnTo>
                <a:lnTo>
                  <a:pt x="226" y="162"/>
                </a:lnTo>
                <a:lnTo>
                  <a:pt x="22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9" name="Freeform 60"/>
          <p:cNvSpPr>
            <a:spLocks noEditPoints="1"/>
          </p:cNvSpPr>
          <p:nvPr userDrawn="1"/>
        </p:nvSpPr>
        <p:spPr bwMode="auto">
          <a:xfrm>
            <a:off x="2470081" y="1180301"/>
            <a:ext cx="85308" cy="100518"/>
          </a:xfrm>
          <a:custGeom>
            <a:avLst/>
            <a:gdLst>
              <a:gd name="T0" fmla="*/ 139 w 258"/>
              <a:gd name="T1" fmla="*/ 43 h 303"/>
              <a:gd name="T2" fmla="*/ 117 w 258"/>
              <a:gd name="T3" fmla="*/ 45 h 303"/>
              <a:gd name="T4" fmla="*/ 97 w 258"/>
              <a:gd name="T5" fmla="*/ 51 h 303"/>
              <a:gd name="T6" fmla="*/ 81 w 258"/>
              <a:gd name="T7" fmla="*/ 65 h 303"/>
              <a:gd name="T8" fmla="*/ 67 w 258"/>
              <a:gd name="T9" fmla="*/ 81 h 303"/>
              <a:gd name="T10" fmla="*/ 57 w 258"/>
              <a:gd name="T11" fmla="*/ 101 h 303"/>
              <a:gd name="T12" fmla="*/ 54 w 258"/>
              <a:gd name="T13" fmla="*/ 125 h 303"/>
              <a:gd name="T14" fmla="*/ 208 w 258"/>
              <a:gd name="T15" fmla="*/ 125 h 303"/>
              <a:gd name="T16" fmla="*/ 208 w 258"/>
              <a:gd name="T17" fmla="*/ 121 h 303"/>
              <a:gd name="T18" fmla="*/ 206 w 258"/>
              <a:gd name="T19" fmla="*/ 97 h 303"/>
              <a:gd name="T20" fmla="*/ 200 w 258"/>
              <a:gd name="T21" fmla="*/ 77 h 303"/>
              <a:gd name="T22" fmla="*/ 190 w 258"/>
              <a:gd name="T23" fmla="*/ 63 h 303"/>
              <a:gd name="T24" fmla="*/ 176 w 258"/>
              <a:gd name="T25" fmla="*/ 51 h 303"/>
              <a:gd name="T26" fmla="*/ 161 w 258"/>
              <a:gd name="T27" fmla="*/ 45 h 303"/>
              <a:gd name="T28" fmla="*/ 139 w 258"/>
              <a:gd name="T29" fmla="*/ 43 h 303"/>
              <a:gd name="T30" fmla="*/ 139 w 258"/>
              <a:gd name="T31" fmla="*/ 0 h 303"/>
              <a:gd name="T32" fmla="*/ 166 w 258"/>
              <a:gd name="T33" fmla="*/ 2 h 303"/>
              <a:gd name="T34" fmla="*/ 190 w 258"/>
              <a:gd name="T35" fmla="*/ 10 h 303"/>
              <a:gd name="T36" fmla="*/ 210 w 258"/>
              <a:gd name="T37" fmla="*/ 22 h 303"/>
              <a:gd name="T38" fmla="*/ 226 w 258"/>
              <a:gd name="T39" fmla="*/ 35 h 303"/>
              <a:gd name="T40" fmla="*/ 240 w 258"/>
              <a:gd name="T41" fmla="*/ 55 h 303"/>
              <a:gd name="T42" fmla="*/ 250 w 258"/>
              <a:gd name="T43" fmla="*/ 77 h 303"/>
              <a:gd name="T44" fmla="*/ 256 w 258"/>
              <a:gd name="T45" fmla="*/ 103 h 303"/>
              <a:gd name="T46" fmla="*/ 258 w 258"/>
              <a:gd name="T47" fmla="*/ 131 h 303"/>
              <a:gd name="T48" fmla="*/ 254 w 258"/>
              <a:gd name="T49" fmla="*/ 164 h 303"/>
              <a:gd name="T50" fmla="*/ 52 w 258"/>
              <a:gd name="T51" fmla="*/ 164 h 303"/>
              <a:gd name="T52" fmla="*/ 55 w 258"/>
              <a:gd name="T53" fmla="*/ 192 h 303"/>
              <a:gd name="T54" fmla="*/ 65 w 258"/>
              <a:gd name="T55" fmla="*/ 216 h 303"/>
              <a:gd name="T56" fmla="*/ 79 w 258"/>
              <a:gd name="T57" fmla="*/ 236 h 303"/>
              <a:gd name="T58" fmla="*/ 99 w 258"/>
              <a:gd name="T59" fmla="*/ 248 h 303"/>
              <a:gd name="T60" fmla="*/ 123 w 258"/>
              <a:gd name="T61" fmla="*/ 255 h 303"/>
              <a:gd name="T62" fmla="*/ 151 w 258"/>
              <a:gd name="T63" fmla="*/ 259 h 303"/>
              <a:gd name="T64" fmla="*/ 180 w 258"/>
              <a:gd name="T65" fmla="*/ 255 h 303"/>
              <a:gd name="T66" fmla="*/ 204 w 258"/>
              <a:gd name="T67" fmla="*/ 249 h 303"/>
              <a:gd name="T68" fmla="*/ 224 w 258"/>
              <a:gd name="T69" fmla="*/ 236 h 303"/>
              <a:gd name="T70" fmla="*/ 246 w 258"/>
              <a:gd name="T71" fmla="*/ 269 h 303"/>
              <a:gd name="T72" fmla="*/ 226 w 258"/>
              <a:gd name="T73" fmla="*/ 285 h 303"/>
              <a:gd name="T74" fmla="*/ 202 w 258"/>
              <a:gd name="T75" fmla="*/ 295 h 303"/>
              <a:gd name="T76" fmla="*/ 176 w 258"/>
              <a:gd name="T77" fmla="*/ 301 h 303"/>
              <a:gd name="T78" fmla="*/ 147 w 258"/>
              <a:gd name="T79" fmla="*/ 303 h 303"/>
              <a:gd name="T80" fmla="*/ 115 w 258"/>
              <a:gd name="T81" fmla="*/ 301 h 303"/>
              <a:gd name="T82" fmla="*/ 85 w 258"/>
              <a:gd name="T83" fmla="*/ 293 h 303"/>
              <a:gd name="T84" fmla="*/ 61 w 258"/>
              <a:gd name="T85" fmla="*/ 281 h 303"/>
              <a:gd name="T86" fmla="*/ 40 w 258"/>
              <a:gd name="T87" fmla="*/ 263 h 303"/>
              <a:gd name="T88" fmla="*/ 24 w 258"/>
              <a:gd name="T89" fmla="*/ 242 h 303"/>
              <a:gd name="T90" fmla="*/ 10 w 258"/>
              <a:gd name="T91" fmla="*/ 216 h 303"/>
              <a:gd name="T92" fmla="*/ 2 w 258"/>
              <a:gd name="T93" fmla="*/ 184 h 303"/>
              <a:gd name="T94" fmla="*/ 0 w 258"/>
              <a:gd name="T95" fmla="*/ 148 h 303"/>
              <a:gd name="T96" fmla="*/ 2 w 258"/>
              <a:gd name="T97" fmla="*/ 115 h 303"/>
              <a:gd name="T98" fmla="*/ 10 w 258"/>
              <a:gd name="T99" fmla="*/ 85 h 303"/>
              <a:gd name="T100" fmla="*/ 24 w 258"/>
              <a:gd name="T101" fmla="*/ 59 h 303"/>
              <a:gd name="T102" fmla="*/ 40 w 258"/>
              <a:gd name="T103" fmla="*/ 39 h 303"/>
              <a:gd name="T104" fmla="*/ 59 w 258"/>
              <a:gd name="T105" fmla="*/ 22 h 303"/>
              <a:gd name="T106" fmla="*/ 83 w 258"/>
              <a:gd name="T107" fmla="*/ 10 h 303"/>
              <a:gd name="T108" fmla="*/ 109 w 258"/>
              <a:gd name="T109" fmla="*/ 2 h 303"/>
              <a:gd name="T110" fmla="*/ 139 w 258"/>
              <a:gd name="T11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3">
                <a:moveTo>
                  <a:pt x="139" y="43"/>
                </a:moveTo>
                <a:lnTo>
                  <a:pt x="117" y="45"/>
                </a:lnTo>
                <a:lnTo>
                  <a:pt x="97" y="51"/>
                </a:lnTo>
                <a:lnTo>
                  <a:pt x="81" y="65"/>
                </a:lnTo>
                <a:lnTo>
                  <a:pt x="67" y="81"/>
                </a:lnTo>
                <a:lnTo>
                  <a:pt x="57" y="101"/>
                </a:lnTo>
                <a:lnTo>
                  <a:pt x="54" y="125"/>
                </a:lnTo>
                <a:lnTo>
                  <a:pt x="208" y="125"/>
                </a:lnTo>
                <a:lnTo>
                  <a:pt x="208" y="121"/>
                </a:lnTo>
                <a:lnTo>
                  <a:pt x="206" y="97"/>
                </a:lnTo>
                <a:lnTo>
                  <a:pt x="200" y="77"/>
                </a:lnTo>
                <a:lnTo>
                  <a:pt x="190" y="63"/>
                </a:lnTo>
                <a:lnTo>
                  <a:pt x="176" y="51"/>
                </a:lnTo>
                <a:lnTo>
                  <a:pt x="161" y="45"/>
                </a:lnTo>
                <a:lnTo>
                  <a:pt x="139" y="43"/>
                </a:lnTo>
                <a:close/>
                <a:moveTo>
                  <a:pt x="139" y="0"/>
                </a:moveTo>
                <a:lnTo>
                  <a:pt x="166" y="2"/>
                </a:lnTo>
                <a:lnTo>
                  <a:pt x="190" y="10"/>
                </a:lnTo>
                <a:lnTo>
                  <a:pt x="210" y="22"/>
                </a:lnTo>
                <a:lnTo>
                  <a:pt x="226" y="35"/>
                </a:lnTo>
                <a:lnTo>
                  <a:pt x="240" y="55"/>
                </a:lnTo>
                <a:lnTo>
                  <a:pt x="250" y="77"/>
                </a:lnTo>
                <a:lnTo>
                  <a:pt x="256" y="103"/>
                </a:lnTo>
                <a:lnTo>
                  <a:pt x="258" y="131"/>
                </a:lnTo>
                <a:lnTo>
                  <a:pt x="254" y="164"/>
                </a:lnTo>
                <a:lnTo>
                  <a:pt x="52" y="164"/>
                </a:lnTo>
                <a:lnTo>
                  <a:pt x="55" y="192"/>
                </a:lnTo>
                <a:lnTo>
                  <a:pt x="65" y="216"/>
                </a:lnTo>
                <a:lnTo>
                  <a:pt x="79" y="236"/>
                </a:lnTo>
                <a:lnTo>
                  <a:pt x="99" y="248"/>
                </a:lnTo>
                <a:lnTo>
                  <a:pt x="123" y="255"/>
                </a:lnTo>
                <a:lnTo>
                  <a:pt x="151" y="259"/>
                </a:lnTo>
                <a:lnTo>
                  <a:pt x="180" y="255"/>
                </a:lnTo>
                <a:lnTo>
                  <a:pt x="204" y="249"/>
                </a:lnTo>
                <a:lnTo>
                  <a:pt x="224" y="236"/>
                </a:lnTo>
                <a:lnTo>
                  <a:pt x="246" y="269"/>
                </a:lnTo>
                <a:lnTo>
                  <a:pt x="226" y="285"/>
                </a:lnTo>
                <a:lnTo>
                  <a:pt x="202" y="295"/>
                </a:lnTo>
                <a:lnTo>
                  <a:pt x="176" y="301"/>
                </a:lnTo>
                <a:lnTo>
                  <a:pt x="147" y="303"/>
                </a:lnTo>
                <a:lnTo>
                  <a:pt x="115" y="301"/>
                </a:lnTo>
                <a:lnTo>
                  <a:pt x="85" y="293"/>
                </a:lnTo>
                <a:lnTo>
                  <a:pt x="61" y="281"/>
                </a:lnTo>
                <a:lnTo>
                  <a:pt x="40" y="263"/>
                </a:lnTo>
                <a:lnTo>
                  <a:pt x="24" y="242"/>
                </a:lnTo>
                <a:lnTo>
                  <a:pt x="10" y="216"/>
                </a:lnTo>
                <a:lnTo>
                  <a:pt x="2" y="184"/>
                </a:lnTo>
                <a:lnTo>
                  <a:pt x="0" y="148"/>
                </a:lnTo>
                <a:lnTo>
                  <a:pt x="2" y="115"/>
                </a:lnTo>
                <a:lnTo>
                  <a:pt x="10" y="85"/>
                </a:lnTo>
                <a:lnTo>
                  <a:pt x="24" y="59"/>
                </a:lnTo>
                <a:lnTo>
                  <a:pt x="40" y="39"/>
                </a:lnTo>
                <a:lnTo>
                  <a:pt x="59" y="22"/>
                </a:lnTo>
                <a:lnTo>
                  <a:pt x="83" y="10"/>
                </a:lnTo>
                <a:lnTo>
                  <a:pt x="109"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Tree>
    <p:extLst>
      <p:ext uri="{BB962C8B-B14F-4D97-AF65-F5344CB8AC3E}">
        <p14:creationId xmlns:p14="http://schemas.microsoft.com/office/powerpoint/2010/main" val="224245843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7_Title Slide with Photo dark">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8A36BED4-291A-D043-8B54-006A993C621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pic>
        <p:nvPicPr>
          <p:cNvPr id="3074" name="Picture 2"/>
          <p:cNvPicPr>
            <a:picLocks noChangeAspect="1" noChangeArrowheads="1"/>
          </p:cNvPicPr>
          <p:nvPr userDrawn="1"/>
        </p:nvPicPr>
        <p:blipFill>
          <a:blip r:embed="rId3" cstate="screen">
            <a:extLst>
              <a:ext uri="{28A0092B-C50C-407E-A947-70E740481C1C}">
                <a14:useLocalDpi xmlns:a14="http://schemas.microsoft.com/office/drawing/2010/main"/>
              </a:ext>
            </a:extLst>
          </a:blip>
          <a:stretch>
            <a:fillRect/>
          </a:stretch>
        </p:blipFill>
        <p:spPr bwMode="auto">
          <a:xfrm>
            <a:off x="4862704" y="2057"/>
            <a:ext cx="4281297" cy="4803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4" name="Rectangle 7"/>
          <p:cNvSpPr/>
          <p:nvPr userDrawn="1"/>
        </p:nvSpPr>
        <p:spPr>
          <a:xfrm>
            <a:off x="0" y="4805172"/>
            <a:ext cx="9144000" cy="338328"/>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19" name="Title 1"/>
          <p:cNvSpPr>
            <a:spLocks noGrp="1"/>
          </p:cNvSpPr>
          <p:nvPr>
            <p:ph type="ctrTitle" hasCustomPrompt="1"/>
          </p:nvPr>
        </p:nvSpPr>
        <p:spPr>
          <a:xfrm>
            <a:off x="347135" y="2776821"/>
            <a:ext cx="8442904" cy="792525"/>
          </a:xfrm>
        </p:spPr>
        <p:txBody>
          <a:bodyPr wrap="square" anchor="b" anchorCtr="0">
            <a:spAutoFit/>
          </a:bodyPr>
          <a:lstStyle>
            <a:lvl1pPr algn="l">
              <a:lnSpc>
                <a:spcPct val="70000"/>
              </a:lnSpc>
              <a:defRPr sz="6500" b="0">
                <a:solidFill>
                  <a:schemeClr val="tx1">
                    <a:alpha val="90000"/>
                  </a:schemeClr>
                </a:solidFill>
                <a:latin typeface="+mj-lt"/>
                <a:ea typeface="Intel Clear Pro" panose="020B0804020202060201" pitchFamily="34" charset="0"/>
                <a:cs typeface="Intel Clear Pro" panose="020B0804020202060201" pitchFamily="34" charset="0"/>
              </a:defRPr>
            </a:lvl1pPr>
          </a:lstStyle>
          <a:p>
            <a:r>
              <a:rPr lang="en-US" dirty="0"/>
              <a:t>Click to edit title</a:t>
            </a:r>
          </a:p>
        </p:txBody>
      </p:sp>
      <p:sp>
        <p:nvSpPr>
          <p:cNvPr id="22" name="Text Placeholder 8"/>
          <p:cNvSpPr>
            <a:spLocks noGrp="1"/>
          </p:cNvSpPr>
          <p:nvPr>
            <p:ph type="body" sz="quarter" idx="13" hasCustomPrompt="1"/>
          </p:nvPr>
        </p:nvSpPr>
        <p:spPr>
          <a:xfrm>
            <a:off x="347135" y="3469788"/>
            <a:ext cx="8442904" cy="338554"/>
          </a:xfrm>
        </p:spPr>
        <p:txBody>
          <a:bodyPr wrap="square">
            <a:spAutoFit/>
          </a:bodyPr>
          <a:lstStyle>
            <a:lvl1pPr marL="0" indent="0" algn="l">
              <a:spcBef>
                <a:spcPts val="0"/>
              </a:spcBef>
              <a:buNone/>
              <a:defRPr sz="1600">
                <a:solidFill>
                  <a:schemeClr val="accent2">
                    <a:lumMod val="40000"/>
                    <a:lumOff val="60000"/>
                  </a:schemeClr>
                </a:solidFill>
                <a:latin typeface="+mn-lt"/>
              </a:defRPr>
            </a:lvl1pPr>
            <a:lvl2pPr marL="0" indent="0" algn="l">
              <a:buNone/>
              <a:defRPr sz="1800">
                <a:solidFill>
                  <a:schemeClr val="tx1"/>
                </a:solidFill>
              </a:defRPr>
            </a:lvl2pPr>
            <a:lvl3pPr marL="0" indent="0" algn="l">
              <a:buNone/>
              <a:defRPr sz="1600">
                <a:solidFill>
                  <a:schemeClr val="tx1"/>
                </a:solidFill>
              </a:defRPr>
            </a:lvl3pPr>
            <a:lvl4pPr marL="0" indent="0" algn="l">
              <a:buNone/>
              <a:defRPr sz="1400">
                <a:solidFill>
                  <a:schemeClr val="tx1"/>
                </a:solidFill>
              </a:defRPr>
            </a:lvl4pPr>
            <a:lvl5pPr marL="0" indent="0" algn="l">
              <a:buNone/>
              <a:defRPr sz="1400">
                <a:solidFill>
                  <a:schemeClr val="tx1"/>
                </a:solidFill>
              </a:defRPr>
            </a:lvl5pPr>
          </a:lstStyle>
          <a:p>
            <a:pPr lvl="0"/>
            <a:r>
              <a:rPr lang="en-US" dirty="0"/>
              <a:t>Click to edit subtitle</a:t>
            </a:r>
          </a:p>
        </p:txBody>
      </p:sp>
      <p:grpSp>
        <p:nvGrpSpPr>
          <p:cNvPr id="23" name="Group 22"/>
          <p:cNvGrpSpPr/>
          <p:nvPr userDrawn="1"/>
        </p:nvGrpSpPr>
        <p:grpSpPr>
          <a:xfrm>
            <a:off x="451796" y="386082"/>
            <a:ext cx="1249194" cy="823318"/>
            <a:chOff x="451796" y="386081"/>
            <a:chExt cx="1249194" cy="823318"/>
          </a:xfrm>
        </p:grpSpPr>
        <p:sp>
          <p:nvSpPr>
            <p:cNvPr id="24"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5"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213253730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Content Placeholder 2"/>
          <p:cNvSpPr>
            <a:spLocks noGrp="1"/>
          </p:cNvSpPr>
          <p:nvPr>
            <p:ph idx="1" hasCustomPrompt="1"/>
          </p:nvPr>
        </p:nvSpPr>
        <p:spPr>
          <a:xfrm>
            <a:off x="353963" y="1168842"/>
            <a:ext cx="8436076" cy="3213739"/>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631098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wo Columns">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414183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4648201" y="1168842"/>
            <a:ext cx="414183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6"/>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p>
            <a:r>
              <a:rPr lang="en-US" dirty="0"/>
              <a:t>Click to edit title</a:t>
            </a:r>
          </a:p>
        </p:txBody>
      </p:sp>
    </p:spTree>
    <p:extLst>
      <p:ext uri="{BB962C8B-B14F-4D97-AF65-F5344CB8AC3E}">
        <p14:creationId xmlns:p14="http://schemas.microsoft.com/office/powerpoint/2010/main" val="838255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Three Columns">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270927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3217362" y="1168842"/>
            <a:ext cx="270927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6" hasCustomPrompt="1"/>
          </p:nvPr>
        </p:nvSpPr>
        <p:spPr>
          <a:xfrm>
            <a:off x="6080761" y="1168842"/>
            <a:ext cx="270927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7"/>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p>
            <a:r>
              <a:rPr lang="en-US" dirty="0"/>
              <a:t>Click to edit title</a:t>
            </a:r>
          </a:p>
        </p:txBody>
      </p:sp>
    </p:spTree>
    <p:extLst>
      <p:ext uri="{BB962C8B-B14F-4D97-AF65-F5344CB8AC3E}">
        <p14:creationId xmlns:p14="http://schemas.microsoft.com/office/powerpoint/2010/main" val="3936907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58659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3562250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Ref idx="1001">
        <a:schemeClr val="bg1"/>
      </p:bgRef>
    </p:bg>
    <p:spTree>
      <p:nvGrpSpPr>
        <p:cNvPr id="1" name=""/>
        <p:cNvGrpSpPr/>
        <p:nvPr/>
      </p:nvGrpSpPr>
      <p:grpSpPr>
        <a:xfrm>
          <a:off x="0" y="0"/>
          <a:ext cx="0" cy="0"/>
          <a:chOff x="0" y="0"/>
          <a:chExt cx="0" cy="0"/>
        </a:xfrm>
      </p:grpSpPr>
      <p:sp>
        <p:nvSpPr>
          <p:cNvPr id="11"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4"/>
            <a:ext cx="8436075" cy="1200329"/>
          </a:xfrm>
        </p:spPr>
        <p:txBody>
          <a:bodyPr>
            <a:spAutoFit/>
          </a:bodyPr>
          <a:lstStyle>
            <a:lvl1pPr>
              <a:spcBef>
                <a:spcPts val="0"/>
              </a:spcBef>
              <a:buClrTx/>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cxnSp>
        <p:nvCxnSpPr>
          <p:cNvPr id="6" name="Straight Connector 5"/>
          <p:cNvCxnSpPr/>
          <p:nvPr userDrawn="1"/>
        </p:nvCxnSpPr>
        <p:spPr>
          <a:xfrm>
            <a:off x="8725284" y="4887147"/>
            <a:ext cx="0" cy="178594"/>
          </a:xfrm>
          <a:prstGeom prst="line">
            <a:avLst/>
          </a:prstGeom>
          <a:ln w="3175">
            <a:solidFill>
              <a:srgbClr val="FFFFFF"/>
            </a:solidFil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userDrawn="1"/>
        </p:nvGrpSpPr>
        <p:grpSpPr>
          <a:xfrm>
            <a:off x="8270974" y="4865092"/>
            <a:ext cx="339404" cy="223694"/>
            <a:chOff x="451796" y="386081"/>
            <a:chExt cx="1249194" cy="823318"/>
          </a:xfrm>
        </p:grpSpPr>
        <p:sp>
          <p:nvSpPr>
            <p:cNvPr id="12"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1248458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Photo Section Header">
    <p:bg>
      <p:bgRef idx="1001">
        <a:schemeClr val="bg1"/>
      </p:bgRef>
    </p:bg>
    <p:spTree>
      <p:nvGrpSpPr>
        <p:cNvPr id="1" name=""/>
        <p:cNvGrpSpPr/>
        <p:nvPr/>
      </p:nvGrpSpPr>
      <p:grpSpPr>
        <a:xfrm>
          <a:off x="0" y="0"/>
          <a:ext cx="0" cy="0"/>
          <a:chOff x="0" y="0"/>
          <a:chExt cx="0" cy="0"/>
        </a:xfrm>
      </p:grpSpPr>
      <p:sp>
        <p:nvSpPr>
          <p:cNvPr id="13"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p:nvPr>
        </p:nvSpPr>
        <p:spPr>
          <a:xfrm>
            <a:off x="353963" y="3332623"/>
            <a:ext cx="8436075" cy="1200329"/>
          </a:xfrm>
        </p:spPr>
        <p:txBody>
          <a:bodyPr>
            <a:spAutoFit/>
          </a:bodyPr>
          <a:lstStyle>
            <a:lvl1pPr>
              <a:spcBef>
                <a:spcPts val="0"/>
              </a:spcBef>
              <a:buClrTx/>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cxnSp>
        <p:nvCxnSpPr>
          <p:cNvPr id="8" name="Straight Connector 7"/>
          <p:cNvCxnSpPr/>
          <p:nvPr userDrawn="1"/>
        </p:nvCxnSpPr>
        <p:spPr>
          <a:xfrm>
            <a:off x="8725284" y="4887147"/>
            <a:ext cx="0" cy="178594"/>
          </a:xfrm>
          <a:prstGeom prst="line">
            <a:avLst/>
          </a:prstGeom>
          <a:ln w="3175">
            <a:solidFill>
              <a:srgbClr val="FFFFFF"/>
            </a:solidFill>
          </a:ln>
          <a:effectLst/>
        </p:spPr>
        <p:style>
          <a:lnRef idx="2">
            <a:schemeClr val="accent1"/>
          </a:lnRef>
          <a:fillRef idx="0">
            <a:schemeClr val="accent1"/>
          </a:fillRef>
          <a:effectRef idx="1">
            <a:schemeClr val="accent1"/>
          </a:effectRef>
          <a:fontRef idx="minor">
            <a:schemeClr val="tx1"/>
          </a:fontRef>
        </p:style>
      </p:cxnSp>
      <p:grpSp>
        <p:nvGrpSpPr>
          <p:cNvPr id="10" name="Group 9"/>
          <p:cNvGrpSpPr/>
          <p:nvPr userDrawn="1"/>
        </p:nvGrpSpPr>
        <p:grpSpPr>
          <a:xfrm>
            <a:off x="8270974" y="4865092"/>
            <a:ext cx="339404" cy="223694"/>
            <a:chOff x="451796" y="386081"/>
            <a:chExt cx="1249194" cy="823318"/>
          </a:xfrm>
        </p:grpSpPr>
        <p:sp>
          <p:nvSpPr>
            <p:cNvPr id="11"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4"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224091362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3124200" y="4824387"/>
            <a:ext cx="2895600" cy="273844"/>
          </a:xfrm>
        </p:spPr>
        <p:txBody>
          <a:bodyPr/>
          <a:lstStyle/>
          <a:p>
            <a:endParaRPr lang="en-US" dirty="0"/>
          </a:p>
        </p:txBody>
      </p:sp>
      <p:sp>
        <p:nvSpPr>
          <p:cNvPr id="5" name="Slide Number Placeholder 4"/>
          <p:cNvSpPr>
            <a:spLocks noGrp="1"/>
          </p:cNvSpPr>
          <p:nvPr>
            <p:ph type="sldNum" sz="quarter" idx="12"/>
          </p:nvPr>
        </p:nvSpPr>
        <p:spPr/>
        <p:txBody>
          <a:bodyPr/>
          <a:lstStyle/>
          <a:p>
            <a:fld id="{EE2556C5-CE8C-6547-B838-EA80C61A4AF7}" type="slidenum">
              <a:rPr lang="en-US" smtClean="0"/>
              <a:pPr/>
              <a:t>‹#›</a:t>
            </a:fld>
            <a:endParaRPr lang="en-US" dirty="0"/>
          </a:p>
        </p:txBody>
      </p:sp>
      <p:sp>
        <p:nvSpPr>
          <p:cNvPr id="6"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00721547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Section Header White">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2">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4"/>
            <a:ext cx="8436075" cy="1200329"/>
          </a:xfrm>
        </p:spPr>
        <p:txBody>
          <a:bodyPr>
            <a:spAutoFit/>
          </a:bodyPr>
          <a:lstStyle>
            <a:lvl1pPr>
              <a:spcBef>
                <a:spcPts val="0"/>
              </a:spcBef>
              <a:buClrTx/>
              <a:defRPr sz="1600">
                <a:solidFill>
                  <a:schemeClr val="accent1"/>
                </a:solidFill>
              </a:defRPr>
            </a:lvl1pPr>
            <a:lvl2pPr>
              <a:spcBef>
                <a:spcPts val="0"/>
              </a:spcBef>
              <a:buClrTx/>
              <a:defRPr sz="1400">
                <a:solidFill>
                  <a:schemeClr val="accent1"/>
                </a:solidFill>
              </a:defRPr>
            </a:lvl2pPr>
            <a:lvl3pPr>
              <a:spcBef>
                <a:spcPts val="0"/>
              </a:spcBef>
              <a:buClrTx/>
              <a:defRPr sz="1400">
                <a:solidFill>
                  <a:schemeClr val="accent1"/>
                </a:solidFill>
              </a:defRPr>
            </a:lvl3pPr>
            <a:lvl4pPr>
              <a:spcBef>
                <a:spcPts val="0"/>
              </a:spcBef>
              <a:buClrTx/>
              <a:defRPr sz="1400">
                <a:solidFill>
                  <a:schemeClr val="accent1"/>
                </a:solidFill>
              </a:defRPr>
            </a:lvl4pPr>
            <a:lvl5pPr>
              <a:spcBef>
                <a:spcPts val="0"/>
              </a:spcBef>
              <a:buClrTx/>
              <a:defRPr sz="1400">
                <a:solidFill>
                  <a:schemeClr val="accent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3780575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Photo Section Header White">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2">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3332623"/>
            <a:ext cx="8436075" cy="1200329"/>
          </a:xfrm>
        </p:spPr>
        <p:txBody>
          <a:bodyPr>
            <a:spAutoFit/>
          </a:bodyPr>
          <a:lstStyle>
            <a:lvl1pPr>
              <a:spcBef>
                <a:spcPts val="0"/>
              </a:spcBef>
              <a:buClrTx/>
              <a:defRPr sz="1600">
                <a:solidFill>
                  <a:schemeClr val="accent1"/>
                </a:solidFill>
              </a:defRPr>
            </a:lvl1pPr>
            <a:lvl2pPr>
              <a:spcBef>
                <a:spcPts val="0"/>
              </a:spcBef>
              <a:buClrTx/>
              <a:defRPr sz="1400">
                <a:solidFill>
                  <a:schemeClr val="accent1"/>
                </a:solidFill>
              </a:defRPr>
            </a:lvl2pPr>
            <a:lvl3pPr>
              <a:spcBef>
                <a:spcPts val="0"/>
              </a:spcBef>
              <a:buClrTx/>
              <a:defRPr sz="1400">
                <a:solidFill>
                  <a:schemeClr val="accent1"/>
                </a:solidFill>
              </a:defRPr>
            </a:lvl3pPr>
            <a:lvl4pPr>
              <a:spcBef>
                <a:spcPts val="0"/>
              </a:spcBef>
              <a:buClrTx/>
              <a:defRPr sz="1400">
                <a:solidFill>
                  <a:schemeClr val="accent1"/>
                </a:solidFill>
              </a:defRPr>
            </a:lvl4pPr>
            <a:lvl5pPr>
              <a:spcBef>
                <a:spcPts val="0"/>
              </a:spcBef>
              <a:buClrTx/>
              <a:defRPr sz="1400">
                <a:solidFill>
                  <a:schemeClr val="accent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dirty="0"/>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810013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and Content - dark">
    <p:bg>
      <p:bgPr>
        <a:solidFill>
          <a:schemeClr val="bg2">
            <a:lumMod val="5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tx1"/>
                </a:solidFill>
              </a:defRPr>
            </a:lvl1pPr>
          </a:lstStyle>
          <a:p>
            <a:r>
              <a:rPr lang="en-US" dirty="0"/>
              <a:t>Click to edit title</a:t>
            </a:r>
          </a:p>
        </p:txBody>
      </p:sp>
      <p:sp>
        <p:nvSpPr>
          <p:cNvPr id="3" name="Content Placeholder 2"/>
          <p:cNvSpPr>
            <a:spLocks noGrp="1"/>
          </p:cNvSpPr>
          <p:nvPr>
            <p:ph idx="1" hasCustomPrompt="1"/>
          </p:nvPr>
        </p:nvSpPr>
        <p:spPr>
          <a:xfrm>
            <a:off x="353963" y="1168842"/>
            <a:ext cx="8436076" cy="3213739"/>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6" name="Rectangle 5">
            <a:extLst>
              <a:ext uri="{FF2B5EF4-FFF2-40B4-BE49-F238E27FC236}">
                <a16:creationId xmlns:a16="http://schemas.microsoft.com/office/drawing/2014/main" id="{B86CDBB8-36BA-684A-AB16-ACF80B2D1B81}"/>
              </a:ext>
            </a:extLst>
          </p:cNvPr>
          <p:cNvSpPr/>
          <p:nvPr userDrawn="1"/>
        </p:nvSpPr>
        <p:spPr>
          <a:xfrm>
            <a:off x="-44604" y="4950359"/>
            <a:ext cx="1354858" cy="215444"/>
          </a:xfrm>
          <a:prstGeom prst="rect">
            <a:avLst/>
          </a:prstGeom>
        </p:spPr>
        <p:txBody>
          <a:bodyPr wrap="none">
            <a:spAutoFit/>
          </a:bodyPr>
          <a:lstStyle/>
          <a:p>
            <a:r>
              <a:rPr lang="en-US" sz="800" dirty="0">
                <a:solidFill>
                  <a:prstClr val="white">
                    <a:lumMod val="95000"/>
                  </a:prstClr>
                </a:solidFill>
              </a:rPr>
              <a:t>© 2019 Intel Corporation</a:t>
            </a:r>
          </a:p>
        </p:txBody>
      </p:sp>
    </p:spTree>
    <p:extLst>
      <p:ext uri="{BB962C8B-B14F-4D97-AF65-F5344CB8AC3E}">
        <p14:creationId xmlns:p14="http://schemas.microsoft.com/office/powerpoint/2010/main" val="235962273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wo Columns - dark">
    <p:bg>
      <p:bgPr>
        <a:solidFill>
          <a:schemeClr val="bg2">
            <a:lumMod val="50000"/>
          </a:schemeClr>
        </a:solidFill>
        <a:effectLst/>
      </p:bgPr>
    </p:bg>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4648201"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6"/>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solidFill>
              </a:defRPr>
            </a:lvl1pPr>
          </a:lstStyle>
          <a:p>
            <a:r>
              <a:rPr lang="en-US" dirty="0"/>
              <a:t>Click to edit title</a:t>
            </a:r>
          </a:p>
        </p:txBody>
      </p:sp>
    </p:spTree>
    <p:extLst>
      <p:ext uri="{BB962C8B-B14F-4D97-AF65-F5344CB8AC3E}">
        <p14:creationId xmlns:p14="http://schemas.microsoft.com/office/powerpoint/2010/main" val="10076365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Three Columns - dark">
    <p:bg>
      <p:bgPr>
        <a:solidFill>
          <a:schemeClr val="bg2">
            <a:lumMod val="50000"/>
          </a:schemeClr>
        </a:solidFill>
        <a:effectLst/>
      </p:bgPr>
    </p:bg>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32173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6" hasCustomPrompt="1"/>
          </p:nvPr>
        </p:nvSpPr>
        <p:spPr>
          <a:xfrm>
            <a:off x="6080761"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7"/>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solidFill>
              </a:defRPr>
            </a:lvl1pPr>
          </a:lstStyle>
          <a:p>
            <a:r>
              <a:rPr lang="en-US" dirty="0"/>
              <a:t>Click to edit title</a:t>
            </a:r>
          </a:p>
        </p:txBody>
      </p:sp>
      <p:sp>
        <p:nvSpPr>
          <p:cNvPr id="11" name="Rectangle 10">
            <a:extLst>
              <a:ext uri="{FF2B5EF4-FFF2-40B4-BE49-F238E27FC236}">
                <a16:creationId xmlns:a16="http://schemas.microsoft.com/office/drawing/2014/main" id="{0A853323-5B55-DA41-B14F-3AF710325E46}"/>
              </a:ext>
            </a:extLst>
          </p:cNvPr>
          <p:cNvSpPr/>
          <p:nvPr userDrawn="1"/>
        </p:nvSpPr>
        <p:spPr>
          <a:xfrm>
            <a:off x="-44604" y="4950359"/>
            <a:ext cx="1358064" cy="215444"/>
          </a:xfrm>
          <a:prstGeom prst="rect">
            <a:avLst/>
          </a:prstGeom>
        </p:spPr>
        <p:txBody>
          <a:bodyPr wrap="none">
            <a:spAutoFit/>
          </a:bodyPr>
          <a:lstStyle/>
          <a:p>
            <a:r>
              <a:rPr lang="en-US" sz="800" dirty="0">
                <a:solidFill>
                  <a:prstClr val="white">
                    <a:lumMod val="95000"/>
                  </a:prstClr>
                </a:solidFill>
              </a:rPr>
              <a:t>© 2019 Intel Corporation</a:t>
            </a:r>
          </a:p>
        </p:txBody>
      </p:sp>
    </p:spTree>
    <p:extLst>
      <p:ext uri="{BB962C8B-B14F-4D97-AF65-F5344CB8AC3E}">
        <p14:creationId xmlns:p14="http://schemas.microsoft.com/office/powerpoint/2010/main" val="39673653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Title Only - dark">
    <p:bg>
      <p:bgPr>
        <a:solidFill>
          <a:schemeClr val="bg2">
            <a:lumMod val="50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tx1"/>
                </a:solidFill>
              </a:defRPr>
            </a:lvl1p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5" name="Rectangle 4">
            <a:extLst>
              <a:ext uri="{FF2B5EF4-FFF2-40B4-BE49-F238E27FC236}">
                <a16:creationId xmlns:a16="http://schemas.microsoft.com/office/drawing/2014/main" id="{E82FB8E4-AF64-4E49-9A09-C60023F0B374}"/>
              </a:ext>
            </a:extLst>
          </p:cNvPr>
          <p:cNvSpPr/>
          <p:nvPr userDrawn="1"/>
        </p:nvSpPr>
        <p:spPr>
          <a:xfrm>
            <a:off x="-44604" y="4950359"/>
            <a:ext cx="1358064" cy="215444"/>
          </a:xfrm>
          <a:prstGeom prst="rect">
            <a:avLst/>
          </a:prstGeom>
        </p:spPr>
        <p:txBody>
          <a:bodyPr wrap="none">
            <a:spAutoFit/>
          </a:bodyPr>
          <a:lstStyle/>
          <a:p>
            <a:r>
              <a:rPr lang="en-US" sz="800" dirty="0">
                <a:solidFill>
                  <a:prstClr val="white">
                    <a:lumMod val="95000"/>
                  </a:prstClr>
                </a:solidFill>
              </a:rPr>
              <a:t>© 2019 Intel Corporation</a:t>
            </a:r>
          </a:p>
        </p:txBody>
      </p:sp>
    </p:spTree>
    <p:extLst>
      <p:ext uri="{BB962C8B-B14F-4D97-AF65-F5344CB8AC3E}">
        <p14:creationId xmlns:p14="http://schemas.microsoft.com/office/powerpoint/2010/main" val="253866704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 dark">
    <p:bg>
      <p:bgPr>
        <a:solidFill>
          <a:schemeClr val="bg2">
            <a:lumMod val="50000"/>
          </a:schemeClr>
        </a:solidFill>
        <a:effectLst/>
      </p:bgPr>
    </p:bg>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3" name="Rectangle 2">
            <a:extLst>
              <a:ext uri="{FF2B5EF4-FFF2-40B4-BE49-F238E27FC236}">
                <a16:creationId xmlns:a16="http://schemas.microsoft.com/office/drawing/2014/main" id="{AD922877-E6F6-6E46-BDF5-0EFFEBB52EF5}"/>
              </a:ext>
            </a:extLst>
          </p:cNvPr>
          <p:cNvSpPr/>
          <p:nvPr userDrawn="1"/>
        </p:nvSpPr>
        <p:spPr>
          <a:xfrm>
            <a:off x="-44604" y="4950359"/>
            <a:ext cx="1358064" cy="215444"/>
          </a:xfrm>
          <a:prstGeom prst="rect">
            <a:avLst/>
          </a:prstGeom>
        </p:spPr>
        <p:txBody>
          <a:bodyPr wrap="none">
            <a:spAutoFit/>
          </a:bodyPr>
          <a:lstStyle/>
          <a:p>
            <a:r>
              <a:rPr lang="en-US" sz="800" dirty="0">
                <a:solidFill>
                  <a:prstClr val="white">
                    <a:lumMod val="95000"/>
                  </a:prstClr>
                </a:solidFill>
              </a:rPr>
              <a:t>© 2019 Intel Corporation</a:t>
            </a:r>
          </a:p>
        </p:txBody>
      </p:sp>
    </p:spTree>
    <p:extLst>
      <p:ext uri="{BB962C8B-B14F-4D97-AF65-F5344CB8AC3E}">
        <p14:creationId xmlns:p14="http://schemas.microsoft.com/office/powerpoint/2010/main" val="385942824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Section Header - dark">
    <p:bg>
      <p:bgPr>
        <a:solidFill>
          <a:schemeClr val="bg2">
            <a:lumMod val="50000"/>
          </a:schemeClr>
        </a:solidFill>
        <a:effectLst/>
      </p:bgPr>
    </p:bg>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4"/>
            <a:ext cx="8436075" cy="1200329"/>
          </a:xfrm>
        </p:spPr>
        <p:txBody>
          <a:bodyPr>
            <a:spAutoFit/>
          </a:bodyPr>
          <a:lstStyle>
            <a:lvl1pPr>
              <a:spcBef>
                <a:spcPts val="0"/>
              </a:spcBef>
              <a:buClr>
                <a:schemeClr val="accent3"/>
              </a:buClr>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1667519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Photo Section Header - dark">
    <p:bg>
      <p:bgPr>
        <a:solidFill>
          <a:schemeClr val="bg2">
            <a:lumMod val="50000"/>
          </a:schemeClr>
        </a:solidFill>
        <a:effectLst/>
      </p:bgPr>
    </p:bg>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3332623"/>
            <a:ext cx="8436075" cy="1200329"/>
          </a:xfrm>
        </p:spPr>
        <p:txBody>
          <a:bodyPr>
            <a:spAutoFit/>
          </a:bodyPr>
          <a:lstStyle>
            <a:lvl1pPr>
              <a:spcBef>
                <a:spcPts val="0"/>
              </a:spcBef>
              <a:buClrTx/>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dirty="0"/>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6" name="Rectangle 5">
            <a:extLst>
              <a:ext uri="{FF2B5EF4-FFF2-40B4-BE49-F238E27FC236}">
                <a16:creationId xmlns:a16="http://schemas.microsoft.com/office/drawing/2014/main" id="{D7C018BE-12C0-1A48-B787-56D44947EE7A}"/>
              </a:ext>
            </a:extLst>
          </p:cNvPr>
          <p:cNvSpPr/>
          <p:nvPr userDrawn="1"/>
        </p:nvSpPr>
        <p:spPr>
          <a:xfrm>
            <a:off x="-44604" y="4950359"/>
            <a:ext cx="1358064" cy="215444"/>
          </a:xfrm>
          <a:prstGeom prst="rect">
            <a:avLst/>
          </a:prstGeom>
        </p:spPr>
        <p:txBody>
          <a:bodyPr wrap="none">
            <a:spAutoFit/>
          </a:bodyPr>
          <a:lstStyle/>
          <a:p>
            <a:r>
              <a:rPr lang="en-US" sz="800" dirty="0">
                <a:solidFill>
                  <a:prstClr val="white">
                    <a:lumMod val="95000"/>
                  </a:prstClr>
                </a:solidFill>
              </a:rPr>
              <a:t>© 2019 Intel Corporation</a:t>
            </a:r>
          </a:p>
        </p:txBody>
      </p:sp>
    </p:spTree>
    <p:extLst>
      <p:ext uri="{BB962C8B-B14F-4D97-AF65-F5344CB8AC3E}">
        <p14:creationId xmlns:p14="http://schemas.microsoft.com/office/powerpoint/2010/main" val="216895415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Title and Content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
        <p:nvSpPr>
          <p:cNvPr id="3" name="Content Placeholder 2"/>
          <p:cNvSpPr>
            <a:spLocks noGrp="1"/>
          </p:cNvSpPr>
          <p:nvPr>
            <p:ph idx="1" hasCustomPrompt="1"/>
          </p:nvPr>
        </p:nvSpPr>
        <p:spPr>
          <a:xfrm>
            <a:off x="353963" y="1168842"/>
            <a:ext cx="8436076" cy="3213739"/>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6" name="Rectangle 5">
            <a:extLst>
              <a:ext uri="{FF2B5EF4-FFF2-40B4-BE49-F238E27FC236}">
                <a16:creationId xmlns:a16="http://schemas.microsoft.com/office/drawing/2014/main" id="{5389B973-3BE2-CD4D-993B-935BB1F182A5}"/>
              </a:ext>
            </a:extLst>
          </p:cNvPr>
          <p:cNvSpPr/>
          <p:nvPr userDrawn="1"/>
        </p:nvSpPr>
        <p:spPr>
          <a:xfrm>
            <a:off x="-44604" y="4950359"/>
            <a:ext cx="1354858" cy="215444"/>
          </a:xfrm>
          <a:prstGeom prst="rect">
            <a:avLst/>
          </a:prstGeom>
        </p:spPr>
        <p:txBody>
          <a:bodyPr wrap="none">
            <a:spAutoFit/>
          </a:bodyPr>
          <a:lstStyle/>
          <a:p>
            <a:r>
              <a:rPr lang="en-US" sz="800" dirty="0">
                <a:solidFill>
                  <a:prstClr val="white">
                    <a:lumMod val="95000"/>
                  </a:prstClr>
                </a:solidFill>
              </a:rPr>
              <a:t>© 2019 Intel Corporation</a:t>
            </a:r>
          </a:p>
        </p:txBody>
      </p:sp>
    </p:spTree>
    <p:extLst>
      <p:ext uri="{BB962C8B-B14F-4D97-AF65-F5344CB8AC3E}">
        <p14:creationId xmlns:p14="http://schemas.microsoft.com/office/powerpoint/2010/main" val="377193020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EE2556C5-CE8C-6547-B838-EA80C61A4AF7}" type="slidenum">
              <a:rPr lang="en-US" smtClean="0"/>
              <a:pPr/>
              <a:t>‹#›</a:t>
            </a:fld>
            <a:endParaRPr lang="en-US" dirty="0"/>
          </a:p>
        </p:txBody>
      </p:sp>
    </p:spTree>
    <p:extLst>
      <p:ext uri="{BB962C8B-B14F-4D97-AF65-F5344CB8AC3E}">
        <p14:creationId xmlns:p14="http://schemas.microsoft.com/office/powerpoint/2010/main" val="454192370"/>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Two Columns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4648201"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6"/>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Tree>
    <p:extLst>
      <p:ext uri="{BB962C8B-B14F-4D97-AF65-F5344CB8AC3E}">
        <p14:creationId xmlns:p14="http://schemas.microsoft.com/office/powerpoint/2010/main" val="248940957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hree Columns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32173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6" hasCustomPrompt="1"/>
          </p:nvPr>
        </p:nvSpPr>
        <p:spPr>
          <a:xfrm>
            <a:off x="6080761"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7"/>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Tree>
    <p:extLst>
      <p:ext uri="{BB962C8B-B14F-4D97-AF65-F5344CB8AC3E}">
        <p14:creationId xmlns:p14="http://schemas.microsoft.com/office/powerpoint/2010/main" val="224634382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Only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5" name="Rectangle 4">
            <a:extLst>
              <a:ext uri="{FF2B5EF4-FFF2-40B4-BE49-F238E27FC236}">
                <a16:creationId xmlns:a16="http://schemas.microsoft.com/office/drawing/2014/main" id="{14C8B17C-7FAA-2D44-BF70-A6B40858963A}"/>
              </a:ext>
            </a:extLst>
          </p:cNvPr>
          <p:cNvSpPr/>
          <p:nvPr userDrawn="1"/>
        </p:nvSpPr>
        <p:spPr>
          <a:xfrm>
            <a:off x="-44604" y="4950359"/>
            <a:ext cx="1358064" cy="215444"/>
          </a:xfrm>
          <a:prstGeom prst="rect">
            <a:avLst/>
          </a:prstGeom>
        </p:spPr>
        <p:txBody>
          <a:bodyPr wrap="none">
            <a:spAutoFit/>
          </a:bodyPr>
          <a:lstStyle/>
          <a:p>
            <a:r>
              <a:rPr lang="en-US" sz="800" dirty="0">
                <a:solidFill>
                  <a:prstClr val="white">
                    <a:lumMod val="95000"/>
                  </a:prstClr>
                </a:solidFill>
              </a:rPr>
              <a:t>© 2019 Intel Corporation</a:t>
            </a:r>
          </a:p>
        </p:txBody>
      </p:sp>
    </p:spTree>
    <p:extLst>
      <p:ext uri="{BB962C8B-B14F-4D97-AF65-F5344CB8AC3E}">
        <p14:creationId xmlns:p14="http://schemas.microsoft.com/office/powerpoint/2010/main" val="340943730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61388274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Section Header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4"/>
            <a:ext cx="8436075" cy="1200329"/>
          </a:xfrm>
        </p:spPr>
        <p:txBody>
          <a:bodyPr>
            <a:spAutoFit/>
          </a:bodyPr>
          <a:lstStyle>
            <a:lvl1pPr>
              <a:spcBef>
                <a:spcPts val="0"/>
              </a:spcBef>
              <a:buClr>
                <a:schemeClr val="accent2"/>
              </a:buClr>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53860494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Photo Section Header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3332623"/>
            <a:ext cx="8436075" cy="1200329"/>
          </a:xfrm>
        </p:spPr>
        <p:txBody>
          <a:bodyPr>
            <a:spAutoFit/>
          </a:bodyPr>
          <a:lstStyle>
            <a:lvl1pPr>
              <a:spcBef>
                <a:spcPts val="0"/>
              </a:spcBef>
              <a:buClr>
                <a:schemeClr val="accent2"/>
              </a:buClr>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dirty="0"/>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34905485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9"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grpSp>
        <p:nvGrpSpPr>
          <p:cNvPr id="11" name="Group 10"/>
          <p:cNvGrpSpPr/>
          <p:nvPr userDrawn="1"/>
        </p:nvGrpSpPr>
        <p:grpSpPr>
          <a:xfrm>
            <a:off x="3517584" y="1875130"/>
            <a:ext cx="2108834" cy="1389888"/>
            <a:chOff x="451796" y="386081"/>
            <a:chExt cx="1249194" cy="823318"/>
          </a:xfrm>
        </p:grpSpPr>
        <p:sp>
          <p:nvSpPr>
            <p:cNvPr id="12"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30993559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Final Slide with Tagline">
    <p:spTree>
      <p:nvGrpSpPr>
        <p:cNvPr id="1" name=""/>
        <p:cNvGrpSpPr/>
        <p:nvPr/>
      </p:nvGrpSpPr>
      <p:grpSpPr>
        <a:xfrm>
          <a:off x="0" y="0"/>
          <a:ext cx="0" cy="0"/>
          <a:chOff x="0" y="0"/>
          <a:chExt cx="0" cy="0"/>
        </a:xfrm>
      </p:grpSpPr>
      <p:sp>
        <p:nvSpPr>
          <p:cNvPr id="34"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grpSp>
        <p:nvGrpSpPr>
          <p:cNvPr id="4" name="Group 3"/>
          <p:cNvGrpSpPr/>
          <p:nvPr userDrawn="1"/>
        </p:nvGrpSpPr>
        <p:grpSpPr>
          <a:xfrm>
            <a:off x="2746889" y="1874822"/>
            <a:ext cx="3650223" cy="1514490"/>
            <a:chOff x="3095625" y="246063"/>
            <a:chExt cx="5176838" cy="2147887"/>
          </a:xfrm>
          <a:solidFill>
            <a:srgbClr val="FFFFFF"/>
          </a:solidFill>
        </p:grpSpPr>
        <p:sp>
          <p:nvSpPr>
            <p:cNvPr id="5" name="Freeform 4"/>
            <p:cNvSpPr>
              <a:spLocks noEditPoints="1"/>
            </p:cNvSpPr>
            <p:nvPr userDrawn="1"/>
          </p:nvSpPr>
          <p:spPr bwMode="auto">
            <a:xfrm>
              <a:off x="3095625" y="246063"/>
              <a:ext cx="2998788" cy="1976437"/>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6" name="Freeform 5"/>
            <p:cNvSpPr>
              <a:spLocks noEditPoints="1"/>
            </p:cNvSpPr>
            <p:nvPr userDrawn="1"/>
          </p:nvSpPr>
          <p:spPr bwMode="auto">
            <a:xfrm>
              <a:off x="5643563" y="706438"/>
              <a:ext cx="125413" cy="123825"/>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7" name="Freeform 6"/>
            <p:cNvSpPr>
              <a:spLocks noEditPoints="1"/>
            </p:cNvSpPr>
            <p:nvPr userDrawn="1"/>
          </p:nvSpPr>
          <p:spPr bwMode="auto">
            <a:xfrm>
              <a:off x="8145463" y="2079625"/>
              <a:ext cx="127000" cy="61912"/>
            </a:xfrm>
            <a:custGeom>
              <a:avLst/>
              <a:gdLst>
                <a:gd name="T0" fmla="*/ 83 w 160"/>
                <a:gd name="T1" fmla="*/ 0 h 79"/>
                <a:gd name="T2" fmla="*/ 97 w 160"/>
                <a:gd name="T3" fmla="*/ 0 h 79"/>
                <a:gd name="T4" fmla="*/ 123 w 160"/>
                <a:gd name="T5" fmla="*/ 45 h 79"/>
                <a:gd name="T6" fmla="*/ 146 w 160"/>
                <a:gd name="T7" fmla="*/ 0 h 79"/>
                <a:gd name="T8" fmla="*/ 160 w 160"/>
                <a:gd name="T9" fmla="*/ 0 h 79"/>
                <a:gd name="T10" fmla="*/ 160 w 160"/>
                <a:gd name="T11" fmla="*/ 79 h 79"/>
                <a:gd name="T12" fmla="*/ 146 w 160"/>
                <a:gd name="T13" fmla="*/ 79 h 79"/>
                <a:gd name="T14" fmla="*/ 146 w 160"/>
                <a:gd name="T15" fmla="*/ 25 h 79"/>
                <a:gd name="T16" fmla="*/ 128 w 160"/>
                <a:gd name="T17" fmla="*/ 59 h 79"/>
                <a:gd name="T18" fmla="*/ 115 w 160"/>
                <a:gd name="T19" fmla="*/ 59 h 79"/>
                <a:gd name="T20" fmla="*/ 97 w 160"/>
                <a:gd name="T21" fmla="*/ 25 h 79"/>
                <a:gd name="T22" fmla="*/ 97 w 160"/>
                <a:gd name="T23" fmla="*/ 79 h 79"/>
                <a:gd name="T24" fmla="*/ 83 w 160"/>
                <a:gd name="T25" fmla="*/ 79 h 79"/>
                <a:gd name="T26" fmla="*/ 83 w 160"/>
                <a:gd name="T27" fmla="*/ 0 h 79"/>
                <a:gd name="T28" fmla="*/ 0 w 160"/>
                <a:gd name="T29" fmla="*/ 0 h 79"/>
                <a:gd name="T30" fmla="*/ 69 w 160"/>
                <a:gd name="T31" fmla="*/ 0 h 79"/>
                <a:gd name="T32" fmla="*/ 69 w 160"/>
                <a:gd name="T33" fmla="*/ 14 h 79"/>
                <a:gd name="T34" fmla="*/ 41 w 160"/>
                <a:gd name="T35" fmla="*/ 14 h 79"/>
                <a:gd name="T36" fmla="*/ 41 w 160"/>
                <a:gd name="T37" fmla="*/ 79 h 79"/>
                <a:gd name="T38" fmla="*/ 27 w 160"/>
                <a:gd name="T39" fmla="*/ 79 h 79"/>
                <a:gd name="T40" fmla="*/ 27 w 160"/>
                <a:gd name="T41" fmla="*/ 14 h 79"/>
                <a:gd name="T42" fmla="*/ 0 w 160"/>
                <a:gd name="T43" fmla="*/ 14 h 79"/>
                <a:gd name="T44" fmla="*/ 0 w 160"/>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79">
                  <a:moveTo>
                    <a:pt x="83" y="0"/>
                  </a:moveTo>
                  <a:lnTo>
                    <a:pt x="97" y="0"/>
                  </a:lnTo>
                  <a:lnTo>
                    <a:pt x="123" y="45"/>
                  </a:lnTo>
                  <a:lnTo>
                    <a:pt x="146" y="0"/>
                  </a:lnTo>
                  <a:lnTo>
                    <a:pt x="160" y="0"/>
                  </a:lnTo>
                  <a:lnTo>
                    <a:pt x="160" y="79"/>
                  </a:lnTo>
                  <a:lnTo>
                    <a:pt x="146" y="79"/>
                  </a:lnTo>
                  <a:lnTo>
                    <a:pt x="146" y="25"/>
                  </a:lnTo>
                  <a:lnTo>
                    <a:pt x="128" y="59"/>
                  </a:lnTo>
                  <a:lnTo>
                    <a:pt x="115" y="59"/>
                  </a:lnTo>
                  <a:lnTo>
                    <a:pt x="97" y="25"/>
                  </a:lnTo>
                  <a:lnTo>
                    <a:pt x="97" y="79"/>
                  </a:lnTo>
                  <a:lnTo>
                    <a:pt x="83" y="79"/>
                  </a:lnTo>
                  <a:lnTo>
                    <a:pt x="83" y="0"/>
                  </a:lnTo>
                  <a:close/>
                  <a:moveTo>
                    <a:pt x="0" y="0"/>
                  </a:moveTo>
                  <a:lnTo>
                    <a:pt x="69" y="0"/>
                  </a:lnTo>
                  <a:lnTo>
                    <a:pt x="69" y="14"/>
                  </a:lnTo>
                  <a:lnTo>
                    <a:pt x="41" y="14"/>
                  </a:lnTo>
                  <a:lnTo>
                    <a:pt x="41" y="79"/>
                  </a:lnTo>
                  <a:lnTo>
                    <a:pt x="27" y="79"/>
                  </a:lnTo>
                  <a:lnTo>
                    <a:pt x="27" y="14"/>
                  </a:lnTo>
                  <a:lnTo>
                    <a:pt x="0" y="1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8" name="Freeform 7"/>
            <p:cNvSpPr>
              <a:spLocks noEditPoints="1"/>
            </p:cNvSpPr>
            <p:nvPr userDrawn="1"/>
          </p:nvSpPr>
          <p:spPr bwMode="auto">
            <a:xfrm>
              <a:off x="5826125" y="1677988"/>
              <a:ext cx="204788" cy="241300"/>
            </a:xfrm>
            <a:custGeom>
              <a:avLst/>
              <a:gdLst>
                <a:gd name="T0" fmla="*/ 141 w 258"/>
                <a:gd name="T1" fmla="*/ 42 h 304"/>
                <a:gd name="T2" fmla="*/ 117 w 258"/>
                <a:gd name="T3" fmla="*/ 46 h 304"/>
                <a:gd name="T4" fmla="*/ 98 w 258"/>
                <a:gd name="T5" fmla="*/ 52 h 304"/>
                <a:gd name="T6" fmla="*/ 82 w 258"/>
                <a:gd name="T7" fmla="*/ 66 h 304"/>
                <a:gd name="T8" fmla="*/ 68 w 258"/>
                <a:gd name="T9" fmla="*/ 82 h 304"/>
                <a:gd name="T10" fmla="*/ 58 w 258"/>
                <a:gd name="T11" fmla="*/ 101 h 304"/>
                <a:gd name="T12" fmla="*/ 54 w 258"/>
                <a:gd name="T13" fmla="*/ 125 h 304"/>
                <a:gd name="T14" fmla="*/ 211 w 258"/>
                <a:gd name="T15" fmla="*/ 125 h 304"/>
                <a:gd name="T16" fmla="*/ 211 w 258"/>
                <a:gd name="T17" fmla="*/ 119 h 304"/>
                <a:gd name="T18" fmla="*/ 209 w 258"/>
                <a:gd name="T19" fmla="*/ 97 h 304"/>
                <a:gd name="T20" fmla="*/ 203 w 258"/>
                <a:gd name="T21" fmla="*/ 78 h 304"/>
                <a:gd name="T22" fmla="*/ 193 w 258"/>
                <a:gd name="T23" fmla="*/ 64 h 304"/>
                <a:gd name="T24" fmla="*/ 179 w 258"/>
                <a:gd name="T25" fmla="*/ 52 h 304"/>
                <a:gd name="T26" fmla="*/ 161 w 258"/>
                <a:gd name="T27" fmla="*/ 46 h 304"/>
                <a:gd name="T28" fmla="*/ 141 w 258"/>
                <a:gd name="T29" fmla="*/ 42 h 304"/>
                <a:gd name="T30" fmla="*/ 139 w 258"/>
                <a:gd name="T31" fmla="*/ 0 h 304"/>
                <a:gd name="T32" fmla="*/ 167 w 258"/>
                <a:gd name="T33" fmla="*/ 2 h 304"/>
                <a:gd name="T34" fmla="*/ 191 w 258"/>
                <a:gd name="T35" fmla="*/ 10 h 304"/>
                <a:gd name="T36" fmla="*/ 211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2 w 258"/>
                <a:gd name="T51" fmla="*/ 165 h 304"/>
                <a:gd name="T52" fmla="*/ 58 w 258"/>
                <a:gd name="T53" fmla="*/ 193 h 304"/>
                <a:gd name="T54" fmla="*/ 66 w 258"/>
                <a:gd name="T55" fmla="*/ 216 h 304"/>
                <a:gd name="T56" fmla="*/ 80 w 258"/>
                <a:gd name="T57" fmla="*/ 234 h 304"/>
                <a:gd name="T58" fmla="*/ 100 w 258"/>
                <a:gd name="T59" fmla="*/ 248 h 304"/>
                <a:gd name="T60" fmla="*/ 123 w 258"/>
                <a:gd name="T61" fmla="*/ 256 h 304"/>
                <a:gd name="T62" fmla="*/ 153 w 258"/>
                <a:gd name="T63" fmla="*/ 260 h 304"/>
                <a:gd name="T64" fmla="*/ 181 w 258"/>
                <a:gd name="T65" fmla="*/ 256 h 304"/>
                <a:gd name="T66" fmla="*/ 205 w 258"/>
                <a:gd name="T67" fmla="*/ 248 h 304"/>
                <a:gd name="T68" fmla="*/ 226 w 258"/>
                <a:gd name="T69" fmla="*/ 236 h 304"/>
                <a:gd name="T70" fmla="*/ 248 w 258"/>
                <a:gd name="T71" fmla="*/ 270 h 304"/>
                <a:gd name="T72" fmla="*/ 226 w 258"/>
                <a:gd name="T73" fmla="*/ 286 h 304"/>
                <a:gd name="T74" fmla="*/ 203 w 258"/>
                <a:gd name="T75" fmla="*/ 296 h 304"/>
                <a:gd name="T76" fmla="*/ 177 w 258"/>
                <a:gd name="T77" fmla="*/ 302 h 304"/>
                <a:gd name="T78" fmla="*/ 147 w 258"/>
                <a:gd name="T79" fmla="*/ 304 h 304"/>
                <a:gd name="T80" fmla="*/ 115 w 258"/>
                <a:gd name="T81" fmla="*/ 302 h 304"/>
                <a:gd name="T82" fmla="*/ 88 w 258"/>
                <a:gd name="T83" fmla="*/ 294 h 304"/>
                <a:gd name="T84" fmla="*/ 62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2 w 258"/>
                <a:gd name="T105" fmla="*/ 22 h 304"/>
                <a:gd name="T106" fmla="*/ 84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8" y="52"/>
                  </a:lnTo>
                  <a:lnTo>
                    <a:pt x="82" y="66"/>
                  </a:lnTo>
                  <a:lnTo>
                    <a:pt x="68" y="82"/>
                  </a:lnTo>
                  <a:lnTo>
                    <a:pt x="58" y="101"/>
                  </a:lnTo>
                  <a:lnTo>
                    <a:pt x="54" y="125"/>
                  </a:lnTo>
                  <a:lnTo>
                    <a:pt x="211" y="125"/>
                  </a:lnTo>
                  <a:lnTo>
                    <a:pt x="211" y="119"/>
                  </a:lnTo>
                  <a:lnTo>
                    <a:pt x="209" y="97"/>
                  </a:lnTo>
                  <a:lnTo>
                    <a:pt x="203" y="78"/>
                  </a:lnTo>
                  <a:lnTo>
                    <a:pt x="193" y="64"/>
                  </a:lnTo>
                  <a:lnTo>
                    <a:pt x="179" y="52"/>
                  </a:lnTo>
                  <a:lnTo>
                    <a:pt x="161" y="46"/>
                  </a:lnTo>
                  <a:lnTo>
                    <a:pt x="141" y="42"/>
                  </a:lnTo>
                  <a:close/>
                  <a:moveTo>
                    <a:pt x="139" y="0"/>
                  </a:moveTo>
                  <a:lnTo>
                    <a:pt x="167" y="2"/>
                  </a:lnTo>
                  <a:lnTo>
                    <a:pt x="191" y="10"/>
                  </a:lnTo>
                  <a:lnTo>
                    <a:pt x="211" y="20"/>
                  </a:lnTo>
                  <a:lnTo>
                    <a:pt x="228" y="36"/>
                  </a:lnTo>
                  <a:lnTo>
                    <a:pt x="240" y="56"/>
                  </a:lnTo>
                  <a:lnTo>
                    <a:pt x="250" y="78"/>
                  </a:lnTo>
                  <a:lnTo>
                    <a:pt x="256" y="103"/>
                  </a:lnTo>
                  <a:lnTo>
                    <a:pt x="258" y="129"/>
                  </a:lnTo>
                  <a:lnTo>
                    <a:pt x="256" y="165"/>
                  </a:lnTo>
                  <a:lnTo>
                    <a:pt x="52" y="165"/>
                  </a:lnTo>
                  <a:lnTo>
                    <a:pt x="58" y="193"/>
                  </a:lnTo>
                  <a:lnTo>
                    <a:pt x="66" y="216"/>
                  </a:lnTo>
                  <a:lnTo>
                    <a:pt x="80" y="234"/>
                  </a:lnTo>
                  <a:lnTo>
                    <a:pt x="100" y="248"/>
                  </a:lnTo>
                  <a:lnTo>
                    <a:pt x="123" y="256"/>
                  </a:lnTo>
                  <a:lnTo>
                    <a:pt x="153" y="260"/>
                  </a:lnTo>
                  <a:lnTo>
                    <a:pt x="181" y="256"/>
                  </a:lnTo>
                  <a:lnTo>
                    <a:pt x="205" y="248"/>
                  </a:lnTo>
                  <a:lnTo>
                    <a:pt x="226" y="236"/>
                  </a:lnTo>
                  <a:lnTo>
                    <a:pt x="248" y="270"/>
                  </a:lnTo>
                  <a:lnTo>
                    <a:pt x="226" y="286"/>
                  </a:lnTo>
                  <a:lnTo>
                    <a:pt x="203" y="296"/>
                  </a:lnTo>
                  <a:lnTo>
                    <a:pt x="177" y="302"/>
                  </a:lnTo>
                  <a:lnTo>
                    <a:pt x="147" y="304"/>
                  </a:lnTo>
                  <a:lnTo>
                    <a:pt x="115" y="302"/>
                  </a:lnTo>
                  <a:lnTo>
                    <a:pt x="88" y="294"/>
                  </a:lnTo>
                  <a:lnTo>
                    <a:pt x="62" y="282"/>
                  </a:lnTo>
                  <a:lnTo>
                    <a:pt x="42" y="264"/>
                  </a:lnTo>
                  <a:lnTo>
                    <a:pt x="24" y="242"/>
                  </a:lnTo>
                  <a:lnTo>
                    <a:pt x="12" y="216"/>
                  </a:lnTo>
                  <a:lnTo>
                    <a:pt x="4" y="185"/>
                  </a:lnTo>
                  <a:lnTo>
                    <a:pt x="0" y="149"/>
                  </a:lnTo>
                  <a:lnTo>
                    <a:pt x="4" y="115"/>
                  </a:lnTo>
                  <a:lnTo>
                    <a:pt x="12" y="86"/>
                  </a:lnTo>
                  <a:lnTo>
                    <a:pt x="24" y="60"/>
                  </a:lnTo>
                  <a:lnTo>
                    <a:pt x="40" y="40"/>
                  </a:lnTo>
                  <a:lnTo>
                    <a:pt x="62" y="22"/>
                  </a:lnTo>
                  <a:lnTo>
                    <a:pt x="84" y="10"/>
                  </a:lnTo>
                  <a:lnTo>
                    <a:pt x="111"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9" name="Freeform 8"/>
            <p:cNvSpPr>
              <a:spLocks/>
            </p:cNvSpPr>
            <p:nvPr userDrawn="1"/>
          </p:nvSpPr>
          <p:spPr bwMode="auto">
            <a:xfrm>
              <a:off x="6053138" y="1684338"/>
              <a:ext cx="215900" cy="228600"/>
            </a:xfrm>
            <a:custGeom>
              <a:avLst/>
              <a:gdLst>
                <a:gd name="T0" fmla="*/ 6 w 271"/>
                <a:gd name="T1" fmla="*/ 0 h 288"/>
                <a:gd name="T2" fmla="*/ 65 w 271"/>
                <a:gd name="T3" fmla="*/ 0 h 288"/>
                <a:gd name="T4" fmla="*/ 137 w 271"/>
                <a:gd name="T5" fmla="*/ 105 h 288"/>
                <a:gd name="T6" fmla="*/ 208 w 271"/>
                <a:gd name="T7" fmla="*/ 0 h 288"/>
                <a:gd name="T8" fmla="*/ 263 w 271"/>
                <a:gd name="T9" fmla="*/ 0 h 288"/>
                <a:gd name="T10" fmla="*/ 164 w 271"/>
                <a:gd name="T11" fmla="*/ 141 h 288"/>
                <a:gd name="T12" fmla="*/ 271 w 271"/>
                <a:gd name="T13" fmla="*/ 288 h 288"/>
                <a:gd name="T14" fmla="*/ 212 w 271"/>
                <a:gd name="T15" fmla="*/ 288 h 288"/>
                <a:gd name="T16" fmla="*/ 135 w 271"/>
                <a:gd name="T17" fmla="*/ 177 h 288"/>
                <a:gd name="T18" fmla="*/ 55 w 271"/>
                <a:gd name="T19" fmla="*/ 288 h 288"/>
                <a:gd name="T20" fmla="*/ 0 w 271"/>
                <a:gd name="T21" fmla="*/ 288 h 288"/>
                <a:gd name="T22" fmla="*/ 107 w 271"/>
                <a:gd name="T23" fmla="*/ 141 h 288"/>
                <a:gd name="T24" fmla="*/ 6 w 271"/>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1" h="288">
                  <a:moveTo>
                    <a:pt x="6" y="0"/>
                  </a:moveTo>
                  <a:lnTo>
                    <a:pt x="65" y="0"/>
                  </a:lnTo>
                  <a:lnTo>
                    <a:pt x="137" y="105"/>
                  </a:lnTo>
                  <a:lnTo>
                    <a:pt x="208" y="0"/>
                  </a:lnTo>
                  <a:lnTo>
                    <a:pt x="263" y="0"/>
                  </a:lnTo>
                  <a:lnTo>
                    <a:pt x="164" y="141"/>
                  </a:lnTo>
                  <a:lnTo>
                    <a:pt x="271" y="288"/>
                  </a:lnTo>
                  <a:lnTo>
                    <a:pt x="212" y="288"/>
                  </a:lnTo>
                  <a:lnTo>
                    <a:pt x="135" y="177"/>
                  </a:lnTo>
                  <a:lnTo>
                    <a:pt x="55" y="288"/>
                  </a:lnTo>
                  <a:lnTo>
                    <a:pt x="0" y="288"/>
                  </a:lnTo>
                  <a:lnTo>
                    <a:pt x="107" y="14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0" name="Freeform 9"/>
            <p:cNvSpPr>
              <a:spLocks noEditPoints="1"/>
            </p:cNvSpPr>
            <p:nvPr userDrawn="1"/>
          </p:nvSpPr>
          <p:spPr bwMode="auto">
            <a:xfrm>
              <a:off x="6300788" y="1677988"/>
              <a:ext cx="220663" cy="330200"/>
            </a:xfrm>
            <a:custGeom>
              <a:avLst/>
              <a:gdLst>
                <a:gd name="T0" fmla="*/ 143 w 277"/>
                <a:gd name="T1" fmla="*/ 44 h 417"/>
                <a:gd name="T2" fmla="*/ 115 w 277"/>
                <a:gd name="T3" fmla="*/ 48 h 417"/>
                <a:gd name="T4" fmla="*/ 93 w 277"/>
                <a:gd name="T5" fmla="*/ 58 h 417"/>
                <a:gd name="T6" fmla="*/ 75 w 277"/>
                <a:gd name="T7" fmla="*/ 74 h 417"/>
                <a:gd name="T8" fmla="*/ 61 w 277"/>
                <a:gd name="T9" fmla="*/ 97 h 417"/>
                <a:gd name="T10" fmla="*/ 53 w 277"/>
                <a:gd name="T11" fmla="*/ 123 h 417"/>
                <a:gd name="T12" fmla="*/ 51 w 277"/>
                <a:gd name="T13" fmla="*/ 155 h 417"/>
                <a:gd name="T14" fmla="*/ 53 w 277"/>
                <a:gd name="T15" fmla="*/ 185 h 417"/>
                <a:gd name="T16" fmla="*/ 61 w 277"/>
                <a:gd name="T17" fmla="*/ 210 h 417"/>
                <a:gd name="T18" fmla="*/ 73 w 277"/>
                <a:gd name="T19" fmla="*/ 232 h 417"/>
                <a:gd name="T20" fmla="*/ 91 w 277"/>
                <a:gd name="T21" fmla="*/ 246 h 417"/>
                <a:gd name="T22" fmla="*/ 113 w 277"/>
                <a:gd name="T23" fmla="*/ 256 h 417"/>
                <a:gd name="T24" fmla="*/ 137 w 277"/>
                <a:gd name="T25" fmla="*/ 260 h 417"/>
                <a:gd name="T26" fmla="*/ 162 w 277"/>
                <a:gd name="T27" fmla="*/ 256 h 417"/>
                <a:gd name="T28" fmla="*/ 184 w 277"/>
                <a:gd name="T29" fmla="*/ 246 h 417"/>
                <a:gd name="T30" fmla="*/ 200 w 277"/>
                <a:gd name="T31" fmla="*/ 230 h 417"/>
                <a:gd name="T32" fmla="*/ 214 w 277"/>
                <a:gd name="T33" fmla="*/ 208 h 417"/>
                <a:gd name="T34" fmla="*/ 220 w 277"/>
                <a:gd name="T35" fmla="*/ 181 h 417"/>
                <a:gd name="T36" fmla="*/ 224 w 277"/>
                <a:gd name="T37" fmla="*/ 149 h 417"/>
                <a:gd name="T38" fmla="*/ 220 w 277"/>
                <a:gd name="T39" fmla="*/ 117 h 417"/>
                <a:gd name="T40" fmla="*/ 214 w 277"/>
                <a:gd name="T41" fmla="*/ 92 h 417"/>
                <a:gd name="T42" fmla="*/ 202 w 277"/>
                <a:gd name="T43" fmla="*/ 72 h 417"/>
                <a:gd name="T44" fmla="*/ 186 w 277"/>
                <a:gd name="T45" fmla="*/ 56 h 417"/>
                <a:gd name="T46" fmla="*/ 166 w 277"/>
                <a:gd name="T47" fmla="*/ 48 h 417"/>
                <a:gd name="T48" fmla="*/ 143 w 277"/>
                <a:gd name="T49" fmla="*/ 44 h 417"/>
                <a:gd name="T50" fmla="*/ 153 w 277"/>
                <a:gd name="T51" fmla="*/ 0 h 417"/>
                <a:gd name="T52" fmla="*/ 180 w 277"/>
                <a:gd name="T53" fmla="*/ 2 h 417"/>
                <a:gd name="T54" fmla="*/ 206 w 277"/>
                <a:gd name="T55" fmla="*/ 10 h 417"/>
                <a:gd name="T56" fmla="*/ 226 w 277"/>
                <a:gd name="T57" fmla="*/ 24 h 417"/>
                <a:gd name="T58" fmla="*/ 244 w 277"/>
                <a:gd name="T59" fmla="*/ 40 h 417"/>
                <a:gd name="T60" fmla="*/ 258 w 277"/>
                <a:gd name="T61" fmla="*/ 62 h 417"/>
                <a:gd name="T62" fmla="*/ 267 w 277"/>
                <a:gd name="T63" fmla="*/ 86 h 417"/>
                <a:gd name="T64" fmla="*/ 275 w 277"/>
                <a:gd name="T65" fmla="*/ 115 h 417"/>
                <a:gd name="T66" fmla="*/ 277 w 277"/>
                <a:gd name="T67" fmla="*/ 147 h 417"/>
                <a:gd name="T68" fmla="*/ 275 w 277"/>
                <a:gd name="T69" fmla="*/ 179 h 417"/>
                <a:gd name="T70" fmla="*/ 267 w 277"/>
                <a:gd name="T71" fmla="*/ 208 h 417"/>
                <a:gd name="T72" fmla="*/ 258 w 277"/>
                <a:gd name="T73" fmla="*/ 236 h 417"/>
                <a:gd name="T74" fmla="*/ 242 w 277"/>
                <a:gd name="T75" fmla="*/ 260 h 417"/>
                <a:gd name="T76" fmla="*/ 224 w 277"/>
                <a:gd name="T77" fmla="*/ 278 h 417"/>
                <a:gd name="T78" fmla="*/ 200 w 277"/>
                <a:gd name="T79" fmla="*/ 292 h 417"/>
                <a:gd name="T80" fmla="*/ 174 w 277"/>
                <a:gd name="T81" fmla="*/ 302 h 417"/>
                <a:gd name="T82" fmla="*/ 145 w 277"/>
                <a:gd name="T83" fmla="*/ 304 h 417"/>
                <a:gd name="T84" fmla="*/ 115 w 277"/>
                <a:gd name="T85" fmla="*/ 302 h 417"/>
                <a:gd name="T86" fmla="*/ 89 w 277"/>
                <a:gd name="T87" fmla="*/ 292 h 417"/>
                <a:gd name="T88" fmla="*/ 67 w 277"/>
                <a:gd name="T89" fmla="*/ 276 h 417"/>
                <a:gd name="T90" fmla="*/ 51 w 277"/>
                <a:gd name="T91" fmla="*/ 256 h 417"/>
                <a:gd name="T92" fmla="*/ 51 w 277"/>
                <a:gd name="T93" fmla="*/ 417 h 417"/>
                <a:gd name="T94" fmla="*/ 0 w 277"/>
                <a:gd name="T95" fmla="*/ 417 h 417"/>
                <a:gd name="T96" fmla="*/ 0 w 277"/>
                <a:gd name="T97" fmla="*/ 8 h 417"/>
                <a:gd name="T98" fmla="*/ 28 w 277"/>
                <a:gd name="T99" fmla="*/ 8 h 417"/>
                <a:gd name="T100" fmla="*/ 36 w 277"/>
                <a:gd name="T101" fmla="*/ 8 h 417"/>
                <a:gd name="T102" fmla="*/ 42 w 277"/>
                <a:gd name="T103" fmla="*/ 10 h 417"/>
                <a:gd name="T104" fmla="*/ 48 w 277"/>
                <a:gd name="T105" fmla="*/ 14 h 417"/>
                <a:gd name="T106" fmla="*/ 49 w 277"/>
                <a:gd name="T107" fmla="*/ 20 h 417"/>
                <a:gd name="T108" fmla="*/ 51 w 277"/>
                <a:gd name="T109" fmla="*/ 28 h 417"/>
                <a:gd name="T110" fmla="*/ 51 w 277"/>
                <a:gd name="T111" fmla="*/ 52 h 417"/>
                <a:gd name="T112" fmla="*/ 67 w 277"/>
                <a:gd name="T113" fmla="*/ 30 h 417"/>
                <a:gd name="T114" fmla="*/ 91 w 277"/>
                <a:gd name="T115" fmla="*/ 14 h 417"/>
                <a:gd name="T116" fmla="*/ 119 w 277"/>
                <a:gd name="T117" fmla="*/ 4 h 417"/>
                <a:gd name="T118" fmla="*/ 153 w 277"/>
                <a:gd name="T119"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 h="417">
                  <a:moveTo>
                    <a:pt x="143" y="44"/>
                  </a:moveTo>
                  <a:lnTo>
                    <a:pt x="115" y="48"/>
                  </a:lnTo>
                  <a:lnTo>
                    <a:pt x="93" y="58"/>
                  </a:lnTo>
                  <a:lnTo>
                    <a:pt x="75" y="74"/>
                  </a:lnTo>
                  <a:lnTo>
                    <a:pt x="61" y="97"/>
                  </a:lnTo>
                  <a:lnTo>
                    <a:pt x="53" y="123"/>
                  </a:lnTo>
                  <a:lnTo>
                    <a:pt x="51" y="155"/>
                  </a:lnTo>
                  <a:lnTo>
                    <a:pt x="53" y="185"/>
                  </a:lnTo>
                  <a:lnTo>
                    <a:pt x="61" y="210"/>
                  </a:lnTo>
                  <a:lnTo>
                    <a:pt x="73" y="232"/>
                  </a:lnTo>
                  <a:lnTo>
                    <a:pt x="91" y="246"/>
                  </a:lnTo>
                  <a:lnTo>
                    <a:pt x="113" y="256"/>
                  </a:lnTo>
                  <a:lnTo>
                    <a:pt x="137" y="260"/>
                  </a:lnTo>
                  <a:lnTo>
                    <a:pt x="162" y="256"/>
                  </a:lnTo>
                  <a:lnTo>
                    <a:pt x="184" y="246"/>
                  </a:lnTo>
                  <a:lnTo>
                    <a:pt x="200" y="230"/>
                  </a:lnTo>
                  <a:lnTo>
                    <a:pt x="214" y="208"/>
                  </a:lnTo>
                  <a:lnTo>
                    <a:pt x="220" y="181"/>
                  </a:lnTo>
                  <a:lnTo>
                    <a:pt x="224" y="149"/>
                  </a:lnTo>
                  <a:lnTo>
                    <a:pt x="220" y="117"/>
                  </a:lnTo>
                  <a:lnTo>
                    <a:pt x="214" y="92"/>
                  </a:lnTo>
                  <a:lnTo>
                    <a:pt x="202" y="72"/>
                  </a:lnTo>
                  <a:lnTo>
                    <a:pt x="186" y="56"/>
                  </a:lnTo>
                  <a:lnTo>
                    <a:pt x="166" y="48"/>
                  </a:lnTo>
                  <a:lnTo>
                    <a:pt x="143" y="44"/>
                  </a:lnTo>
                  <a:close/>
                  <a:moveTo>
                    <a:pt x="153" y="0"/>
                  </a:moveTo>
                  <a:lnTo>
                    <a:pt x="180" y="2"/>
                  </a:lnTo>
                  <a:lnTo>
                    <a:pt x="206" y="10"/>
                  </a:lnTo>
                  <a:lnTo>
                    <a:pt x="226" y="24"/>
                  </a:lnTo>
                  <a:lnTo>
                    <a:pt x="244" y="40"/>
                  </a:lnTo>
                  <a:lnTo>
                    <a:pt x="258" y="62"/>
                  </a:lnTo>
                  <a:lnTo>
                    <a:pt x="267" y="86"/>
                  </a:lnTo>
                  <a:lnTo>
                    <a:pt x="275" y="115"/>
                  </a:lnTo>
                  <a:lnTo>
                    <a:pt x="277" y="147"/>
                  </a:lnTo>
                  <a:lnTo>
                    <a:pt x="275" y="179"/>
                  </a:lnTo>
                  <a:lnTo>
                    <a:pt x="267" y="208"/>
                  </a:lnTo>
                  <a:lnTo>
                    <a:pt x="258" y="236"/>
                  </a:lnTo>
                  <a:lnTo>
                    <a:pt x="242" y="260"/>
                  </a:lnTo>
                  <a:lnTo>
                    <a:pt x="224" y="278"/>
                  </a:lnTo>
                  <a:lnTo>
                    <a:pt x="200" y="292"/>
                  </a:lnTo>
                  <a:lnTo>
                    <a:pt x="174" y="302"/>
                  </a:lnTo>
                  <a:lnTo>
                    <a:pt x="145" y="304"/>
                  </a:lnTo>
                  <a:lnTo>
                    <a:pt x="115" y="302"/>
                  </a:lnTo>
                  <a:lnTo>
                    <a:pt x="89" y="292"/>
                  </a:lnTo>
                  <a:lnTo>
                    <a:pt x="67" y="276"/>
                  </a:lnTo>
                  <a:lnTo>
                    <a:pt x="51" y="256"/>
                  </a:lnTo>
                  <a:lnTo>
                    <a:pt x="51" y="417"/>
                  </a:lnTo>
                  <a:lnTo>
                    <a:pt x="0" y="417"/>
                  </a:lnTo>
                  <a:lnTo>
                    <a:pt x="0" y="8"/>
                  </a:lnTo>
                  <a:lnTo>
                    <a:pt x="28" y="8"/>
                  </a:lnTo>
                  <a:lnTo>
                    <a:pt x="36" y="8"/>
                  </a:lnTo>
                  <a:lnTo>
                    <a:pt x="42" y="10"/>
                  </a:lnTo>
                  <a:lnTo>
                    <a:pt x="48" y="14"/>
                  </a:lnTo>
                  <a:lnTo>
                    <a:pt x="49" y="20"/>
                  </a:lnTo>
                  <a:lnTo>
                    <a:pt x="51" y="28"/>
                  </a:lnTo>
                  <a:lnTo>
                    <a:pt x="51" y="52"/>
                  </a:lnTo>
                  <a:lnTo>
                    <a:pt x="67" y="30"/>
                  </a:lnTo>
                  <a:lnTo>
                    <a:pt x="91" y="14"/>
                  </a:lnTo>
                  <a:lnTo>
                    <a:pt x="119" y="4"/>
                  </a:lnTo>
                  <a:lnTo>
                    <a:pt x="1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1" name="Freeform 10"/>
            <p:cNvSpPr>
              <a:spLocks noEditPoints="1"/>
            </p:cNvSpPr>
            <p:nvPr userDrawn="1"/>
          </p:nvSpPr>
          <p:spPr bwMode="auto">
            <a:xfrm>
              <a:off x="6559550" y="1677988"/>
              <a:ext cx="204788" cy="241300"/>
            </a:xfrm>
            <a:custGeom>
              <a:avLst/>
              <a:gdLst>
                <a:gd name="T0" fmla="*/ 141 w 258"/>
                <a:gd name="T1" fmla="*/ 42 h 304"/>
                <a:gd name="T2" fmla="*/ 117 w 258"/>
                <a:gd name="T3" fmla="*/ 46 h 304"/>
                <a:gd name="T4" fmla="*/ 97 w 258"/>
                <a:gd name="T5" fmla="*/ 52 h 304"/>
                <a:gd name="T6" fmla="*/ 81 w 258"/>
                <a:gd name="T7" fmla="*/ 66 h 304"/>
                <a:gd name="T8" fmla="*/ 67 w 258"/>
                <a:gd name="T9" fmla="*/ 82 h 304"/>
                <a:gd name="T10" fmla="*/ 57 w 258"/>
                <a:gd name="T11" fmla="*/ 101 h 304"/>
                <a:gd name="T12" fmla="*/ 53 w 258"/>
                <a:gd name="T13" fmla="*/ 125 h 304"/>
                <a:gd name="T14" fmla="*/ 210 w 258"/>
                <a:gd name="T15" fmla="*/ 125 h 304"/>
                <a:gd name="T16" fmla="*/ 210 w 258"/>
                <a:gd name="T17" fmla="*/ 119 h 304"/>
                <a:gd name="T18" fmla="*/ 208 w 258"/>
                <a:gd name="T19" fmla="*/ 97 h 304"/>
                <a:gd name="T20" fmla="*/ 200 w 258"/>
                <a:gd name="T21" fmla="*/ 78 h 304"/>
                <a:gd name="T22" fmla="*/ 190 w 258"/>
                <a:gd name="T23" fmla="*/ 64 h 304"/>
                <a:gd name="T24" fmla="*/ 178 w 258"/>
                <a:gd name="T25" fmla="*/ 52 h 304"/>
                <a:gd name="T26" fmla="*/ 160 w 258"/>
                <a:gd name="T27" fmla="*/ 46 h 304"/>
                <a:gd name="T28" fmla="*/ 141 w 258"/>
                <a:gd name="T29" fmla="*/ 42 h 304"/>
                <a:gd name="T30" fmla="*/ 139 w 258"/>
                <a:gd name="T31" fmla="*/ 0 h 304"/>
                <a:gd name="T32" fmla="*/ 166 w 258"/>
                <a:gd name="T33" fmla="*/ 2 h 304"/>
                <a:gd name="T34" fmla="*/ 190 w 258"/>
                <a:gd name="T35" fmla="*/ 10 h 304"/>
                <a:gd name="T36" fmla="*/ 210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1 w 258"/>
                <a:gd name="T51" fmla="*/ 165 h 304"/>
                <a:gd name="T52" fmla="*/ 57 w 258"/>
                <a:gd name="T53" fmla="*/ 193 h 304"/>
                <a:gd name="T54" fmla="*/ 65 w 258"/>
                <a:gd name="T55" fmla="*/ 216 h 304"/>
                <a:gd name="T56" fmla="*/ 79 w 258"/>
                <a:gd name="T57" fmla="*/ 234 h 304"/>
                <a:gd name="T58" fmla="*/ 99 w 258"/>
                <a:gd name="T59" fmla="*/ 248 h 304"/>
                <a:gd name="T60" fmla="*/ 123 w 258"/>
                <a:gd name="T61" fmla="*/ 256 h 304"/>
                <a:gd name="T62" fmla="*/ 153 w 258"/>
                <a:gd name="T63" fmla="*/ 260 h 304"/>
                <a:gd name="T64" fmla="*/ 180 w 258"/>
                <a:gd name="T65" fmla="*/ 256 h 304"/>
                <a:gd name="T66" fmla="*/ 204 w 258"/>
                <a:gd name="T67" fmla="*/ 248 h 304"/>
                <a:gd name="T68" fmla="*/ 226 w 258"/>
                <a:gd name="T69" fmla="*/ 236 h 304"/>
                <a:gd name="T70" fmla="*/ 248 w 258"/>
                <a:gd name="T71" fmla="*/ 270 h 304"/>
                <a:gd name="T72" fmla="*/ 226 w 258"/>
                <a:gd name="T73" fmla="*/ 286 h 304"/>
                <a:gd name="T74" fmla="*/ 202 w 258"/>
                <a:gd name="T75" fmla="*/ 296 h 304"/>
                <a:gd name="T76" fmla="*/ 176 w 258"/>
                <a:gd name="T77" fmla="*/ 302 h 304"/>
                <a:gd name="T78" fmla="*/ 147 w 258"/>
                <a:gd name="T79" fmla="*/ 304 h 304"/>
                <a:gd name="T80" fmla="*/ 115 w 258"/>
                <a:gd name="T81" fmla="*/ 302 h 304"/>
                <a:gd name="T82" fmla="*/ 87 w 258"/>
                <a:gd name="T83" fmla="*/ 294 h 304"/>
                <a:gd name="T84" fmla="*/ 61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1 w 258"/>
                <a:gd name="T105" fmla="*/ 22 h 304"/>
                <a:gd name="T106" fmla="*/ 83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7" y="52"/>
                  </a:lnTo>
                  <a:lnTo>
                    <a:pt x="81" y="66"/>
                  </a:lnTo>
                  <a:lnTo>
                    <a:pt x="67" y="82"/>
                  </a:lnTo>
                  <a:lnTo>
                    <a:pt x="57" y="101"/>
                  </a:lnTo>
                  <a:lnTo>
                    <a:pt x="53" y="125"/>
                  </a:lnTo>
                  <a:lnTo>
                    <a:pt x="210" y="125"/>
                  </a:lnTo>
                  <a:lnTo>
                    <a:pt x="210" y="119"/>
                  </a:lnTo>
                  <a:lnTo>
                    <a:pt x="208" y="97"/>
                  </a:lnTo>
                  <a:lnTo>
                    <a:pt x="200" y="78"/>
                  </a:lnTo>
                  <a:lnTo>
                    <a:pt x="190" y="64"/>
                  </a:lnTo>
                  <a:lnTo>
                    <a:pt x="178" y="52"/>
                  </a:lnTo>
                  <a:lnTo>
                    <a:pt x="160" y="46"/>
                  </a:lnTo>
                  <a:lnTo>
                    <a:pt x="141" y="42"/>
                  </a:lnTo>
                  <a:close/>
                  <a:moveTo>
                    <a:pt x="139" y="0"/>
                  </a:moveTo>
                  <a:lnTo>
                    <a:pt x="166" y="2"/>
                  </a:lnTo>
                  <a:lnTo>
                    <a:pt x="190" y="10"/>
                  </a:lnTo>
                  <a:lnTo>
                    <a:pt x="210" y="20"/>
                  </a:lnTo>
                  <a:lnTo>
                    <a:pt x="228" y="36"/>
                  </a:lnTo>
                  <a:lnTo>
                    <a:pt x="240" y="56"/>
                  </a:lnTo>
                  <a:lnTo>
                    <a:pt x="250" y="78"/>
                  </a:lnTo>
                  <a:lnTo>
                    <a:pt x="256" y="103"/>
                  </a:lnTo>
                  <a:lnTo>
                    <a:pt x="258" y="129"/>
                  </a:lnTo>
                  <a:lnTo>
                    <a:pt x="256" y="165"/>
                  </a:lnTo>
                  <a:lnTo>
                    <a:pt x="51" y="165"/>
                  </a:lnTo>
                  <a:lnTo>
                    <a:pt x="57" y="193"/>
                  </a:lnTo>
                  <a:lnTo>
                    <a:pt x="65" y="216"/>
                  </a:lnTo>
                  <a:lnTo>
                    <a:pt x="79" y="234"/>
                  </a:lnTo>
                  <a:lnTo>
                    <a:pt x="99" y="248"/>
                  </a:lnTo>
                  <a:lnTo>
                    <a:pt x="123" y="256"/>
                  </a:lnTo>
                  <a:lnTo>
                    <a:pt x="153" y="260"/>
                  </a:lnTo>
                  <a:lnTo>
                    <a:pt x="180" y="256"/>
                  </a:lnTo>
                  <a:lnTo>
                    <a:pt x="204" y="248"/>
                  </a:lnTo>
                  <a:lnTo>
                    <a:pt x="226" y="236"/>
                  </a:lnTo>
                  <a:lnTo>
                    <a:pt x="248" y="270"/>
                  </a:lnTo>
                  <a:lnTo>
                    <a:pt x="226" y="286"/>
                  </a:lnTo>
                  <a:lnTo>
                    <a:pt x="202" y="296"/>
                  </a:lnTo>
                  <a:lnTo>
                    <a:pt x="176" y="302"/>
                  </a:lnTo>
                  <a:lnTo>
                    <a:pt x="147" y="304"/>
                  </a:lnTo>
                  <a:lnTo>
                    <a:pt x="115" y="302"/>
                  </a:lnTo>
                  <a:lnTo>
                    <a:pt x="87" y="294"/>
                  </a:lnTo>
                  <a:lnTo>
                    <a:pt x="61" y="282"/>
                  </a:lnTo>
                  <a:lnTo>
                    <a:pt x="42" y="264"/>
                  </a:lnTo>
                  <a:lnTo>
                    <a:pt x="24" y="242"/>
                  </a:lnTo>
                  <a:lnTo>
                    <a:pt x="12" y="216"/>
                  </a:lnTo>
                  <a:lnTo>
                    <a:pt x="4" y="185"/>
                  </a:lnTo>
                  <a:lnTo>
                    <a:pt x="0" y="149"/>
                  </a:lnTo>
                  <a:lnTo>
                    <a:pt x="4" y="115"/>
                  </a:lnTo>
                  <a:lnTo>
                    <a:pt x="12" y="86"/>
                  </a:lnTo>
                  <a:lnTo>
                    <a:pt x="24" y="60"/>
                  </a:lnTo>
                  <a:lnTo>
                    <a:pt x="40" y="40"/>
                  </a:lnTo>
                  <a:lnTo>
                    <a:pt x="61" y="22"/>
                  </a:lnTo>
                  <a:lnTo>
                    <a:pt x="83" y="10"/>
                  </a:lnTo>
                  <a:lnTo>
                    <a:pt x="111"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2" name="Freeform 11"/>
            <p:cNvSpPr>
              <a:spLocks/>
            </p:cNvSpPr>
            <p:nvPr userDrawn="1"/>
          </p:nvSpPr>
          <p:spPr bwMode="auto">
            <a:xfrm>
              <a:off x="6816725" y="1681163"/>
              <a:ext cx="130175" cy="231775"/>
            </a:xfrm>
            <a:custGeom>
              <a:avLst/>
              <a:gdLst>
                <a:gd name="T0" fmla="*/ 139 w 164"/>
                <a:gd name="T1" fmla="*/ 0 h 292"/>
                <a:gd name="T2" fmla="*/ 147 w 164"/>
                <a:gd name="T3" fmla="*/ 0 h 292"/>
                <a:gd name="T4" fmla="*/ 155 w 164"/>
                <a:gd name="T5" fmla="*/ 0 h 292"/>
                <a:gd name="T6" fmla="*/ 161 w 164"/>
                <a:gd name="T7" fmla="*/ 2 h 292"/>
                <a:gd name="T8" fmla="*/ 164 w 164"/>
                <a:gd name="T9" fmla="*/ 2 h 292"/>
                <a:gd name="T10" fmla="*/ 164 w 164"/>
                <a:gd name="T11" fmla="*/ 46 h 292"/>
                <a:gd name="T12" fmla="*/ 147 w 164"/>
                <a:gd name="T13" fmla="*/ 46 h 292"/>
                <a:gd name="T14" fmla="*/ 117 w 164"/>
                <a:gd name="T15" fmla="*/ 48 h 292"/>
                <a:gd name="T16" fmla="*/ 93 w 164"/>
                <a:gd name="T17" fmla="*/ 56 h 292"/>
                <a:gd name="T18" fmla="*/ 75 w 164"/>
                <a:gd name="T19" fmla="*/ 70 h 292"/>
                <a:gd name="T20" fmla="*/ 61 w 164"/>
                <a:gd name="T21" fmla="*/ 91 h 292"/>
                <a:gd name="T22" fmla="*/ 54 w 164"/>
                <a:gd name="T23" fmla="*/ 119 h 292"/>
                <a:gd name="T24" fmla="*/ 52 w 164"/>
                <a:gd name="T25" fmla="*/ 153 h 292"/>
                <a:gd name="T26" fmla="*/ 52 w 164"/>
                <a:gd name="T27" fmla="*/ 292 h 292"/>
                <a:gd name="T28" fmla="*/ 0 w 164"/>
                <a:gd name="T29" fmla="*/ 292 h 292"/>
                <a:gd name="T30" fmla="*/ 0 w 164"/>
                <a:gd name="T31" fmla="*/ 4 h 292"/>
                <a:gd name="T32" fmla="*/ 26 w 164"/>
                <a:gd name="T33" fmla="*/ 4 h 292"/>
                <a:gd name="T34" fmla="*/ 36 w 164"/>
                <a:gd name="T35" fmla="*/ 4 h 292"/>
                <a:gd name="T36" fmla="*/ 42 w 164"/>
                <a:gd name="T37" fmla="*/ 6 h 292"/>
                <a:gd name="T38" fmla="*/ 46 w 164"/>
                <a:gd name="T39" fmla="*/ 10 h 292"/>
                <a:gd name="T40" fmla="*/ 50 w 164"/>
                <a:gd name="T41" fmla="*/ 16 h 292"/>
                <a:gd name="T42" fmla="*/ 50 w 164"/>
                <a:gd name="T43" fmla="*/ 24 h 292"/>
                <a:gd name="T44" fmla="*/ 50 w 164"/>
                <a:gd name="T45" fmla="*/ 52 h 292"/>
                <a:gd name="T46" fmla="*/ 65 w 164"/>
                <a:gd name="T47" fmla="*/ 30 h 292"/>
                <a:gd name="T48" fmla="*/ 85 w 164"/>
                <a:gd name="T49" fmla="*/ 12 h 292"/>
                <a:gd name="T50" fmla="*/ 111 w 164"/>
                <a:gd name="T51" fmla="*/ 2 h 292"/>
                <a:gd name="T52" fmla="*/ 139 w 164"/>
                <a:gd name="T5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92">
                  <a:moveTo>
                    <a:pt x="139" y="0"/>
                  </a:moveTo>
                  <a:lnTo>
                    <a:pt x="147" y="0"/>
                  </a:lnTo>
                  <a:lnTo>
                    <a:pt x="155" y="0"/>
                  </a:lnTo>
                  <a:lnTo>
                    <a:pt x="161" y="2"/>
                  </a:lnTo>
                  <a:lnTo>
                    <a:pt x="164" y="2"/>
                  </a:lnTo>
                  <a:lnTo>
                    <a:pt x="164" y="46"/>
                  </a:lnTo>
                  <a:lnTo>
                    <a:pt x="147" y="46"/>
                  </a:lnTo>
                  <a:lnTo>
                    <a:pt x="117" y="48"/>
                  </a:lnTo>
                  <a:lnTo>
                    <a:pt x="93" y="56"/>
                  </a:lnTo>
                  <a:lnTo>
                    <a:pt x="75" y="70"/>
                  </a:lnTo>
                  <a:lnTo>
                    <a:pt x="61" y="91"/>
                  </a:lnTo>
                  <a:lnTo>
                    <a:pt x="54" y="119"/>
                  </a:lnTo>
                  <a:lnTo>
                    <a:pt x="52" y="153"/>
                  </a:lnTo>
                  <a:lnTo>
                    <a:pt x="52" y="292"/>
                  </a:lnTo>
                  <a:lnTo>
                    <a:pt x="0" y="292"/>
                  </a:lnTo>
                  <a:lnTo>
                    <a:pt x="0" y="4"/>
                  </a:lnTo>
                  <a:lnTo>
                    <a:pt x="26" y="4"/>
                  </a:lnTo>
                  <a:lnTo>
                    <a:pt x="36" y="4"/>
                  </a:lnTo>
                  <a:lnTo>
                    <a:pt x="42" y="6"/>
                  </a:lnTo>
                  <a:lnTo>
                    <a:pt x="46" y="10"/>
                  </a:lnTo>
                  <a:lnTo>
                    <a:pt x="50" y="16"/>
                  </a:lnTo>
                  <a:lnTo>
                    <a:pt x="50" y="24"/>
                  </a:lnTo>
                  <a:lnTo>
                    <a:pt x="50" y="52"/>
                  </a:lnTo>
                  <a:lnTo>
                    <a:pt x="65" y="30"/>
                  </a:lnTo>
                  <a:lnTo>
                    <a:pt x="85" y="12"/>
                  </a:lnTo>
                  <a:lnTo>
                    <a:pt x="111"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12"/>
            <p:cNvSpPr>
              <a:spLocks noEditPoints="1"/>
            </p:cNvSpPr>
            <p:nvPr userDrawn="1"/>
          </p:nvSpPr>
          <p:spPr bwMode="auto">
            <a:xfrm>
              <a:off x="6985000" y="1592263"/>
              <a:ext cx="41275" cy="320675"/>
            </a:xfrm>
            <a:custGeom>
              <a:avLst/>
              <a:gdLst>
                <a:gd name="T0" fmla="*/ 0 w 54"/>
                <a:gd name="T1" fmla="*/ 117 h 405"/>
                <a:gd name="T2" fmla="*/ 52 w 54"/>
                <a:gd name="T3" fmla="*/ 117 h 405"/>
                <a:gd name="T4" fmla="*/ 52 w 54"/>
                <a:gd name="T5" fmla="*/ 405 h 405"/>
                <a:gd name="T6" fmla="*/ 0 w 54"/>
                <a:gd name="T7" fmla="*/ 405 h 405"/>
                <a:gd name="T8" fmla="*/ 0 w 54"/>
                <a:gd name="T9" fmla="*/ 117 h 405"/>
                <a:gd name="T10" fmla="*/ 0 w 54"/>
                <a:gd name="T11" fmla="*/ 0 h 405"/>
                <a:gd name="T12" fmla="*/ 54 w 54"/>
                <a:gd name="T13" fmla="*/ 0 h 405"/>
                <a:gd name="T14" fmla="*/ 54 w 54"/>
                <a:gd name="T15" fmla="*/ 60 h 405"/>
                <a:gd name="T16" fmla="*/ 0 w 54"/>
                <a:gd name="T17" fmla="*/ 60 h 405"/>
                <a:gd name="T18" fmla="*/ 0 w 54"/>
                <a:gd name="T19"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5">
                  <a:moveTo>
                    <a:pt x="0" y="117"/>
                  </a:moveTo>
                  <a:lnTo>
                    <a:pt x="52" y="117"/>
                  </a:lnTo>
                  <a:lnTo>
                    <a:pt x="52" y="405"/>
                  </a:lnTo>
                  <a:lnTo>
                    <a:pt x="0" y="405"/>
                  </a:lnTo>
                  <a:lnTo>
                    <a:pt x="0" y="117"/>
                  </a:lnTo>
                  <a:close/>
                  <a:moveTo>
                    <a:pt x="0" y="0"/>
                  </a:moveTo>
                  <a:lnTo>
                    <a:pt x="54" y="0"/>
                  </a:lnTo>
                  <a:lnTo>
                    <a:pt x="54" y="60"/>
                  </a:lnTo>
                  <a:lnTo>
                    <a:pt x="0" y="6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4" name="Freeform 13"/>
            <p:cNvSpPr>
              <a:spLocks noEditPoints="1"/>
            </p:cNvSpPr>
            <p:nvPr userDrawn="1"/>
          </p:nvSpPr>
          <p:spPr bwMode="auto">
            <a:xfrm>
              <a:off x="7078663" y="1677988"/>
              <a:ext cx="203200" cy="241300"/>
            </a:xfrm>
            <a:custGeom>
              <a:avLst/>
              <a:gdLst>
                <a:gd name="T0" fmla="*/ 139 w 256"/>
                <a:gd name="T1" fmla="*/ 42 h 304"/>
                <a:gd name="T2" fmla="*/ 117 w 256"/>
                <a:gd name="T3" fmla="*/ 46 h 304"/>
                <a:gd name="T4" fmla="*/ 97 w 256"/>
                <a:gd name="T5" fmla="*/ 52 h 304"/>
                <a:gd name="T6" fmla="*/ 79 w 256"/>
                <a:gd name="T7" fmla="*/ 66 h 304"/>
                <a:gd name="T8" fmla="*/ 67 w 256"/>
                <a:gd name="T9" fmla="*/ 82 h 304"/>
                <a:gd name="T10" fmla="*/ 57 w 256"/>
                <a:gd name="T11" fmla="*/ 101 h 304"/>
                <a:gd name="T12" fmla="*/ 51 w 256"/>
                <a:gd name="T13" fmla="*/ 125 h 304"/>
                <a:gd name="T14" fmla="*/ 208 w 256"/>
                <a:gd name="T15" fmla="*/ 125 h 304"/>
                <a:gd name="T16" fmla="*/ 208 w 256"/>
                <a:gd name="T17" fmla="*/ 119 h 304"/>
                <a:gd name="T18" fmla="*/ 206 w 256"/>
                <a:gd name="T19" fmla="*/ 97 h 304"/>
                <a:gd name="T20" fmla="*/ 200 w 256"/>
                <a:gd name="T21" fmla="*/ 78 h 304"/>
                <a:gd name="T22" fmla="*/ 190 w 256"/>
                <a:gd name="T23" fmla="*/ 64 h 304"/>
                <a:gd name="T24" fmla="*/ 176 w 256"/>
                <a:gd name="T25" fmla="*/ 52 h 304"/>
                <a:gd name="T26" fmla="*/ 159 w 256"/>
                <a:gd name="T27" fmla="*/ 46 h 304"/>
                <a:gd name="T28" fmla="*/ 139 w 256"/>
                <a:gd name="T29" fmla="*/ 42 h 304"/>
                <a:gd name="T30" fmla="*/ 137 w 256"/>
                <a:gd name="T31" fmla="*/ 0 h 304"/>
                <a:gd name="T32" fmla="*/ 164 w 256"/>
                <a:gd name="T33" fmla="*/ 2 h 304"/>
                <a:gd name="T34" fmla="*/ 188 w 256"/>
                <a:gd name="T35" fmla="*/ 10 h 304"/>
                <a:gd name="T36" fmla="*/ 210 w 256"/>
                <a:gd name="T37" fmla="*/ 20 h 304"/>
                <a:gd name="T38" fmla="*/ 226 w 256"/>
                <a:gd name="T39" fmla="*/ 36 h 304"/>
                <a:gd name="T40" fmla="*/ 240 w 256"/>
                <a:gd name="T41" fmla="*/ 56 h 304"/>
                <a:gd name="T42" fmla="*/ 250 w 256"/>
                <a:gd name="T43" fmla="*/ 78 h 304"/>
                <a:gd name="T44" fmla="*/ 254 w 256"/>
                <a:gd name="T45" fmla="*/ 103 h 304"/>
                <a:gd name="T46" fmla="*/ 256 w 256"/>
                <a:gd name="T47" fmla="*/ 129 h 304"/>
                <a:gd name="T48" fmla="*/ 254 w 256"/>
                <a:gd name="T49" fmla="*/ 165 h 304"/>
                <a:gd name="T50" fmla="*/ 51 w 256"/>
                <a:gd name="T51" fmla="*/ 165 h 304"/>
                <a:gd name="T52" fmla="*/ 55 w 256"/>
                <a:gd name="T53" fmla="*/ 193 h 304"/>
                <a:gd name="T54" fmla="*/ 65 w 256"/>
                <a:gd name="T55" fmla="*/ 216 h 304"/>
                <a:gd name="T56" fmla="*/ 79 w 256"/>
                <a:gd name="T57" fmla="*/ 234 h 304"/>
                <a:gd name="T58" fmla="*/ 97 w 256"/>
                <a:gd name="T59" fmla="*/ 248 h 304"/>
                <a:gd name="T60" fmla="*/ 123 w 256"/>
                <a:gd name="T61" fmla="*/ 256 h 304"/>
                <a:gd name="T62" fmla="*/ 151 w 256"/>
                <a:gd name="T63" fmla="*/ 260 h 304"/>
                <a:gd name="T64" fmla="*/ 178 w 256"/>
                <a:gd name="T65" fmla="*/ 256 h 304"/>
                <a:gd name="T66" fmla="*/ 204 w 256"/>
                <a:gd name="T67" fmla="*/ 248 h 304"/>
                <a:gd name="T68" fmla="*/ 224 w 256"/>
                <a:gd name="T69" fmla="*/ 236 h 304"/>
                <a:gd name="T70" fmla="*/ 246 w 256"/>
                <a:gd name="T71" fmla="*/ 270 h 304"/>
                <a:gd name="T72" fmla="*/ 226 w 256"/>
                <a:gd name="T73" fmla="*/ 286 h 304"/>
                <a:gd name="T74" fmla="*/ 202 w 256"/>
                <a:gd name="T75" fmla="*/ 296 h 304"/>
                <a:gd name="T76" fmla="*/ 174 w 256"/>
                <a:gd name="T77" fmla="*/ 302 h 304"/>
                <a:gd name="T78" fmla="*/ 147 w 256"/>
                <a:gd name="T79" fmla="*/ 304 h 304"/>
                <a:gd name="T80" fmla="*/ 115 w 256"/>
                <a:gd name="T81" fmla="*/ 302 h 304"/>
                <a:gd name="T82" fmla="*/ 85 w 256"/>
                <a:gd name="T83" fmla="*/ 294 h 304"/>
                <a:gd name="T84" fmla="*/ 61 w 256"/>
                <a:gd name="T85" fmla="*/ 282 h 304"/>
                <a:gd name="T86" fmla="*/ 40 w 256"/>
                <a:gd name="T87" fmla="*/ 264 h 304"/>
                <a:gd name="T88" fmla="*/ 22 w 256"/>
                <a:gd name="T89" fmla="*/ 242 h 304"/>
                <a:gd name="T90" fmla="*/ 10 w 256"/>
                <a:gd name="T91" fmla="*/ 216 h 304"/>
                <a:gd name="T92" fmla="*/ 2 w 256"/>
                <a:gd name="T93" fmla="*/ 185 h 304"/>
                <a:gd name="T94" fmla="*/ 0 w 256"/>
                <a:gd name="T95" fmla="*/ 149 h 304"/>
                <a:gd name="T96" fmla="*/ 2 w 256"/>
                <a:gd name="T97" fmla="*/ 115 h 304"/>
                <a:gd name="T98" fmla="*/ 10 w 256"/>
                <a:gd name="T99" fmla="*/ 86 h 304"/>
                <a:gd name="T100" fmla="*/ 22 w 256"/>
                <a:gd name="T101" fmla="*/ 60 h 304"/>
                <a:gd name="T102" fmla="*/ 40 w 256"/>
                <a:gd name="T103" fmla="*/ 40 h 304"/>
                <a:gd name="T104" fmla="*/ 59 w 256"/>
                <a:gd name="T105" fmla="*/ 22 h 304"/>
                <a:gd name="T106" fmla="*/ 83 w 256"/>
                <a:gd name="T107" fmla="*/ 10 h 304"/>
                <a:gd name="T108" fmla="*/ 109 w 256"/>
                <a:gd name="T109" fmla="*/ 2 h 304"/>
                <a:gd name="T110" fmla="*/ 137 w 256"/>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 h="304">
                  <a:moveTo>
                    <a:pt x="139"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9" y="46"/>
                  </a:lnTo>
                  <a:lnTo>
                    <a:pt x="139" y="42"/>
                  </a:lnTo>
                  <a:close/>
                  <a:moveTo>
                    <a:pt x="137" y="0"/>
                  </a:moveTo>
                  <a:lnTo>
                    <a:pt x="164" y="2"/>
                  </a:lnTo>
                  <a:lnTo>
                    <a:pt x="188" y="10"/>
                  </a:lnTo>
                  <a:lnTo>
                    <a:pt x="210" y="20"/>
                  </a:lnTo>
                  <a:lnTo>
                    <a:pt x="226" y="36"/>
                  </a:lnTo>
                  <a:lnTo>
                    <a:pt x="240" y="56"/>
                  </a:lnTo>
                  <a:lnTo>
                    <a:pt x="250" y="78"/>
                  </a:lnTo>
                  <a:lnTo>
                    <a:pt x="254" y="103"/>
                  </a:lnTo>
                  <a:lnTo>
                    <a:pt x="256" y="129"/>
                  </a:lnTo>
                  <a:lnTo>
                    <a:pt x="254" y="165"/>
                  </a:lnTo>
                  <a:lnTo>
                    <a:pt x="51" y="165"/>
                  </a:lnTo>
                  <a:lnTo>
                    <a:pt x="55" y="193"/>
                  </a:lnTo>
                  <a:lnTo>
                    <a:pt x="65" y="216"/>
                  </a:lnTo>
                  <a:lnTo>
                    <a:pt x="79" y="234"/>
                  </a:lnTo>
                  <a:lnTo>
                    <a:pt x="97" y="248"/>
                  </a:lnTo>
                  <a:lnTo>
                    <a:pt x="123" y="256"/>
                  </a:lnTo>
                  <a:lnTo>
                    <a:pt x="151" y="260"/>
                  </a:lnTo>
                  <a:lnTo>
                    <a:pt x="178" y="256"/>
                  </a:lnTo>
                  <a:lnTo>
                    <a:pt x="204" y="248"/>
                  </a:lnTo>
                  <a:lnTo>
                    <a:pt x="224" y="236"/>
                  </a:lnTo>
                  <a:lnTo>
                    <a:pt x="246" y="270"/>
                  </a:lnTo>
                  <a:lnTo>
                    <a:pt x="226" y="286"/>
                  </a:lnTo>
                  <a:lnTo>
                    <a:pt x="202" y="296"/>
                  </a:lnTo>
                  <a:lnTo>
                    <a:pt x="174" y="302"/>
                  </a:lnTo>
                  <a:lnTo>
                    <a:pt x="147" y="304"/>
                  </a:lnTo>
                  <a:lnTo>
                    <a:pt x="115" y="302"/>
                  </a:lnTo>
                  <a:lnTo>
                    <a:pt x="85" y="294"/>
                  </a:lnTo>
                  <a:lnTo>
                    <a:pt x="61" y="282"/>
                  </a:lnTo>
                  <a:lnTo>
                    <a:pt x="40" y="264"/>
                  </a:lnTo>
                  <a:lnTo>
                    <a:pt x="22" y="242"/>
                  </a:lnTo>
                  <a:lnTo>
                    <a:pt x="10" y="216"/>
                  </a:lnTo>
                  <a:lnTo>
                    <a:pt x="2" y="185"/>
                  </a:lnTo>
                  <a:lnTo>
                    <a:pt x="0" y="149"/>
                  </a:lnTo>
                  <a:lnTo>
                    <a:pt x="2" y="115"/>
                  </a:lnTo>
                  <a:lnTo>
                    <a:pt x="10" y="86"/>
                  </a:lnTo>
                  <a:lnTo>
                    <a:pt x="22" y="60"/>
                  </a:lnTo>
                  <a:lnTo>
                    <a:pt x="40" y="40"/>
                  </a:lnTo>
                  <a:lnTo>
                    <a:pt x="59" y="22"/>
                  </a:lnTo>
                  <a:lnTo>
                    <a:pt x="83" y="10"/>
                  </a:lnTo>
                  <a:lnTo>
                    <a:pt x="109" y="2"/>
                  </a:lnTo>
                  <a:lnTo>
                    <a:pt x="1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5" name="Freeform 14"/>
            <p:cNvSpPr>
              <a:spLocks/>
            </p:cNvSpPr>
            <p:nvPr userDrawn="1"/>
          </p:nvSpPr>
          <p:spPr bwMode="auto">
            <a:xfrm>
              <a:off x="7334250" y="1677988"/>
              <a:ext cx="198438" cy="234950"/>
            </a:xfrm>
            <a:custGeom>
              <a:avLst/>
              <a:gdLst>
                <a:gd name="T0" fmla="*/ 149 w 252"/>
                <a:gd name="T1" fmla="*/ 0 h 296"/>
                <a:gd name="T2" fmla="*/ 180 w 252"/>
                <a:gd name="T3" fmla="*/ 2 h 296"/>
                <a:gd name="T4" fmla="*/ 206 w 252"/>
                <a:gd name="T5" fmla="*/ 12 h 296"/>
                <a:gd name="T6" fmla="*/ 226 w 252"/>
                <a:gd name="T7" fmla="*/ 28 h 296"/>
                <a:gd name="T8" fmla="*/ 240 w 252"/>
                <a:gd name="T9" fmla="*/ 50 h 296"/>
                <a:gd name="T10" fmla="*/ 250 w 252"/>
                <a:gd name="T11" fmla="*/ 78 h 296"/>
                <a:gd name="T12" fmla="*/ 252 w 252"/>
                <a:gd name="T13" fmla="*/ 111 h 296"/>
                <a:gd name="T14" fmla="*/ 252 w 252"/>
                <a:gd name="T15" fmla="*/ 296 h 296"/>
                <a:gd name="T16" fmla="*/ 200 w 252"/>
                <a:gd name="T17" fmla="*/ 296 h 296"/>
                <a:gd name="T18" fmla="*/ 200 w 252"/>
                <a:gd name="T19" fmla="*/ 117 h 296"/>
                <a:gd name="T20" fmla="*/ 198 w 252"/>
                <a:gd name="T21" fmla="*/ 94 h 296"/>
                <a:gd name="T22" fmla="*/ 194 w 252"/>
                <a:gd name="T23" fmla="*/ 76 h 296"/>
                <a:gd name="T24" fmla="*/ 184 w 252"/>
                <a:gd name="T25" fmla="*/ 62 h 296"/>
                <a:gd name="T26" fmla="*/ 172 w 252"/>
                <a:gd name="T27" fmla="*/ 52 h 296"/>
                <a:gd name="T28" fmla="*/ 157 w 252"/>
                <a:gd name="T29" fmla="*/ 46 h 296"/>
                <a:gd name="T30" fmla="*/ 137 w 252"/>
                <a:gd name="T31" fmla="*/ 44 h 296"/>
                <a:gd name="T32" fmla="*/ 113 w 252"/>
                <a:gd name="T33" fmla="*/ 48 h 296"/>
                <a:gd name="T34" fmla="*/ 93 w 252"/>
                <a:gd name="T35" fmla="*/ 56 h 296"/>
                <a:gd name="T36" fmla="*/ 75 w 252"/>
                <a:gd name="T37" fmla="*/ 70 h 296"/>
                <a:gd name="T38" fmla="*/ 61 w 252"/>
                <a:gd name="T39" fmla="*/ 90 h 296"/>
                <a:gd name="T40" fmla="*/ 56 w 252"/>
                <a:gd name="T41" fmla="*/ 113 h 296"/>
                <a:gd name="T42" fmla="*/ 52 w 252"/>
                <a:gd name="T43" fmla="*/ 143 h 296"/>
                <a:gd name="T44" fmla="*/ 52 w 252"/>
                <a:gd name="T45" fmla="*/ 296 h 296"/>
                <a:gd name="T46" fmla="*/ 0 w 252"/>
                <a:gd name="T47" fmla="*/ 296 h 296"/>
                <a:gd name="T48" fmla="*/ 0 w 252"/>
                <a:gd name="T49" fmla="*/ 8 h 296"/>
                <a:gd name="T50" fmla="*/ 28 w 252"/>
                <a:gd name="T51" fmla="*/ 8 h 296"/>
                <a:gd name="T52" fmla="*/ 36 w 252"/>
                <a:gd name="T53" fmla="*/ 8 h 296"/>
                <a:gd name="T54" fmla="*/ 42 w 252"/>
                <a:gd name="T55" fmla="*/ 10 h 296"/>
                <a:gd name="T56" fmla="*/ 48 w 252"/>
                <a:gd name="T57" fmla="*/ 14 h 296"/>
                <a:gd name="T58" fmla="*/ 50 w 252"/>
                <a:gd name="T59" fmla="*/ 20 h 296"/>
                <a:gd name="T60" fmla="*/ 52 w 252"/>
                <a:gd name="T61" fmla="*/ 28 h 296"/>
                <a:gd name="T62" fmla="*/ 52 w 252"/>
                <a:gd name="T63" fmla="*/ 52 h 296"/>
                <a:gd name="T64" fmla="*/ 67 w 252"/>
                <a:gd name="T65" fmla="*/ 30 h 296"/>
                <a:gd name="T66" fmla="*/ 89 w 252"/>
                <a:gd name="T67" fmla="*/ 14 h 296"/>
                <a:gd name="T68" fmla="*/ 117 w 252"/>
                <a:gd name="T69" fmla="*/ 4 h 296"/>
                <a:gd name="T70" fmla="*/ 149 w 252"/>
                <a:gd name="T71"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2" h="296">
                  <a:moveTo>
                    <a:pt x="149" y="0"/>
                  </a:moveTo>
                  <a:lnTo>
                    <a:pt x="180" y="2"/>
                  </a:lnTo>
                  <a:lnTo>
                    <a:pt x="206" y="12"/>
                  </a:lnTo>
                  <a:lnTo>
                    <a:pt x="226" y="28"/>
                  </a:lnTo>
                  <a:lnTo>
                    <a:pt x="240" y="50"/>
                  </a:lnTo>
                  <a:lnTo>
                    <a:pt x="250" y="78"/>
                  </a:lnTo>
                  <a:lnTo>
                    <a:pt x="252" y="111"/>
                  </a:lnTo>
                  <a:lnTo>
                    <a:pt x="252" y="296"/>
                  </a:lnTo>
                  <a:lnTo>
                    <a:pt x="200" y="296"/>
                  </a:lnTo>
                  <a:lnTo>
                    <a:pt x="200" y="117"/>
                  </a:lnTo>
                  <a:lnTo>
                    <a:pt x="198" y="94"/>
                  </a:lnTo>
                  <a:lnTo>
                    <a:pt x="194" y="76"/>
                  </a:lnTo>
                  <a:lnTo>
                    <a:pt x="184" y="62"/>
                  </a:lnTo>
                  <a:lnTo>
                    <a:pt x="172" y="52"/>
                  </a:lnTo>
                  <a:lnTo>
                    <a:pt x="157" y="46"/>
                  </a:lnTo>
                  <a:lnTo>
                    <a:pt x="137" y="44"/>
                  </a:lnTo>
                  <a:lnTo>
                    <a:pt x="113" y="48"/>
                  </a:lnTo>
                  <a:lnTo>
                    <a:pt x="93" y="56"/>
                  </a:lnTo>
                  <a:lnTo>
                    <a:pt x="75" y="70"/>
                  </a:lnTo>
                  <a:lnTo>
                    <a:pt x="61" y="90"/>
                  </a:lnTo>
                  <a:lnTo>
                    <a:pt x="56" y="113"/>
                  </a:lnTo>
                  <a:lnTo>
                    <a:pt x="52" y="143"/>
                  </a:lnTo>
                  <a:lnTo>
                    <a:pt x="52" y="296"/>
                  </a:lnTo>
                  <a:lnTo>
                    <a:pt x="0" y="296"/>
                  </a:lnTo>
                  <a:lnTo>
                    <a:pt x="0" y="8"/>
                  </a:lnTo>
                  <a:lnTo>
                    <a:pt x="28" y="8"/>
                  </a:lnTo>
                  <a:lnTo>
                    <a:pt x="36" y="8"/>
                  </a:lnTo>
                  <a:lnTo>
                    <a:pt x="42" y="10"/>
                  </a:lnTo>
                  <a:lnTo>
                    <a:pt x="48" y="14"/>
                  </a:lnTo>
                  <a:lnTo>
                    <a:pt x="50" y="20"/>
                  </a:lnTo>
                  <a:lnTo>
                    <a:pt x="52" y="28"/>
                  </a:lnTo>
                  <a:lnTo>
                    <a:pt x="52" y="52"/>
                  </a:lnTo>
                  <a:lnTo>
                    <a:pt x="67" y="30"/>
                  </a:lnTo>
                  <a:lnTo>
                    <a:pt x="89" y="14"/>
                  </a:lnTo>
                  <a:lnTo>
                    <a:pt x="117" y="4"/>
                  </a:lnTo>
                  <a:lnTo>
                    <a:pt x="1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6" name="Freeform 15"/>
            <p:cNvSpPr>
              <a:spLocks/>
            </p:cNvSpPr>
            <p:nvPr userDrawn="1"/>
          </p:nvSpPr>
          <p:spPr bwMode="auto">
            <a:xfrm>
              <a:off x="7580313" y="1677988"/>
              <a:ext cx="188913" cy="241300"/>
            </a:xfrm>
            <a:custGeom>
              <a:avLst/>
              <a:gdLst>
                <a:gd name="T0" fmla="*/ 149 w 238"/>
                <a:gd name="T1" fmla="*/ 0 h 304"/>
                <a:gd name="T2" fmla="*/ 182 w 238"/>
                <a:gd name="T3" fmla="*/ 2 h 304"/>
                <a:gd name="T4" fmla="*/ 212 w 238"/>
                <a:gd name="T5" fmla="*/ 12 h 304"/>
                <a:gd name="T6" fmla="*/ 236 w 238"/>
                <a:gd name="T7" fmla="*/ 28 h 304"/>
                <a:gd name="T8" fmla="*/ 216 w 238"/>
                <a:gd name="T9" fmla="*/ 64 h 304"/>
                <a:gd name="T10" fmla="*/ 204 w 238"/>
                <a:gd name="T11" fmla="*/ 56 h 304"/>
                <a:gd name="T12" fmla="*/ 188 w 238"/>
                <a:gd name="T13" fmla="*/ 50 h 304"/>
                <a:gd name="T14" fmla="*/ 173 w 238"/>
                <a:gd name="T15" fmla="*/ 46 h 304"/>
                <a:gd name="T16" fmla="*/ 151 w 238"/>
                <a:gd name="T17" fmla="*/ 44 h 304"/>
                <a:gd name="T18" fmla="*/ 123 w 238"/>
                <a:gd name="T19" fmla="*/ 48 h 304"/>
                <a:gd name="T20" fmla="*/ 99 w 238"/>
                <a:gd name="T21" fmla="*/ 56 h 304"/>
                <a:gd name="T22" fmla="*/ 79 w 238"/>
                <a:gd name="T23" fmla="*/ 72 h 304"/>
                <a:gd name="T24" fmla="*/ 66 w 238"/>
                <a:gd name="T25" fmla="*/ 94 h 304"/>
                <a:gd name="T26" fmla="*/ 58 w 238"/>
                <a:gd name="T27" fmla="*/ 119 h 304"/>
                <a:gd name="T28" fmla="*/ 54 w 238"/>
                <a:gd name="T29" fmla="*/ 151 h 304"/>
                <a:gd name="T30" fmla="*/ 58 w 238"/>
                <a:gd name="T31" fmla="*/ 183 h 304"/>
                <a:gd name="T32" fmla="*/ 66 w 238"/>
                <a:gd name="T33" fmla="*/ 210 h 304"/>
                <a:gd name="T34" fmla="*/ 79 w 238"/>
                <a:gd name="T35" fmla="*/ 232 h 304"/>
                <a:gd name="T36" fmla="*/ 99 w 238"/>
                <a:gd name="T37" fmla="*/ 246 h 304"/>
                <a:gd name="T38" fmla="*/ 123 w 238"/>
                <a:gd name="T39" fmla="*/ 256 h 304"/>
                <a:gd name="T40" fmla="*/ 151 w 238"/>
                <a:gd name="T41" fmla="*/ 260 h 304"/>
                <a:gd name="T42" fmla="*/ 186 w 238"/>
                <a:gd name="T43" fmla="*/ 254 h 304"/>
                <a:gd name="T44" fmla="*/ 202 w 238"/>
                <a:gd name="T45" fmla="*/ 248 h 304"/>
                <a:gd name="T46" fmla="*/ 218 w 238"/>
                <a:gd name="T47" fmla="*/ 240 h 304"/>
                <a:gd name="T48" fmla="*/ 238 w 238"/>
                <a:gd name="T49" fmla="*/ 276 h 304"/>
                <a:gd name="T50" fmla="*/ 212 w 238"/>
                <a:gd name="T51" fmla="*/ 292 h 304"/>
                <a:gd name="T52" fmla="*/ 182 w 238"/>
                <a:gd name="T53" fmla="*/ 300 h 304"/>
                <a:gd name="T54" fmla="*/ 147 w 238"/>
                <a:gd name="T55" fmla="*/ 304 h 304"/>
                <a:gd name="T56" fmla="*/ 111 w 238"/>
                <a:gd name="T57" fmla="*/ 302 h 304"/>
                <a:gd name="T58" fmla="*/ 81 w 238"/>
                <a:gd name="T59" fmla="*/ 292 h 304"/>
                <a:gd name="T60" fmla="*/ 58 w 238"/>
                <a:gd name="T61" fmla="*/ 278 h 304"/>
                <a:gd name="T62" fmla="*/ 36 w 238"/>
                <a:gd name="T63" fmla="*/ 260 h 304"/>
                <a:gd name="T64" fmla="*/ 20 w 238"/>
                <a:gd name="T65" fmla="*/ 238 h 304"/>
                <a:gd name="T66" fmla="*/ 10 w 238"/>
                <a:gd name="T67" fmla="*/ 214 h 304"/>
                <a:gd name="T68" fmla="*/ 2 w 238"/>
                <a:gd name="T69" fmla="*/ 185 h 304"/>
                <a:gd name="T70" fmla="*/ 0 w 238"/>
                <a:gd name="T71" fmla="*/ 153 h 304"/>
                <a:gd name="T72" fmla="*/ 4 w 238"/>
                <a:gd name="T73" fmla="*/ 121 h 304"/>
                <a:gd name="T74" fmla="*/ 10 w 238"/>
                <a:gd name="T75" fmla="*/ 90 h 304"/>
                <a:gd name="T76" fmla="*/ 24 w 238"/>
                <a:gd name="T77" fmla="*/ 64 h 304"/>
                <a:gd name="T78" fmla="*/ 40 w 238"/>
                <a:gd name="T79" fmla="*/ 42 h 304"/>
                <a:gd name="T80" fmla="*/ 62 w 238"/>
                <a:gd name="T81" fmla="*/ 24 h 304"/>
                <a:gd name="T82" fmla="*/ 87 w 238"/>
                <a:gd name="T83" fmla="*/ 10 h 304"/>
                <a:gd name="T84" fmla="*/ 115 w 238"/>
                <a:gd name="T85" fmla="*/ 2 h 304"/>
                <a:gd name="T86" fmla="*/ 149 w 238"/>
                <a:gd name="T8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04">
                  <a:moveTo>
                    <a:pt x="149" y="0"/>
                  </a:moveTo>
                  <a:lnTo>
                    <a:pt x="182" y="2"/>
                  </a:lnTo>
                  <a:lnTo>
                    <a:pt x="212" y="12"/>
                  </a:lnTo>
                  <a:lnTo>
                    <a:pt x="236" y="28"/>
                  </a:lnTo>
                  <a:lnTo>
                    <a:pt x="216" y="64"/>
                  </a:lnTo>
                  <a:lnTo>
                    <a:pt x="204" y="56"/>
                  </a:lnTo>
                  <a:lnTo>
                    <a:pt x="188" y="50"/>
                  </a:lnTo>
                  <a:lnTo>
                    <a:pt x="173" y="46"/>
                  </a:lnTo>
                  <a:lnTo>
                    <a:pt x="151" y="44"/>
                  </a:lnTo>
                  <a:lnTo>
                    <a:pt x="123" y="48"/>
                  </a:lnTo>
                  <a:lnTo>
                    <a:pt x="99" y="56"/>
                  </a:lnTo>
                  <a:lnTo>
                    <a:pt x="79" y="72"/>
                  </a:lnTo>
                  <a:lnTo>
                    <a:pt x="66" y="94"/>
                  </a:lnTo>
                  <a:lnTo>
                    <a:pt x="58" y="119"/>
                  </a:lnTo>
                  <a:lnTo>
                    <a:pt x="54" y="151"/>
                  </a:lnTo>
                  <a:lnTo>
                    <a:pt x="58" y="183"/>
                  </a:lnTo>
                  <a:lnTo>
                    <a:pt x="66" y="210"/>
                  </a:lnTo>
                  <a:lnTo>
                    <a:pt x="79" y="232"/>
                  </a:lnTo>
                  <a:lnTo>
                    <a:pt x="99" y="246"/>
                  </a:lnTo>
                  <a:lnTo>
                    <a:pt x="123" y="256"/>
                  </a:lnTo>
                  <a:lnTo>
                    <a:pt x="151" y="260"/>
                  </a:lnTo>
                  <a:lnTo>
                    <a:pt x="186" y="254"/>
                  </a:lnTo>
                  <a:lnTo>
                    <a:pt x="202" y="248"/>
                  </a:lnTo>
                  <a:lnTo>
                    <a:pt x="218" y="240"/>
                  </a:lnTo>
                  <a:lnTo>
                    <a:pt x="238" y="276"/>
                  </a:lnTo>
                  <a:lnTo>
                    <a:pt x="212" y="292"/>
                  </a:lnTo>
                  <a:lnTo>
                    <a:pt x="182" y="300"/>
                  </a:lnTo>
                  <a:lnTo>
                    <a:pt x="147" y="304"/>
                  </a:lnTo>
                  <a:lnTo>
                    <a:pt x="111" y="302"/>
                  </a:lnTo>
                  <a:lnTo>
                    <a:pt x="81" y="292"/>
                  </a:lnTo>
                  <a:lnTo>
                    <a:pt x="58" y="278"/>
                  </a:lnTo>
                  <a:lnTo>
                    <a:pt x="36" y="260"/>
                  </a:lnTo>
                  <a:lnTo>
                    <a:pt x="20" y="238"/>
                  </a:lnTo>
                  <a:lnTo>
                    <a:pt x="10" y="214"/>
                  </a:lnTo>
                  <a:lnTo>
                    <a:pt x="2" y="185"/>
                  </a:lnTo>
                  <a:lnTo>
                    <a:pt x="0" y="153"/>
                  </a:lnTo>
                  <a:lnTo>
                    <a:pt x="4" y="121"/>
                  </a:lnTo>
                  <a:lnTo>
                    <a:pt x="10" y="90"/>
                  </a:lnTo>
                  <a:lnTo>
                    <a:pt x="24" y="64"/>
                  </a:lnTo>
                  <a:lnTo>
                    <a:pt x="40" y="42"/>
                  </a:lnTo>
                  <a:lnTo>
                    <a:pt x="62" y="24"/>
                  </a:lnTo>
                  <a:lnTo>
                    <a:pt x="87" y="10"/>
                  </a:lnTo>
                  <a:lnTo>
                    <a:pt x="115" y="2"/>
                  </a:lnTo>
                  <a:lnTo>
                    <a:pt x="1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7" name="Freeform 16"/>
            <p:cNvSpPr>
              <a:spLocks noEditPoints="1"/>
            </p:cNvSpPr>
            <p:nvPr userDrawn="1"/>
          </p:nvSpPr>
          <p:spPr bwMode="auto">
            <a:xfrm>
              <a:off x="7789863" y="1677988"/>
              <a:ext cx="203200" cy="241300"/>
            </a:xfrm>
            <a:custGeom>
              <a:avLst/>
              <a:gdLst>
                <a:gd name="T0" fmla="*/ 138 w 255"/>
                <a:gd name="T1" fmla="*/ 42 h 304"/>
                <a:gd name="T2" fmla="*/ 117 w 255"/>
                <a:gd name="T3" fmla="*/ 46 h 304"/>
                <a:gd name="T4" fmla="*/ 97 w 255"/>
                <a:gd name="T5" fmla="*/ 52 h 304"/>
                <a:gd name="T6" fmla="*/ 79 w 255"/>
                <a:gd name="T7" fmla="*/ 66 h 304"/>
                <a:gd name="T8" fmla="*/ 67 w 255"/>
                <a:gd name="T9" fmla="*/ 82 h 304"/>
                <a:gd name="T10" fmla="*/ 57 w 255"/>
                <a:gd name="T11" fmla="*/ 101 h 304"/>
                <a:gd name="T12" fmla="*/ 51 w 255"/>
                <a:gd name="T13" fmla="*/ 125 h 304"/>
                <a:gd name="T14" fmla="*/ 208 w 255"/>
                <a:gd name="T15" fmla="*/ 125 h 304"/>
                <a:gd name="T16" fmla="*/ 208 w 255"/>
                <a:gd name="T17" fmla="*/ 119 h 304"/>
                <a:gd name="T18" fmla="*/ 206 w 255"/>
                <a:gd name="T19" fmla="*/ 97 h 304"/>
                <a:gd name="T20" fmla="*/ 200 w 255"/>
                <a:gd name="T21" fmla="*/ 78 h 304"/>
                <a:gd name="T22" fmla="*/ 190 w 255"/>
                <a:gd name="T23" fmla="*/ 64 h 304"/>
                <a:gd name="T24" fmla="*/ 176 w 255"/>
                <a:gd name="T25" fmla="*/ 52 h 304"/>
                <a:gd name="T26" fmla="*/ 158 w 255"/>
                <a:gd name="T27" fmla="*/ 46 h 304"/>
                <a:gd name="T28" fmla="*/ 138 w 255"/>
                <a:gd name="T29" fmla="*/ 42 h 304"/>
                <a:gd name="T30" fmla="*/ 136 w 255"/>
                <a:gd name="T31" fmla="*/ 0 h 304"/>
                <a:gd name="T32" fmla="*/ 164 w 255"/>
                <a:gd name="T33" fmla="*/ 2 h 304"/>
                <a:gd name="T34" fmla="*/ 188 w 255"/>
                <a:gd name="T35" fmla="*/ 10 h 304"/>
                <a:gd name="T36" fmla="*/ 210 w 255"/>
                <a:gd name="T37" fmla="*/ 20 h 304"/>
                <a:gd name="T38" fmla="*/ 226 w 255"/>
                <a:gd name="T39" fmla="*/ 36 h 304"/>
                <a:gd name="T40" fmla="*/ 240 w 255"/>
                <a:gd name="T41" fmla="*/ 56 h 304"/>
                <a:gd name="T42" fmla="*/ 249 w 255"/>
                <a:gd name="T43" fmla="*/ 78 h 304"/>
                <a:gd name="T44" fmla="*/ 253 w 255"/>
                <a:gd name="T45" fmla="*/ 103 h 304"/>
                <a:gd name="T46" fmla="*/ 255 w 255"/>
                <a:gd name="T47" fmla="*/ 129 h 304"/>
                <a:gd name="T48" fmla="*/ 253 w 255"/>
                <a:gd name="T49" fmla="*/ 165 h 304"/>
                <a:gd name="T50" fmla="*/ 51 w 255"/>
                <a:gd name="T51" fmla="*/ 165 h 304"/>
                <a:gd name="T52" fmla="*/ 55 w 255"/>
                <a:gd name="T53" fmla="*/ 193 h 304"/>
                <a:gd name="T54" fmla="*/ 65 w 255"/>
                <a:gd name="T55" fmla="*/ 216 h 304"/>
                <a:gd name="T56" fmla="*/ 79 w 255"/>
                <a:gd name="T57" fmla="*/ 234 h 304"/>
                <a:gd name="T58" fmla="*/ 97 w 255"/>
                <a:gd name="T59" fmla="*/ 248 h 304"/>
                <a:gd name="T60" fmla="*/ 123 w 255"/>
                <a:gd name="T61" fmla="*/ 256 h 304"/>
                <a:gd name="T62" fmla="*/ 150 w 255"/>
                <a:gd name="T63" fmla="*/ 260 h 304"/>
                <a:gd name="T64" fmla="*/ 178 w 255"/>
                <a:gd name="T65" fmla="*/ 256 h 304"/>
                <a:gd name="T66" fmla="*/ 204 w 255"/>
                <a:gd name="T67" fmla="*/ 248 h 304"/>
                <a:gd name="T68" fmla="*/ 224 w 255"/>
                <a:gd name="T69" fmla="*/ 236 h 304"/>
                <a:gd name="T70" fmla="*/ 245 w 255"/>
                <a:gd name="T71" fmla="*/ 270 h 304"/>
                <a:gd name="T72" fmla="*/ 226 w 255"/>
                <a:gd name="T73" fmla="*/ 286 h 304"/>
                <a:gd name="T74" fmla="*/ 202 w 255"/>
                <a:gd name="T75" fmla="*/ 296 h 304"/>
                <a:gd name="T76" fmla="*/ 174 w 255"/>
                <a:gd name="T77" fmla="*/ 302 h 304"/>
                <a:gd name="T78" fmla="*/ 146 w 255"/>
                <a:gd name="T79" fmla="*/ 304 h 304"/>
                <a:gd name="T80" fmla="*/ 115 w 255"/>
                <a:gd name="T81" fmla="*/ 302 h 304"/>
                <a:gd name="T82" fmla="*/ 85 w 255"/>
                <a:gd name="T83" fmla="*/ 294 h 304"/>
                <a:gd name="T84" fmla="*/ 59 w 255"/>
                <a:gd name="T85" fmla="*/ 282 h 304"/>
                <a:gd name="T86" fmla="*/ 39 w 255"/>
                <a:gd name="T87" fmla="*/ 264 h 304"/>
                <a:gd name="T88" fmla="*/ 22 w 255"/>
                <a:gd name="T89" fmla="*/ 242 h 304"/>
                <a:gd name="T90" fmla="*/ 10 w 255"/>
                <a:gd name="T91" fmla="*/ 216 h 304"/>
                <a:gd name="T92" fmla="*/ 2 w 255"/>
                <a:gd name="T93" fmla="*/ 185 h 304"/>
                <a:gd name="T94" fmla="*/ 0 w 255"/>
                <a:gd name="T95" fmla="*/ 149 h 304"/>
                <a:gd name="T96" fmla="*/ 2 w 255"/>
                <a:gd name="T97" fmla="*/ 115 h 304"/>
                <a:gd name="T98" fmla="*/ 10 w 255"/>
                <a:gd name="T99" fmla="*/ 86 h 304"/>
                <a:gd name="T100" fmla="*/ 22 w 255"/>
                <a:gd name="T101" fmla="*/ 60 h 304"/>
                <a:gd name="T102" fmla="*/ 39 w 255"/>
                <a:gd name="T103" fmla="*/ 40 h 304"/>
                <a:gd name="T104" fmla="*/ 59 w 255"/>
                <a:gd name="T105" fmla="*/ 22 h 304"/>
                <a:gd name="T106" fmla="*/ 83 w 255"/>
                <a:gd name="T107" fmla="*/ 10 h 304"/>
                <a:gd name="T108" fmla="*/ 109 w 255"/>
                <a:gd name="T109" fmla="*/ 2 h 304"/>
                <a:gd name="T110" fmla="*/ 136 w 255"/>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304">
                  <a:moveTo>
                    <a:pt x="138"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8" y="46"/>
                  </a:lnTo>
                  <a:lnTo>
                    <a:pt x="138" y="42"/>
                  </a:lnTo>
                  <a:close/>
                  <a:moveTo>
                    <a:pt x="136" y="0"/>
                  </a:moveTo>
                  <a:lnTo>
                    <a:pt x="164" y="2"/>
                  </a:lnTo>
                  <a:lnTo>
                    <a:pt x="188" y="10"/>
                  </a:lnTo>
                  <a:lnTo>
                    <a:pt x="210" y="20"/>
                  </a:lnTo>
                  <a:lnTo>
                    <a:pt x="226" y="36"/>
                  </a:lnTo>
                  <a:lnTo>
                    <a:pt x="240" y="56"/>
                  </a:lnTo>
                  <a:lnTo>
                    <a:pt x="249" y="78"/>
                  </a:lnTo>
                  <a:lnTo>
                    <a:pt x="253" y="103"/>
                  </a:lnTo>
                  <a:lnTo>
                    <a:pt x="255" y="129"/>
                  </a:lnTo>
                  <a:lnTo>
                    <a:pt x="253" y="165"/>
                  </a:lnTo>
                  <a:lnTo>
                    <a:pt x="51" y="165"/>
                  </a:lnTo>
                  <a:lnTo>
                    <a:pt x="55" y="193"/>
                  </a:lnTo>
                  <a:lnTo>
                    <a:pt x="65" y="216"/>
                  </a:lnTo>
                  <a:lnTo>
                    <a:pt x="79" y="234"/>
                  </a:lnTo>
                  <a:lnTo>
                    <a:pt x="97" y="248"/>
                  </a:lnTo>
                  <a:lnTo>
                    <a:pt x="123" y="256"/>
                  </a:lnTo>
                  <a:lnTo>
                    <a:pt x="150" y="260"/>
                  </a:lnTo>
                  <a:lnTo>
                    <a:pt x="178" y="256"/>
                  </a:lnTo>
                  <a:lnTo>
                    <a:pt x="204" y="248"/>
                  </a:lnTo>
                  <a:lnTo>
                    <a:pt x="224" y="236"/>
                  </a:lnTo>
                  <a:lnTo>
                    <a:pt x="245" y="270"/>
                  </a:lnTo>
                  <a:lnTo>
                    <a:pt x="226" y="286"/>
                  </a:lnTo>
                  <a:lnTo>
                    <a:pt x="202" y="296"/>
                  </a:lnTo>
                  <a:lnTo>
                    <a:pt x="174" y="302"/>
                  </a:lnTo>
                  <a:lnTo>
                    <a:pt x="146" y="304"/>
                  </a:lnTo>
                  <a:lnTo>
                    <a:pt x="115" y="302"/>
                  </a:lnTo>
                  <a:lnTo>
                    <a:pt x="85" y="294"/>
                  </a:lnTo>
                  <a:lnTo>
                    <a:pt x="59" y="282"/>
                  </a:lnTo>
                  <a:lnTo>
                    <a:pt x="39" y="264"/>
                  </a:lnTo>
                  <a:lnTo>
                    <a:pt x="22" y="242"/>
                  </a:lnTo>
                  <a:lnTo>
                    <a:pt x="10" y="216"/>
                  </a:lnTo>
                  <a:lnTo>
                    <a:pt x="2" y="185"/>
                  </a:lnTo>
                  <a:lnTo>
                    <a:pt x="0" y="149"/>
                  </a:lnTo>
                  <a:lnTo>
                    <a:pt x="2" y="115"/>
                  </a:lnTo>
                  <a:lnTo>
                    <a:pt x="10" y="86"/>
                  </a:lnTo>
                  <a:lnTo>
                    <a:pt x="22" y="60"/>
                  </a:lnTo>
                  <a:lnTo>
                    <a:pt x="39" y="40"/>
                  </a:lnTo>
                  <a:lnTo>
                    <a:pt x="59" y="22"/>
                  </a:lnTo>
                  <a:lnTo>
                    <a:pt x="83" y="10"/>
                  </a:lnTo>
                  <a:lnTo>
                    <a:pt x="109" y="2"/>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8" name="Freeform 17"/>
            <p:cNvSpPr>
              <a:spLocks/>
            </p:cNvSpPr>
            <p:nvPr userDrawn="1"/>
          </p:nvSpPr>
          <p:spPr bwMode="auto">
            <a:xfrm>
              <a:off x="5586413" y="2159000"/>
              <a:ext cx="328613" cy="228600"/>
            </a:xfrm>
            <a:custGeom>
              <a:avLst/>
              <a:gdLst>
                <a:gd name="T0" fmla="*/ 0 w 414"/>
                <a:gd name="T1" fmla="*/ 0 h 287"/>
                <a:gd name="T2" fmla="*/ 56 w 414"/>
                <a:gd name="T3" fmla="*/ 0 h 287"/>
                <a:gd name="T4" fmla="*/ 117 w 414"/>
                <a:gd name="T5" fmla="*/ 232 h 287"/>
                <a:gd name="T6" fmla="*/ 185 w 414"/>
                <a:gd name="T7" fmla="*/ 22 h 287"/>
                <a:gd name="T8" fmla="*/ 236 w 414"/>
                <a:gd name="T9" fmla="*/ 22 h 287"/>
                <a:gd name="T10" fmla="*/ 301 w 414"/>
                <a:gd name="T11" fmla="*/ 236 h 287"/>
                <a:gd name="T12" fmla="*/ 363 w 414"/>
                <a:gd name="T13" fmla="*/ 0 h 287"/>
                <a:gd name="T14" fmla="*/ 414 w 414"/>
                <a:gd name="T15" fmla="*/ 0 h 287"/>
                <a:gd name="T16" fmla="*/ 325 w 414"/>
                <a:gd name="T17" fmla="*/ 287 h 287"/>
                <a:gd name="T18" fmla="*/ 274 w 414"/>
                <a:gd name="T19" fmla="*/ 287 h 287"/>
                <a:gd name="T20" fmla="*/ 208 w 414"/>
                <a:gd name="T21" fmla="*/ 81 h 287"/>
                <a:gd name="T22" fmla="*/ 141 w 414"/>
                <a:gd name="T23" fmla="*/ 287 h 287"/>
                <a:gd name="T24" fmla="*/ 89 w 414"/>
                <a:gd name="T25" fmla="*/ 287 h 287"/>
                <a:gd name="T26" fmla="*/ 0 w 414"/>
                <a:gd name="T2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4" h="287">
                  <a:moveTo>
                    <a:pt x="0" y="0"/>
                  </a:moveTo>
                  <a:lnTo>
                    <a:pt x="56" y="0"/>
                  </a:lnTo>
                  <a:lnTo>
                    <a:pt x="117" y="232"/>
                  </a:lnTo>
                  <a:lnTo>
                    <a:pt x="185" y="22"/>
                  </a:lnTo>
                  <a:lnTo>
                    <a:pt x="236" y="22"/>
                  </a:lnTo>
                  <a:lnTo>
                    <a:pt x="301" y="236"/>
                  </a:lnTo>
                  <a:lnTo>
                    <a:pt x="363" y="0"/>
                  </a:lnTo>
                  <a:lnTo>
                    <a:pt x="414" y="0"/>
                  </a:lnTo>
                  <a:lnTo>
                    <a:pt x="325" y="287"/>
                  </a:lnTo>
                  <a:lnTo>
                    <a:pt x="274" y="287"/>
                  </a:lnTo>
                  <a:lnTo>
                    <a:pt x="208" y="81"/>
                  </a:lnTo>
                  <a:lnTo>
                    <a:pt x="141" y="287"/>
                  </a:lnTo>
                  <a:lnTo>
                    <a:pt x="89" y="28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9" name="Freeform 18"/>
            <p:cNvSpPr>
              <a:spLocks/>
            </p:cNvSpPr>
            <p:nvPr userDrawn="1"/>
          </p:nvSpPr>
          <p:spPr bwMode="auto">
            <a:xfrm>
              <a:off x="5951538" y="2060575"/>
              <a:ext cx="198438" cy="327025"/>
            </a:xfrm>
            <a:custGeom>
              <a:avLst/>
              <a:gdLst>
                <a:gd name="T0" fmla="*/ 0 w 252"/>
                <a:gd name="T1" fmla="*/ 0 h 412"/>
                <a:gd name="T2" fmla="*/ 52 w 252"/>
                <a:gd name="T3" fmla="*/ 0 h 412"/>
                <a:gd name="T4" fmla="*/ 52 w 252"/>
                <a:gd name="T5" fmla="*/ 166 h 412"/>
                <a:gd name="T6" fmla="*/ 67 w 252"/>
                <a:gd name="T7" fmla="*/ 147 h 412"/>
                <a:gd name="T8" fmla="*/ 89 w 252"/>
                <a:gd name="T9" fmla="*/ 131 h 412"/>
                <a:gd name="T10" fmla="*/ 117 w 252"/>
                <a:gd name="T11" fmla="*/ 121 h 412"/>
                <a:gd name="T12" fmla="*/ 149 w 252"/>
                <a:gd name="T13" fmla="*/ 117 h 412"/>
                <a:gd name="T14" fmla="*/ 178 w 252"/>
                <a:gd name="T15" fmla="*/ 121 h 412"/>
                <a:gd name="T16" fmla="*/ 204 w 252"/>
                <a:gd name="T17" fmla="*/ 129 h 412"/>
                <a:gd name="T18" fmla="*/ 224 w 252"/>
                <a:gd name="T19" fmla="*/ 145 h 412"/>
                <a:gd name="T20" fmla="*/ 240 w 252"/>
                <a:gd name="T21" fmla="*/ 166 h 412"/>
                <a:gd name="T22" fmla="*/ 248 w 252"/>
                <a:gd name="T23" fmla="*/ 194 h 412"/>
                <a:gd name="T24" fmla="*/ 252 w 252"/>
                <a:gd name="T25" fmla="*/ 228 h 412"/>
                <a:gd name="T26" fmla="*/ 252 w 252"/>
                <a:gd name="T27" fmla="*/ 412 h 412"/>
                <a:gd name="T28" fmla="*/ 200 w 252"/>
                <a:gd name="T29" fmla="*/ 412 h 412"/>
                <a:gd name="T30" fmla="*/ 200 w 252"/>
                <a:gd name="T31" fmla="*/ 234 h 412"/>
                <a:gd name="T32" fmla="*/ 198 w 252"/>
                <a:gd name="T33" fmla="*/ 210 h 412"/>
                <a:gd name="T34" fmla="*/ 192 w 252"/>
                <a:gd name="T35" fmla="*/ 192 h 412"/>
                <a:gd name="T36" fmla="*/ 184 w 252"/>
                <a:gd name="T37" fmla="*/ 178 h 412"/>
                <a:gd name="T38" fmla="*/ 172 w 252"/>
                <a:gd name="T39" fmla="*/ 168 h 412"/>
                <a:gd name="T40" fmla="*/ 157 w 252"/>
                <a:gd name="T41" fmla="*/ 162 h 412"/>
                <a:gd name="T42" fmla="*/ 137 w 252"/>
                <a:gd name="T43" fmla="*/ 160 h 412"/>
                <a:gd name="T44" fmla="*/ 113 w 252"/>
                <a:gd name="T45" fmla="*/ 164 h 412"/>
                <a:gd name="T46" fmla="*/ 91 w 252"/>
                <a:gd name="T47" fmla="*/ 172 h 412"/>
                <a:gd name="T48" fmla="*/ 75 w 252"/>
                <a:gd name="T49" fmla="*/ 186 h 412"/>
                <a:gd name="T50" fmla="*/ 61 w 252"/>
                <a:gd name="T51" fmla="*/ 206 h 412"/>
                <a:gd name="T52" fmla="*/ 54 w 252"/>
                <a:gd name="T53" fmla="*/ 230 h 412"/>
                <a:gd name="T54" fmla="*/ 52 w 252"/>
                <a:gd name="T55" fmla="*/ 259 h 412"/>
                <a:gd name="T56" fmla="*/ 52 w 252"/>
                <a:gd name="T57" fmla="*/ 412 h 412"/>
                <a:gd name="T58" fmla="*/ 0 w 252"/>
                <a:gd name="T59" fmla="*/ 412 h 412"/>
                <a:gd name="T60" fmla="*/ 0 w 252"/>
                <a:gd name="T6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412">
                  <a:moveTo>
                    <a:pt x="0" y="0"/>
                  </a:moveTo>
                  <a:lnTo>
                    <a:pt x="52" y="0"/>
                  </a:lnTo>
                  <a:lnTo>
                    <a:pt x="52" y="166"/>
                  </a:lnTo>
                  <a:lnTo>
                    <a:pt x="67" y="147"/>
                  </a:lnTo>
                  <a:lnTo>
                    <a:pt x="89" y="131"/>
                  </a:lnTo>
                  <a:lnTo>
                    <a:pt x="117" y="121"/>
                  </a:lnTo>
                  <a:lnTo>
                    <a:pt x="149" y="117"/>
                  </a:lnTo>
                  <a:lnTo>
                    <a:pt x="178" y="121"/>
                  </a:lnTo>
                  <a:lnTo>
                    <a:pt x="204" y="129"/>
                  </a:lnTo>
                  <a:lnTo>
                    <a:pt x="224" y="145"/>
                  </a:lnTo>
                  <a:lnTo>
                    <a:pt x="240" y="166"/>
                  </a:lnTo>
                  <a:lnTo>
                    <a:pt x="248" y="194"/>
                  </a:lnTo>
                  <a:lnTo>
                    <a:pt x="252" y="228"/>
                  </a:lnTo>
                  <a:lnTo>
                    <a:pt x="252" y="412"/>
                  </a:lnTo>
                  <a:lnTo>
                    <a:pt x="200" y="412"/>
                  </a:lnTo>
                  <a:lnTo>
                    <a:pt x="200" y="234"/>
                  </a:lnTo>
                  <a:lnTo>
                    <a:pt x="198" y="210"/>
                  </a:lnTo>
                  <a:lnTo>
                    <a:pt x="192" y="192"/>
                  </a:lnTo>
                  <a:lnTo>
                    <a:pt x="184" y="178"/>
                  </a:lnTo>
                  <a:lnTo>
                    <a:pt x="172" y="168"/>
                  </a:lnTo>
                  <a:lnTo>
                    <a:pt x="157" y="162"/>
                  </a:lnTo>
                  <a:lnTo>
                    <a:pt x="137" y="160"/>
                  </a:lnTo>
                  <a:lnTo>
                    <a:pt x="113" y="164"/>
                  </a:lnTo>
                  <a:lnTo>
                    <a:pt x="91" y="172"/>
                  </a:lnTo>
                  <a:lnTo>
                    <a:pt x="75" y="186"/>
                  </a:lnTo>
                  <a:lnTo>
                    <a:pt x="61" y="206"/>
                  </a:lnTo>
                  <a:lnTo>
                    <a:pt x="54" y="230"/>
                  </a:lnTo>
                  <a:lnTo>
                    <a:pt x="52" y="259"/>
                  </a:lnTo>
                  <a:lnTo>
                    <a:pt x="52" y="412"/>
                  </a:lnTo>
                  <a:lnTo>
                    <a:pt x="0" y="4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0" name="Freeform 19"/>
            <p:cNvSpPr>
              <a:spLocks noEditPoints="1"/>
            </p:cNvSpPr>
            <p:nvPr userDrawn="1"/>
          </p:nvSpPr>
          <p:spPr bwMode="auto">
            <a:xfrm>
              <a:off x="6197600" y="2152650"/>
              <a:ext cx="206375" cy="241300"/>
            </a:xfrm>
            <a:custGeom>
              <a:avLst/>
              <a:gdLst>
                <a:gd name="T0" fmla="*/ 89 w 260"/>
                <a:gd name="T1" fmla="*/ 164 h 303"/>
                <a:gd name="T2" fmla="*/ 54 w 260"/>
                <a:gd name="T3" fmla="*/ 190 h 303"/>
                <a:gd name="T4" fmla="*/ 54 w 260"/>
                <a:gd name="T5" fmla="*/ 232 h 303"/>
                <a:gd name="T6" fmla="*/ 79 w 260"/>
                <a:gd name="T7" fmla="*/ 255 h 303"/>
                <a:gd name="T8" fmla="*/ 123 w 260"/>
                <a:gd name="T9" fmla="*/ 257 h 303"/>
                <a:gd name="T10" fmla="*/ 147 w 260"/>
                <a:gd name="T11" fmla="*/ 248 h 303"/>
                <a:gd name="T12" fmla="*/ 163 w 260"/>
                <a:gd name="T13" fmla="*/ 236 h 303"/>
                <a:gd name="T14" fmla="*/ 173 w 260"/>
                <a:gd name="T15" fmla="*/ 220 h 303"/>
                <a:gd name="T16" fmla="*/ 182 w 260"/>
                <a:gd name="T17" fmla="*/ 176 h 303"/>
                <a:gd name="T18" fmla="*/ 119 w 260"/>
                <a:gd name="T19" fmla="*/ 162 h 303"/>
                <a:gd name="T20" fmla="*/ 163 w 260"/>
                <a:gd name="T21" fmla="*/ 6 h 303"/>
                <a:gd name="T22" fmla="*/ 198 w 260"/>
                <a:gd name="T23" fmla="*/ 24 h 303"/>
                <a:gd name="T24" fmla="*/ 222 w 260"/>
                <a:gd name="T25" fmla="*/ 55 h 303"/>
                <a:gd name="T26" fmla="*/ 230 w 260"/>
                <a:gd name="T27" fmla="*/ 107 h 303"/>
                <a:gd name="T28" fmla="*/ 232 w 260"/>
                <a:gd name="T29" fmla="*/ 244 h 303"/>
                <a:gd name="T30" fmla="*/ 236 w 260"/>
                <a:gd name="T31" fmla="*/ 253 h 303"/>
                <a:gd name="T32" fmla="*/ 246 w 260"/>
                <a:gd name="T33" fmla="*/ 257 h 303"/>
                <a:gd name="T34" fmla="*/ 260 w 260"/>
                <a:gd name="T35" fmla="*/ 257 h 303"/>
                <a:gd name="T36" fmla="*/ 254 w 260"/>
                <a:gd name="T37" fmla="*/ 295 h 303"/>
                <a:gd name="T38" fmla="*/ 234 w 260"/>
                <a:gd name="T39" fmla="*/ 297 h 303"/>
                <a:gd name="T40" fmla="*/ 200 w 260"/>
                <a:gd name="T41" fmla="*/ 285 h 303"/>
                <a:gd name="T42" fmla="*/ 188 w 260"/>
                <a:gd name="T43" fmla="*/ 251 h 303"/>
                <a:gd name="T44" fmla="*/ 153 w 260"/>
                <a:gd name="T45" fmla="*/ 289 h 303"/>
                <a:gd name="T46" fmla="*/ 95 w 260"/>
                <a:gd name="T47" fmla="*/ 303 h 303"/>
                <a:gd name="T48" fmla="*/ 54 w 260"/>
                <a:gd name="T49" fmla="*/ 295 h 303"/>
                <a:gd name="T50" fmla="*/ 34 w 260"/>
                <a:gd name="T51" fmla="*/ 285 h 303"/>
                <a:gd name="T52" fmla="*/ 18 w 260"/>
                <a:gd name="T53" fmla="*/ 269 h 303"/>
                <a:gd name="T54" fmla="*/ 6 w 260"/>
                <a:gd name="T55" fmla="*/ 249 h 303"/>
                <a:gd name="T56" fmla="*/ 0 w 260"/>
                <a:gd name="T57" fmla="*/ 214 h 303"/>
                <a:gd name="T58" fmla="*/ 10 w 260"/>
                <a:gd name="T59" fmla="*/ 172 h 303"/>
                <a:gd name="T60" fmla="*/ 26 w 260"/>
                <a:gd name="T61" fmla="*/ 152 h 303"/>
                <a:gd name="T62" fmla="*/ 54 w 260"/>
                <a:gd name="T63" fmla="*/ 137 h 303"/>
                <a:gd name="T64" fmla="*/ 119 w 260"/>
                <a:gd name="T65" fmla="*/ 125 h 303"/>
                <a:gd name="T66" fmla="*/ 182 w 260"/>
                <a:gd name="T67" fmla="*/ 107 h 303"/>
                <a:gd name="T68" fmla="*/ 167 w 260"/>
                <a:gd name="T69" fmla="*/ 59 h 303"/>
                <a:gd name="T70" fmla="*/ 137 w 260"/>
                <a:gd name="T71" fmla="*/ 43 h 303"/>
                <a:gd name="T72" fmla="*/ 91 w 260"/>
                <a:gd name="T73" fmla="*/ 43 h 303"/>
                <a:gd name="T74" fmla="*/ 50 w 260"/>
                <a:gd name="T75" fmla="*/ 57 h 303"/>
                <a:gd name="T76" fmla="*/ 8 w 260"/>
                <a:gd name="T77" fmla="*/ 35 h 303"/>
                <a:gd name="T78" fmla="*/ 60 w 260"/>
                <a:gd name="T79" fmla="*/ 8 h 303"/>
                <a:gd name="T80" fmla="*/ 119 w 260"/>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0" h="303">
                  <a:moveTo>
                    <a:pt x="119" y="162"/>
                  </a:moveTo>
                  <a:lnTo>
                    <a:pt x="89" y="164"/>
                  </a:lnTo>
                  <a:lnTo>
                    <a:pt x="68" y="174"/>
                  </a:lnTo>
                  <a:lnTo>
                    <a:pt x="54" y="190"/>
                  </a:lnTo>
                  <a:lnTo>
                    <a:pt x="50" y="212"/>
                  </a:lnTo>
                  <a:lnTo>
                    <a:pt x="54" y="232"/>
                  </a:lnTo>
                  <a:lnTo>
                    <a:pt x="64" y="248"/>
                  </a:lnTo>
                  <a:lnTo>
                    <a:pt x="79" y="255"/>
                  </a:lnTo>
                  <a:lnTo>
                    <a:pt x="105" y="259"/>
                  </a:lnTo>
                  <a:lnTo>
                    <a:pt x="123" y="257"/>
                  </a:lnTo>
                  <a:lnTo>
                    <a:pt x="137" y="253"/>
                  </a:lnTo>
                  <a:lnTo>
                    <a:pt x="147" y="248"/>
                  </a:lnTo>
                  <a:lnTo>
                    <a:pt x="155" y="244"/>
                  </a:lnTo>
                  <a:lnTo>
                    <a:pt x="163" y="236"/>
                  </a:lnTo>
                  <a:lnTo>
                    <a:pt x="169" y="228"/>
                  </a:lnTo>
                  <a:lnTo>
                    <a:pt x="173" y="220"/>
                  </a:lnTo>
                  <a:lnTo>
                    <a:pt x="177" y="210"/>
                  </a:lnTo>
                  <a:lnTo>
                    <a:pt x="182" y="176"/>
                  </a:lnTo>
                  <a:lnTo>
                    <a:pt x="182" y="162"/>
                  </a:lnTo>
                  <a:lnTo>
                    <a:pt x="119" y="162"/>
                  </a:lnTo>
                  <a:close/>
                  <a:moveTo>
                    <a:pt x="119" y="0"/>
                  </a:moveTo>
                  <a:lnTo>
                    <a:pt x="163" y="6"/>
                  </a:lnTo>
                  <a:lnTo>
                    <a:pt x="180" y="12"/>
                  </a:lnTo>
                  <a:lnTo>
                    <a:pt x="198" y="24"/>
                  </a:lnTo>
                  <a:lnTo>
                    <a:pt x="212" y="37"/>
                  </a:lnTo>
                  <a:lnTo>
                    <a:pt x="222" y="55"/>
                  </a:lnTo>
                  <a:lnTo>
                    <a:pt x="228" y="79"/>
                  </a:lnTo>
                  <a:lnTo>
                    <a:pt x="230" y="107"/>
                  </a:lnTo>
                  <a:lnTo>
                    <a:pt x="230" y="236"/>
                  </a:lnTo>
                  <a:lnTo>
                    <a:pt x="232" y="244"/>
                  </a:lnTo>
                  <a:lnTo>
                    <a:pt x="232" y="249"/>
                  </a:lnTo>
                  <a:lnTo>
                    <a:pt x="236" y="253"/>
                  </a:lnTo>
                  <a:lnTo>
                    <a:pt x="240" y="255"/>
                  </a:lnTo>
                  <a:lnTo>
                    <a:pt x="246" y="257"/>
                  </a:lnTo>
                  <a:lnTo>
                    <a:pt x="254" y="257"/>
                  </a:lnTo>
                  <a:lnTo>
                    <a:pt x="260" y="257"/>
                  </a:lnTo>
                  <a:lnTo>
                    <a:pt x="260" y="293"/>
                  </a:lnTo>
                  <a:lnTo>
                    <a:pt x="254" y="295"/>
                  </a:lnTo>
                  <a:lnTo>
                    <a:pt x="248" y="297"/>
                  </a:lnTo>
                  <a:lnTo>
                    <a:pt x="234" y="297"/>
                  </a:lnTo>
                  <a:lnTo>
                    <a:pt x="214" y="295"/>
                  </a:lnTo>
                  <a:lnTo>
                    <a:pt x="200" y="285"/>
                  </a:lnTo>
                  <a:lnTo>
                    <a:pt x="192" y="271"/>
                  </a:lnTo>
                  <a:lnTo>
                    <a:pt x="188" y="251"/>
                  </a:lnTo>
                  <a:lnTo>
                    <a:pt x="173" y="273"/>
                  </a:lnTo>
                  <a:lnTo>
                    <a:pt x="153" y="289"/>
                  </a:lnTo>
                  <a:lnTo>
                    <a:pt x="125" y="299"/>
                  </a:lnTo>
                  <a:lnTo>
                    <a:pt x="95" y="303"/>
                  </a:lnTo>
                  <a:lnTo>
                    <a:pt x="73" y="301"/>
                  </a:lnTo>
                  <a:lnTo>
                    <a:pt x="54" y="295"/>
                  </a:lnTo>
                  <a:lnTo>
                    <a:pt x="44" y="291"/>
                  </a:lnTo>
                  <a:lnTo>
                    <a:pt x="34" y="285"/>
                  </a:lnTo>
                  <a:lnTo>
                    <a:pt x="24" y="277"/>
                  </a:lnTo>
                  <a:lnTo>
                    <a:pt x="18" y="269"/>
                  </a:lnTo>
                  <a:lnTo>
                    <a:pt x="12" y="259"/>
                  </a:lnTo>
                  <a:lnTo>
                    <a:pt x="6" y="249"/>
                  </a:lnTo>
                  <a:lnTo>
                    <a:pt x="2" y="232"/>
                  </a:lnTo>
                  <a:lnTo>
                    <a:pt x="0" y="214"/>
                  </a:lnTo>
                  <a:lnTo>
                    <a:pt x="2" y="192"/>
                  </a:lnTo>
                  <a:lnTo>
                    <a:pt x="10" y="172"/>
                  </a:lnTo>
                  <a:lnTo>
                    <a:pt x="18" y="162"/>
                  </a:lnTo>
                  <a:lnTo>
                    <a:pt x="26" y="152"/>
                  </a:lnTo>
                  <a:lnTo>
                    <a:pt x="36" y="144"/>
                  </a:lnTo>
                  <a:lnTo>
                    <a:pt x="54" y="137"/>
                  </a:lnTo>
                  <a:lnTo>
                    <a:pt x="73" y="129"/>
                  </a:lnTo>
                  <a:lnTo>
                    <a:pt x="119" y="125"/>
                  </a:lnTo>
                  <a:lnTo>
                    <a:pt x="182" y="125"/>
                  </a:lnTo>
                  <a:lnTo>
                    <a:pt x="182" y="107"/>
                  </a:lnTo>
                  <a:lnTo>
                    <a:pt x="179" y="79"/>
                  </a:lnTo>
                  <a:lnTo>
                    <a:pt x="167" y="59"/>
                  </a:lnTo>
                  <a:lnTo>
                    <a:pt x="155" y="49"/>
                  </a:lnTo>
                  <a:lnTo>
                    <a:pt x="137" y="43"/>
                  </a:lnTo>
                  <a:lnTo>
                    <a:pt x="113" y="43"/>
                  </a:lnTo>
                  <a:lnTo>
                    <a:pt x="91" y="43"/>
                  </a:lnTo>
                  <a:lnTo>
                    <a:pt x="70" y="49"/>
                  </a:lnTo>
                  <a:lnTo>
                    <a:pt x="50" y="57"/>
                  </a:lnTo>
                  <a:lnTo>
                    <a:pt x="30" y="69"/>
                  </a:lnTo>
                  <a:lnTo>
                    <a:pt x="8" y="35"/>
                  </a:lnTo>
                  <a:lnTo>
                    <a:pt x="32" y="20"/>
                  </a:lnTo>
                  <a:lnTo>
                    <a:pt x="60" y="8"/>
                  </a:lnTo>
                  <a:lnTo>
                    <a:pt x="87" y="2"/>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1" name="Freeform 20"/>
            <p:cNvSpPr>
              <a:spLocks/>
            </p:cNvSpPr>
            <p:nvPr userDrawn="1"/>
          </p:nvSpPr>
          <p:spPr bwMode="auto">
            <a:xfrm>
              <a:off x="6423025" y="2101850"/>
              <a:ext cx="136525" cy="288925"/>
            </a:xfrm>
            <a:custGeom>
              <a:avLst/>
              <a:gdLst>
                <a:gd name="T0" fmla="*/ 49 w 172"/>
                <a:gd name="T1" fmla="*/ 0 h 365"/>
                <a:gd name="T2" fmla="*/ 101 w 172"/>
                <a:gd name="T3" fmla="*/ 0 h 365"/>
                <a:gd name="T4" fmla="*/ 101 w 172"/>
                <a:gd name="T5" fmla="*/ 74 h 365"/>
                <a:gd name="T6" fmla="*/ 172 w 172"/>
                <a:gd name="T7" fmla="*/ 74 h 365"/>
                <a:gd name="T8" fmla="*/ 172 w 172"/>
                <a:gd name="T9" fmla="*/ 115 h 365"/>
                <a:gd name="T10" fmla="*/ 101 w 172"/>
                <a:gd name="T11" fmla="*/ 115 h 365"/>
                <a:gd name="T12" fmla="*/ 101 w 172"/>
                <a:gd name="T13" fmla="*/ 270 h 365"/>
                <a:gd name="T14" fmla="*/ 101 w 172"/>
                <a:gd name="T15" fmla="*/ 288 h 365"/>
                <a:gd name="T16" fmla="*/ 105 w 172"/>
                <a:gd name="T17" fmla="*/ 302 h 365"/>
                <a:gd name="T18" fmla="*/ 113 w 172"/>
                <a:gd name="T19" fmla="*/ 312 h 365"/>
                <a:gd name="T20" fmla="*/ 130 w 172"/>
                <a:gd name="T21" fmla="*/ 319 h 365"/>
                <a:gd name="T22" fmla="*/ 158 w 172"/>
                <a:gd name="T23" fmla="*/ 321 h 365"/>
                <a:gd name="T24" fmla="*/ 172 w 172"/>
                <a:gd name="T25" fmla="*/ 321 h 365"/>
                <a:gd name="T26" fmla="*/ 172 w 172"/>
                <a:gd name="T27" fmla="*/ 361 h 365"/>
                <a:gd name="T28" fmla="*/ 156 w 172"/>
                <a:gd name="T29" fmla="*/ 363 h 365"/>
                <a:gd name="T30" fmla="*/ 148 w 172"/>
                <a:gd name="T31" fmla="*/ 363 h 365"/>
                <a:gd name="T32" fmla="*/ 140 w 172"/>
                <a:gd name="T33" fmla="*/ 365 h 365"/>
                <a:gd name="T34" fmla="*/ 111 w 172"/>
                <a:gd name="T35" fmla="*/ 361 h 365"/>
                <a:gd name="T36" fmla="*/ 87 w 172"/>
                <a:gd name="T37" fmla="*/ 353 h 365"/>
                <a:gd name="T38" fmla="*/ 71 w 172"/>
                <a:gd name="T39" fmla="*/ 341 h 365"/>
                <a:gd name="T40" fmla="*/ 57 w 172"/>
                <a:gd name="T41" fmla="*/ 321 h 365"/>
                <a:gd name="T42" fmla="*/ 51 w 172"/>
                <a:gd name="T43" fmla="*/ 298 h 365"/>
                <a:gd name="T44" fmla="*/ 49 w 172"/>
                <a:gd name="T45" fmla="*/ 264 h 365"/>
                <a:gd name="T46" fmla="*/ 49 w 172"/>
                <a:gd name="T47" fmla="*/ 115 h 365"/>
                <a:gd name="T48" fmla="*/ 0 w 172"/>
                <a:gd name="T49" fmla="*/ 115 h 365"/>
                <a:gd name="T50" fmla="*/ 0 w 172"/>
                <a:gd name="T51" fmla="*/ 74 h 365"/>
                <a:gd name="T52" fmla="*/ 49 w 172"/>
                <a:gd name="T53" fmla="*/ 74 h 365"/>
                <a:gd name="T54" fmla="*/ 49 w 172"/>
                <a:gd name="T5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365">
                  <a:moveTo>
                    <a:pt x="49" y="0"/>
                  </a:moveTo>
                  <a:lnTo>
                    <a:pt x="101" y="0"/>
                  </a:lnTo>
                  <a:lnTo>
                    <a:pt x="101" y="74"/>
                  </a:lnTo>
                  <a:lnTo>
                    <a:pt x="172" y="74"/>
                  </a:lnTo>
                  <a:lnTo>
                    <a:pt x="172" y="115"/>
                  </a:lnTo>
                  <a:lnTo>
                    <a:pt x="101" y="115"/>
                  </a:lnTo>
                  <a:lnTo>
                    <a:pt x="101" y="270"/>
                  </a:lnTo>
                  <a:lnTo>
                    <a:pt x="101" y="288"/>
                  </a:lnTo>
                  <a:lnTo>
                    <a:pt x="105" y="302"/>
                  </a:lnTo>
                  <a:lnTo>
                    <a:pt x="113" y="312"/>
                  </a:lnTo>
                  <a:lnTo>
                    <a:pt x="130" y="319"/>
                  </a:lnTo>
                  <a:lnTo>
                    <a:pt x="158" y="321"/>
                  </a:lnTo>
                  <a:lnTo>
                    <a:pt x="172" y="321"/>
                  </a:lnTo>
                  <a:lnTo>
                    <a:pt x="172" y="361"/>
                  </a:lnTo>
                  <a:lnTo>
                    <a:pt x="156" y="363"/>
                  </a:lnTo>
                  <a:lnTo>
                    <a:pt x="148" y="363"/>
                  </a:lnTo>
                  <a:lnTo>
                    <a:pt x="140" y="365"/>
                  </a:lnTo>
                  <a:lnTo>
                    <a:pt x="111" y="361"/>
                  </a:lnTo>
                  <a:lnTo>
                    <a:pt x="87" y="353"/>
                  </a:lnTo>
                  <a:lnTo>
                    <a:pt x="71" y="341"/>
                  </a:lnTo>
                  <a:lnTo>
                    <a:pt x="57" y="321"/>
                  </a:lnTo>
                  <a:lnTo>
                    <a:pt x="51" y="298"/>
                  </a:lnTo>
                  <a:lnTo>
                    <a:pt x="49" y="264"/>
                  </a:lnTo>
                  <a:lnTo>
                    <a:pt x="49" y="115"/>
                  </a:lnTo>
                  <a:lnTo>
                    <a:pt x="0" y="115"/>
                  </a:lnTo>
                  <a:lnTo>
                    <a:pt x="0" y="74"/>
                  </a:lnTo>
                  <a:lnTo>
                    <a:pt x="49" y="74"/>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2" name="Freeform 21"/>
            <p:cNvSpPr>
              <a:spLocks/>
            </p:cNvSpPr>
            <p:nvPr userDrawn="1"/>
          </p:nvSpPr>
          <p:spPr bwMode="auto">
            <a:xfrm>
              <a:off x="6600825" y="2071688"/>
              <a:ext cx="44450" cy="122237"/>
            </a:xfrm>
            <a:custGeom>
              <a:avLst/>
              <a:gdLst>
                <a:gd name="T0" fmla="*/ 0 w 58"/>
                <a:gd name="T1" fmla="*/ 0 h 154"/>
                <a:gd name="T2" fmla="*/ 58 w 58"/>
                <a:gd name="T3" fmla="*/ 0 h 154"/>
                <a:gd name="T4" fmla="*/ 58 w 58"/>
                <a:gd name="T5" fmla="*/ 35 h 154"/>
                <a:gd name="T6" fmla="*/ 56 w 58"/>
                <a:gd name="T7" fmla="*/ 71 h 154"/>
                <a:gd name="T8" fmla="*/ 50 w 58"/>
                <a:gd name="T9" fmla="*/ 103 h 154"/>
                <a:gd name="T10" fmla="*/ 42 w 58"/>
                <a:gd name="T11" fmla="*/ 131 h 154"/>
                <a:gd name="T12" fmla="*/ 30 w 58"/>
                <a:gd name="T13" fmla="*/ 154 h 154"/>
                <a:gd name="T14" fmla="*/ 0 w 58"/>
                <a:gd name="T15" fmla="*/ 138 h 154"/>
                <a:gd name="T16" fmla="*/ 16 w 58"/>
                <a:gd name="T17" fmla="*/ 101 h 154"/>
                <a:gd name="T18" fmla="*/ 22 w 58"/>
                <a:gd name="T19" fmla="*/ 61 h 154"/>
                <a:gd name="T20" fmla="*/ 0 w 58"/>
                <a:gd name="T21" fmla="*/ 61 h 154"/>
                <a:gd name="T22" fmla="*/ 0 w 58"/>
                <a:gd name="T2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4">
                  <a:moveTo>
                    <a:pt x="0" y="0"/>
                  </a:moveTo>
                  <a:lnTo>
                    <a:pt x="58" y="0"/>
                  </a:lnTo>
                  <a:lnTo>
                    <a:pt x="58" y="35"/>
                  </a:lnTo>
                  <a:lnTo>
                    <a:pt x="56" y="71"/>
                  </a:lnTo>
                  <a:lnTo>
                    <a:pt x="50" y="103"/>
                  </a:lnTo>
                  <a:lnTo>
                    <a:pt x="42" y="131"/>
                  </a:lnTo>
                  <a:lnTo>
                    <a:pt x="30" y="154"/>
                  </a:lnTo>
                  <a:lnTo>
                    <a:pt x="0" y="138"/>
                  </a:lnTo>
                  <a:lnTo>
                    <a:pt x="16" y="101"/>
                  </a:lnTo>
                  <a:lnTo>
                    <a:pt x="22" y="61"/>
                  </a:lnTo>
                  <a:lnTo>
                    <a:pt x="0" y="6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3" name="Freeform 22"/>
            <p:cNvSpPr>
              <a:spLocks/>
            </p:cNvSpPr>
            <p:nvPr userDrawn="1"/>
          </p:nvSpPr>
          <p:spPr bwMode="auto">
            <a:xfrm>
              <a:off x="6661150" y="2152650"/>
              <a:ext cx="177800" cy="241300"/>
            </a:xfrm>
            <a:custGeom>
              <a:avLst/>
              <a:gdLst>
                <a:gd name="T0" fmla="*/ 170 w 224"/>
                <a:gd name="T1" fmla="*/ 8 h 303"/>
                <a:gd name="T2" fmla="*/ 216 w 224"/>
                <a:gd name="T3" fmla="*/ 30 h 303"/>
                <a:gd name="T4" fmla="*/ 160 w 224"/>
                <a:gd name="T5" fmla="*/ 49 h 303"/>
                <a:gd name="T6" fmla="*/ 117 w 224"/>
                <a:gd name="T7" fmla="*/ 43 h 303"/>
                <a:gd name="T8" fmla="*/ 77 w 224"/>
                <a:gd name="T9" fmla="*/ 51 h 303"/>
                <a:gd name="T10" fmla="*/ 65 w 224"/>
                <a:gd name="T11" fmla="*/ 63 h 303"/>
                <a:gd name="T12" fmla="*/ 61 w 224"/>
                <a:gd name="T13" fmla="*/ 83 h 303"/>
                <a:gd name="T14" fmla="*/ 67 w 224"/>
                <a:gd name="T15" fmla="*/ 103 h 303"/>
                <a:gd name="T16" fmla="*/ 79 w 224"/>
                <a:gd name="T17" fmla="*/ 111 h 303"/>
                <a:gd name="T18" fmla="*/ 97 w 224"/>
                <a:gd name="T19" fmla="*/ 119 h 303"/>
                <a:gd name="T20" fmla="*/ 182 w 224"/>
                <a:gd name="T21" fmla="*/ 148 h 303"/>
                <a:gd name="T22" fmla="*/ 218 w 224"/>
                <a:gd name="T23" fmla="*/ 188 h 303"/>
                <a:gd name="T24" fmla="*/ 220 w 224"/>
                <a:gd name="T25" fmla="*/ 240 h 303"/>
                <a:gd name="T26" fmla="*/ 194 w 224"/>
                <a:gd name="T27" fmla="*/ 279 h 303"/>
                <a:gd name="T28" fmla="*/ 144 w 224"/>
                <a:gd name="T29" fmla="*/ 301 h 303"/>
                <a:gd name="T30" fmla="*/ 79 w 224"/>
                <a:gd name="T31" fmla="*/ 301 h 303"/>
                <a:gd name="T32" fmla="*/ 24 w 224"/>
                <a:gd name="T33" fmla="*/ 281 h 303"/>
                <a:gd name="T34" fmla="*/ 24 w 224"/>
                <a:gd name="T35" fmla="*/ 230 h 303"/>
                <a:gd name="T36" fmla="*/ 65 w 224"/>
                <a:gd name="T37" fmla="*/ 251 h 303"/>
                <a:gd name="T38" fmla="*/ 113 w 224"/>
                <a:gd name="T39" fmla="*/ 259 h 303"/>
                <a:gd name="T40" fmla="*/ 156 w 224"/>
                <a:gd name="T41" fmla="*/ 249 h 303"/>
                <a:gd name="T42" fmla="*/ 172 w 224"/>
                <a:gd name="T43" fmla="*/ 216 h 303"/>
                <a:gd name="T44" fmla="*/ 168 w 224"/>
                <a:gd name="T45" fmla="*/ 198 h 303"/>
                <a:gd name="T46" fmla="*/ 156 w 224"/>
                <a:gd name="T47" fmla="*/ 186 h 303"/>
                <a:gd name="T48" fmla="*/ 135 w 224"/>
                <a:gd name="T49" fmla="*/ 176 h 303"/>
                <a:gd name="T50" fmla="*/ 49 w 224"/>
                <a:gd name="T51" fmla="*/ 148 h 303"/>
                <a:gd name="T52" fmla="*/ 14 w 224"/>
                <a:gd name="T53" fmla="*/ 109 h 303"/>
                <a:gd name="T54" fmla="*/ 12 w 224"/>
                <a:gd name="T55" fmla="*/ 63 h 303"/>
                <a:gd name="T56" fmla="*/ 24 w 224"/>
                <a:gd name="T57" fmla="*/ 37 h 303"/>
                <a:gd name="T58" fmla="*/ 41 w 224"/>
                <a:gd name="T59" fmla="*/ 20 h 303"/>
                <a:gd name="T60" fmla="*/ 75 w 224"/>
                <a:gd name="T61" fmla="*/ 6 h 303"/>
                <a:gd name="T62" fmla="*/ 117 w 224"/>
                <a:gd name="T6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4" h="303">
                  <a:moveTo>
                    <a:pt x="117" y="0"/>
                  </a:moveTo>
                  <a:lnTo>
                    <a:pt x="170" y="8"/>
                  </a:lnTo>
                  <a:lnTo>
                    <a:pt x="196" y="16"/>
                  </a:lnTo>
                  <a:lnTo>
                    <a:pt x="216" y="30"/>
                  </a:lnTo>
                  <a:lnTo>
                    <a:pt x="198" y="65"/>
                  </a:lnTo>
                  <a:lnTo>
                    <a:pt x="160" y="49"/>
                  </a:lnTo>
                  <a:lnTo>
                    <a:pt x="140" y="43"/>
                  </a:lnTo>
                  <a:lnTo>
                    <a:pt x="117" y="43"/>
                  </a:lnTo>
                  <a:lnTo>
                    <a:pt x="95" y="45"/>
                  </a:lnTo>
                  <a:lnTo>
                    <a:pt x="77" y="51"/>
                  </a:lnTo>
                  <a:lnTo>
                    <a:pt x="69" y="57"/>
                  </a:lnTo>
                  <a:lnTo>
                    <a:pt x="65" y="63"/>
                  </a:lnTo>
                  <a:lnTo>
                    <a:pt x="61" y="73"/>
                  </a:lnTo>
                  <a:lnTo>
                    <a:pt x="61" y="83"/>
                  </a:lnTo>
                  <a:lnTo>
                    <a:pt x="63" y="93"/>
                  </a:lnTo>
                  <a:lnTo>
                    <a:pt x="67" y="103"/>
                  </a:lnTo>
                  <a:lnTo>
                    <a:pt x="71" y="107"/>
                  </a:lnTo>
                  <a:lnTo>
                    <a:pt x="79" y="111"/>
                  </a:lnTo>
                  <a:lnTo>
                    <a:pt x="87" y="115"/>
                  </a:lnTo>
                  <a:lnTo>
                    <a:pt x="97" y="119"/>
                  </a:lnTo>
                  <a:lnTo>
                    <a:pt x="150" y="135"/>
                  </a:lnTo>
                  <a:lnTo>
                    <a:pt x="182" y="148"/>
                  </a:lnTo>
                  <a:lnTo>
                    <a:pt x="206" y="166"/>
                  </a:lnTo>
                  <a:lnTo>
                    <a:pt x="218" y="188"/>
                  </a:lnTo>
                  <a:lnTo>
                    <a:pt x="224" y="214"/>
                  </a:lnTo>
                  <a:lnTo>
                    <a:pt x="220" y="240"/>
                  </a:lnTo>
                  <a:lnTo>
                    <a:pt x="210" y="259"/>
                  </a:lnTo>
                  <a:lnTo>
                    <a:pt x="194" y="279"/>
                  </a:lnTo>
                  <a:lnTo>
                    <a:pt x="172" y="293"/>
                  </a:lnTo>
                  <a:lnTo>
                    <a:pt x="144" y="301"/>
                  </a:lnTo>
                  <a:lnTo>
                    <a:pt x="113" y="303"/>
                  </a:lnTo>
                  <a:lnTo>
                    <a:pt x="79" y="301"/>
                  </a:lnTo>
                  <a:lnTo>
                    <a:pt x="49" y="293"/>
                  </a:lnTo>
                  <a:lnTo>
                    <a:pt x="24" y="281"/>
                  </a:lnTo>
                  <a:lnTo>
                    <a:pt x="0" y="265"/>
                  </a:lnTo>
                  <a:lnTo>
                    <a:pt x="24" y="230"/>
                  </a:lnTo>
                  <a:lnTo>
                    <a:pt x="43" y="242"/>
                  </a:lnTo>
                  <a:lnTo>
                    <a:pt x="65"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1" y="28"/>
                  </a:lnTo>
                  <a:lnTo>
                    <a:pt x="41" y="20"/>
                  </a:lnTo>
                  <a:lnTo>
                    <a:pt x="55" y="12"/>
                  </a:lnTo>
                  <a:lnTo>
                    <a:pt x="75" y="6"/>
                  </a:lnTo>
                  <a:lnTo>
                    <a:pt x="95" y="2"/>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4" name="Freeform 23"/>
            <p:cNvSpPr>
              <a:spLocks noEditPoints="1"/>
            </p:cNvSpPr>
            <p:nvPr userDrawn="1"/>
          </p:nvSpPr>
          <p:spPr bwMode="auto">
            <a:xfrm>
              <a:off x="6994525" y="2068513"/>
              <a:ext cx="42863" cy="319087"/>
            </a:xfrm>
            <a:custGeom>
              <a:avLst/>
              <a:gdLst>
                <a:gd name="T0" fmla="*/ 2 w 53"/>
                <a:gd name="T1" fmla="*/ 115 h 402"/>
                <a:gd name="T2" fmla="*/ 53 w 53"/>
                <a:gd name="T3" fmla="*/ 115 h 402"/>
                <a:gd name="T4" fmla="*/ 53 w 53"/>
                <a:gd name="T5" fmla="*/ 402 h 402"/>
                <a:gd name="T6" fmla="*/ 2 w 53"/>
                <a:gd name="T7" fmla="*/ 402 h 402"/>
                <a:gd name="T8" fmla="*/ 2 w 53"/>
                <a:gd name="T9" fmla="*/ 115 h 402"/>
                <a:gd name="T10" fmla="*/ 0 w 53"/>
                <a:gd name="T11" fmla="*/ 0 h 402"/>
                <a:gd name="T12" fmla="*/ 53 w 53"/>
                <a:gd name="T13" fmla="*/ 0 h 402"/>
                <a:gd name="T14" fmla="*/ 53 w 53"/>
                <a:gd name="T15" fmla="*/ 57 h 402"/>
                <a:gd name="T16" fmla="*/ 0 w 53"/>
                <a:gd name="T17" fmla="*/ 57 h 402"/>
                <a:gd name="T18" fmla="*/ 0 w 53"/>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02">
                  <a:moveTo>
                    <a:pt x="2" y="115"/>
                  </a:moveTo>
                  <a:lnTo>
                    <a:pt x="53" y="115"/>
                  </a:lnTo>
                  <a:lnTo>
                    <a:pt x="53" y="402"/>
                  </a:lnTo>
                  <a:lnTo>
                    <a:pt x="2" y="402"/>
                  </a:lnTo>
                  <a:lnTo>
                    <a:pt x="2" y="115"/>
                  </a:lnTo>
                  <a:close/>
                  <a:moveTo>
                    <a:pt x="0" y="0"/>
                  </a:moveTo>
                  <a:lnTo>
                    <a:pt x="53" y="0"/>
                  </a:lnTo>
                  <a:lnTo>
                    <a:pt x="53" y="57"/>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5" name="Freeform 24"/>
            <p:cNvSpPr>
              <a:spLocks/>
            </p:cNvSpPr>
            <p:nvPr userDrawn="1"/>
          </p:nvSpPr>
          <p:spPr bwMode="auto">
            <a:xfrm>
              <a:off x="7104063" y="2152650"/>
              <a:ext cx="200025" cy="234950"/>
            </a:xfrm>
            <a:custGeom>
              <a:avLst/>
              <a:gdLst>
                <a:gd name="T0" fmla="*/ 148 w 251"/>
                <a:gd name="T1" fmla="*/ 0 h 295"/>
                <a:gd name="T2" fmla="*/ 178 w 251"/>
                <a:gd name="T3" fmla="*/ 4 h 295"/>
                <a:gd name="T4" fmla="*/ 204 w 251"/>
                <a:gd name="T5" fmla="*/ 12 h 295"/>
                <a:gd name="T6" fmla="*/ 224 w 251"/>
                <a:gd name="T7" fmla="*/ 28 h 295"/>
                <a:gd name="T8" fmla="*/ 239 w 251"/>
                <a:gd name="T9" fmla="*/ 49 h 295"/>
                <a:gd name="T10" fmla="*/ 247 w 251"/>
                <a:gd name="T11" fmla="*/ 77 h 295"/>
                <a:gd name="T12" fmla="*/ 251 w 251"/>
                <a:gd name="T13" fmla="*/ 111 h 295"/>
                <a:gd name="T14" fmla="*/ 251 w 251"/>
                <a:gd name="T15" fmla="*/ 295 h 295"/>
                <a:gd name="T16" fmla="*/ 200 w 251"/>
                <a:gd name="T17" fmla="*/ 295 h 295"/>
                <a:gd name="T18" fmla="*/ 200 w 251"/>
                <a:gd name="T19" fmla="*/ 117 h 295"/>
                <a:gd name="T20" fmla="*/ 198 w 251"/>
                <a:gd name="T21" fmla="*/ 93 h 295"/>
                <a:gd name="T22" fmla="*/ 192 w 251"/>
                <a:gd name="T23" fmla="*/ 75 h 295"/>
                <a:gd name="T24" fmla="*/ 184 w 251"/>
                <a:gd name="T25" fmla="*/ 61 h 295"/>
                <a:gd name="T26" fmla="*/ 172 w 251"/>
                <a:gd name="T27" fmla="*/ 51 h 295"/>
                <a:gd name="T28" fmla="*/ 156 w 251"/>
                <a:gd name="T29" fmla="*/ 45 h 295"/>
                <a:gd name="T30" fmla="*/ 136 w 251"/>
                <a:gd name="T31" fmla="*/ 43 h 295"/>
                <a:gd name="T32" fmla="*/ 113 w 251"/>
                <a:gd name="T33" fmla="*/ 47 h 295"/>
                <a:gd name="T34" fmla="*/ 91 w 251"/>
                <a:gd name="T35" fmla="*/ 55 h 295"/>
                <a:gd name="T36" fmla="*/ 75 w 251"/>
                <a:gd name="T37" fmla="*/ 69 h 295"/>
                <a:gd name="T38" fmla="*/ 61 w 251"/>
                <a:gd name="T39" fmla="*/ 89 h 295"/>
                <a:gd name="T40" fmla="*/ 53 w 251"/>
                <a:gd name="T41" fmla="*/ 113 h 295"/>
                <a:gd name="T42" fmla="*/ 51 w 251"/>
                <a:gd name="T43" fmla="*/ 142 h 295"/>
                <a:gd name="T44" fmla="*/ 51 w 251"/>
                <a:gd name="T45" fmla="*/ 295 h 295"/>
                <a:gd name="T46" fmla="*/ 0 w 251"/>
                <a:gd name="T47" fmla="*/ 295 h 295"/>
                <a:gd name="T48" fmla="*/ 0 w 251"/>
                <a:gd name="T49" fmla="*/ 8 h 295"/>
                <a:gd name="T50" fmla="*/ 25 w 251"/>
                <a:gd name="T51" fmla="*/ 8 h 295"/>
                <a:gd name="T52" fmla="*/ 35 w 251"/>
                <a:gd name="T53" fmla="*/ 8 h 295"/>
                <a:gd name="T54" fmla="*/ 41 w 251"/>
                <a:gd name="T55" fmla="*/ 10 h 295"/>
                <a:gd name="T56" fmla="*/ 45 w 251"/>
                <a:gd name="T57" fmla="*/ 16 h 295"/>
                <a:gd name="T58" fmla="*/ 49 w 251"/>
                <a:gd name="T59" fmla="*/ 20 h 295"/>
                <a:gd name="T60" fmla="*/ 49 w 251"/>
                <a:gd name="T61" fmla="*/ 28 h 295"/>
                <a:gd name="T62" fmla="*/ 49 w 251"/>
                <a:gd name="T63" fmla="*/ 51 h 295"/>
                <a:gd name="T64" fmla="*/ 65 w 251"/>
                <a:gd name="T65" fmla="*/ 30 h 295"/>
                <a:gd name="T66" fmla="*/ 89 w 251"/>
                <a:gd name="T67" fmla="*/ 14 h 295"/>
                <a:gd name="T68" fmla="*/ 117 w 251"/>
                <a:gd name="T69" fmla="*/ 4 h 295"/>
                <a:gd name="T70" fmla="*/ 148 w 251"/>
                <a:gd name="T7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295">
                  <a:moveTo>
                    <a:pt x="148" y="0"/>
                  </a:moveTo>
                  <a:lnTo>
                    <a:pt x="178" y="4"/>
                  </a:lnTo>
                  <a:lnTo>
                    <a:pt x="204" y="12"/>
                  </a:lnTo>
                  <a:lnTo>
                    <a:pt x="224" y="28"/>
                  </a:lnTo>
                  <a:lnTo>
                    <a:pt x="239" y="49"/>
                  </a:lnTo>
                  <a:lnTo>
                    <a:pt x="247" y="77"/>
                  </a:lnTo>
                  <a:lnTo>
                    <a:pt x="251" y="111"/>
                  </a:lnTo>
                  <a:lnTo>
                    <a:pt x="251" y="295"/>
                  </a:lnTo>
                  <a:lnTo>
                    <a:pt x="200" y="295"/>
                  </a:lnTo>
                  <a:lnTo>
                    <a:pt x="200" y="117"/>
                  </a:lnTo>
                  <a:lnTo>
                    <a:pt x="198" y="93"/>
                  </a:lnTo>
                  <a:lnTo>
                    <a:pt x="192" y="75"/>
                  </a:lnTo>
                  <a:lnTo>
                    <a:pt x="184" y="61"/>
                  </a:lnTo>
                  <a:lnTo>
                    <a:pt x="172" y="51"/>
                  </a:lnTo>
                  <a:lnTo>
                    <a:pt x="156" y="45"/>
                  </a:lnTo>
                  <a:lnTo>
                    <a:pt x="136" y="43"/>
                  </a:lnTo>
                  <a:lnTo>
                    <a:pt x="113" y="47"/>
                  </a:lnTo>
                  <a:lnTo>
                    <a:pt x="91" y="55"/>
                  </a:lnTo>
                  <a:lnTo>
                    <a:pt x="75" y="69"/>
                  </a:lnTo>
                  <a:lnTo>
                    <a:pt x="61" y="89"/>
                  </a:lnTo>
                  <a:lnTo>
                    <a:pt x="53" y="113"/>
                  </a:lnTo>
                  <a:lnTo>
                    <a:pt x="51" y="142"/>
                  </a:lnTo>
                  <a:lnTo>
                    <a:pt x="51" y="295"/>
                  </a:lnTo>
                  <a:lnTo>
                    <a:pt x="0" y="295"/>
                  </a:lnTo>
                  <a:lnTo>
                    <a:pt x="0" y="8"/>
                  </a:lnTo>
                  <a:lnTo>
                    <a:pt x="25" y="8"/>
                  </a:lnTo>
                  <a:lnTo>
                    <a:pt x="35" y="8"/>
                  </a:lnTo>
                  <a:lnTo>
                    <a:pt x="41" y="10"/>
                  </a:lnTo>
                  <a:lnTo>
                    <a:pt x="45" y="16"/>
                  </a:lnTo>
                  <a:lnTo>
                    <a:pt x="49" y="20"/>
                  </a:lnTo>
                  <a:lnTo>
                    <a:pt x="49" y="28"/>
                  </a:lnTo>
                  <a:lnTo>
                    <a:pt x="49" y="51"/>
                  </a:lnTo>
                  <a:lnTo>
                    <a:pt x="65" y="30"/>
                  </a:lnTo>
                  <a:lnTo>
                    <a:pt x="89" y="14"/>
                  </a:lnTo>
                  <a:lnTo>
                    <a:pt x="117" y="4"/>
                  </a:lnTo>
                  <a:lnTo>
                    <a:pt x="1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6" name="Freeform 25"/>
            <p:cNvSpPr>
              <a:spLocks/>
            </p:cNvSpPr>
            <p:nvPr userDrawn="1"/>
          </p:nvSpPr>
          <p:spPr bwMode="auto">
            <a:xfrm>
              <a:off x="7348538" y="2152650"/>
              <a:ext cx="176213" cy="241300"/>
            </a:xfrm>
            <a:custGeom>
              <a:avLst/>
              <a:gdLst>
                <a:gd name="T0" fmla="*/ 143 w 222"/>
                <a:gd name="T1" fmla="*/ 2 h 303"/>
                <a:gd name="T2" fmla="*/ 194 w 222"/>
                <a:gd name="T3" fmla="*/ 16 h 303"/>
                <a:gd name="T4" fmla="*/ 196 w 222"/>
                <a:gd name="T5" fmla="*/ 65 h 303"/>
                <a:gd name="T6" fmla="*/ 141 w 222"/>
                <a:gd name="T7" fmla="*/ 43 h 303"/>
                <a:gd name="T8" fmla="*/ 95 w 222"/>
                <a:gd name="T9" fmla="*/ 45 h 303"/>
                <a:gd name="T10" fmla="*/ 69 w 222"/>
                <a:gd name="T11" fmla="*/ 57 h 303"/>
                <a:gd name="T12" fmla="*/ 61 w 222"/>
                <a:gd name="T13" fmla="*/ 73 h 303"/>
                <a:gd name="T14" fmla="*/ 61 w 222"/>
                <a:gd name="T15" fmla="*/ 93 h 303"/>
                <a:gd name="T16" fmla="*/ 71 w 222"/>
                <a:gd name="T17" fmla="*/ 107 h 303"/>
                <a:gd name="T18" fmla="*/ 87 w 222"/>
                <a:gd name="T19" fmla="*/ 115 h 303"/>
                <a:gd name="T20" fmla="*/ 150 w 222"/>
                <a:gd name="T21" fmla="*/ 135 h 303"/>
                <a:gd name="T22" fmla="*/ 206 w 222"/>
                <a:gd name="T23" fmla="*/ 166 h 303"/>
                <a:gd name="T24" fmla="*/ 222 w 222"/>
                <a:gd name="T25" fmla="*/ 214 h 303"/>
                <a:gd name="T26" fmla="*/ 210 w 222"/>
                <a:gd name="T27" fmla="*/ 259 h 303"/>
                <a:gd name="T28" fmla="*/ 172 w 222"/>
                <a:gd name="T29" fmla="*/ 293 h 303"/>
                <a:gd name="T30" fmla="*/ 113 w 222"/>
                <a:gd name="T31" fmla="*/ 303 h 303"/>
                <a:gd name="T32" fmla="*/ 49 w 222"/>
                <a:gd name="T33" fmla="*/ 293 h 303"/>
                <a:gd name="T34" fmla="*/ 0 w 222"/>
                <a:gd name="T35" fmla="*/ 265 h 303"/>
                <a:gd name="T36" fmla="*/ 43 w 222"/>
                <a:gd name="T37" fmla="*/ 242 h 303"/>
                <a:gd name="T38" fmla="*/ 87 w 222"/>
                <a:gd name="T39" fmla="*/ 257 h 303"/>
                <a:gd name="T40" fmla="*/ 137 w 222"/>
                <a:gd name="T41" fmla="*/ 257 h 303"/>
                <a:gd name="T42" fmla="*/ 168 w 222"/>
                <a:gd name="T43" fmla="*/ 236 h 303"/>
                <a:gd name="T44" fmla="*/ 170 w 222"/>
                <a:gd name="T45" fmla="*/ 206 h 303"/>
                <a:gd name="T46" fmla="*/ 164 w 222"/>
                <a:gd name="T47" fmla="*/ 192 h 303"/>
                <a:gd name="T48" fmla="*/ 146 w 222"/>
                <a:gd name="T49" fmla="*/ 182 h 303"/>
                <a:gd name="T50" fmla="*/ 81 w 222"/>
                <a:gd name="T51" fmla="*/ 160 h 303"/>
                <a:gd name="T52" fmla="*/ 28 w 222"/>
                <a:gd name="T53" fmla="*/ 131 h 303"/>
                <a:gd name="T54" fmla="*/ 10 w 222"/>
                <a:gd name="T55" fmla="*/ 83 h 303"/>
                <a:gd name="T56" fmla="*/ 18 w 222"/>
                <a:gd name="T57" fmla="*/ 47 h 303"/>
                <a:gd name="T58" fmla="*/ 32 w 222"/>
                <a:gd name="T59" fmla="*/ 28 h 303"/>
                <a:gd name="T60" fmla="*/ 55 w 222"/>
                <a:gd name="T61" fmla="*/ 12 h 303"/>
                <a:gd name="T62" fmla="*/ 95 w 222"/>
                <a:gd name="T63"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303">
                  <a:moveTo>
                    <a:pt x="117" y="0"/>
                  </a:moveTo>
                  <a:lnTo>
                    <a:pt x="143" y="2"/>
                  </a:lnTo>
                  <a:lnTo>
                    <a:pt x="170" y="8"/>
                  </a:lnTo>
                  <a:lnTo>
                    <a:pt x="194" y="16"/>
                  </a:lnTo>
                  <a:lnTo>
                    <a:pt x="216" y="30"/>
                  </a:lnTo>
                  <a:lnTo>
                    <a:pt x="196" y="65"/>
                  </a:lnTo>
                  <a:lnTo>
                    <a:pt x="160" y="49"/>
                  </a:lnTo>
                  <a:lnTo>
                    <a:pt x="141" y="43"/>
                  </a:lnTo>
                  <a:lnTo>
                    <a:pt x="117" y="43"/>
                  </a:lnTo>
                  <a:lnTo>
                    <a:pt x="95" y="45"/>
                  </a:lnTo>
                  <a:lnTo>
                    <a:pt x="77" y="51"/>
                  </a:lnTo>
                  <a:lnTo>
                    <a:pt x="69" y="57"/>
                  </a:lnTo>
                  <a:lnTo>
                    <a:pt x="65" y="63"/>
                  </a:lnTo>
                  <a:lnTo>
                    <a:pt x="61" y="73"/>
                  </a:lnTo>
                  <a:lnTo>
                    <a:pt x="61" y="83"/>
                  </a:lnTo>
                  <a:lnTo>
                    <a:pt x="61" y="93"/>
                  </a:lnTo>
                  <a:lnTo>
                    <a:pt x="67" y="103"/>
                  </a:lnTo>
                  <a:lnTo>
                    <a:pt x="71" y="107"/>
                  </a:lnTo>
                  <a:lnTo>
                    <a:pt x="77" y="111"/>
                  </a:lnTo>
                  <a:lnTo>
                    <a:pt x="87" y="115"/>
                  </a:lnTo>
                  <a:lnTo>
                    <a:pt x="97" y="119"/>
                  </a:lnTo>
                  <a:lnTo>
                    <a:pt x="150" y="135"/>
                  </a:lnTo>
                  <a:lnTo>
                    <a:pt x="182" y="148"/>
                  </a:lnTo>
                  <a:lnTo>
                    <a:pt x="206" y="166"/>
                  </a:lnTo>
                  <a:lnTo>
                    <a:pt x="218" y="188"/>
                  </a:lnTo>
                  <a:lnTo>
                    <a:pt x="222" y="214"/>
                  </a:lnTo>
                  <a:lnTo>
                    <a:pt x="220" y="240"/>
                  </a:lnTo>
                  <a:lnTo>
                    <a:pt x="210" y="259"/>
                  </a:lnTo>
                  <a:lnTo>
                    <a:pt x="194" y="279"/>
                  </a:lnTo>
                  <a:lnTo>
                    <a:pt x="172" y="293"/>
                  </a:lnTo>
                  <a:lnTo>
                    <a:pt x="145" y="301"/>
                  </a:lnTo>
                  <a:lnTo>
                    <a:pt x="113" y="303"/>
                  </a:lnTo>
                  <a:lnTo>
                    <a:pt x="79" y="301"/>
                  </a:lnTo>
                  <a:lnTo>
                    <a:pt x="49" y="293"/>
                  </a:lnTo>
                  <a:lnTo>
                    <a:pt x="24" y="281"/>
                  </a:lnTo>
                  <a:lnTo>
                    <a:pt x="0" y="265"/>
                  </a:lnTo>
                  <a:lnTo>
                    <a:pt x="24" y="230"/>
                  </a:lnTo>
                  <a:lnTo>
                    <a:pt x="43" y="242"/>
                  </a:lnTo>
                  <a:lnTo>
                    <a:pt x="63"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2" y="28"/>
                  </a:lnTo>
                  <a:lnTo>
                    <a:pt x="39" y="20"/>
                  </a:lnTo>
                  <a:lnTo>
                    <a:pt x="55" y="12"/>
                  </a:lnTo>
                  <a:lnTo>
                    <a:pt x="73" y="6"/>
                  </a:lnTo>
                  <a:lnTo>
                    <a:pt x="95" y="2"/>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7" name="Freeform 26"/>
            <p:cNvSpPr>
              <a:spLocks noEditPoints="1"/>
            </p:cNvSpPr>
            <p:nvPr userDrawn="1"/>
          </p:nvSpPr>
          <p:spPr bwMode="auto">
            <a:xfrm>
              <a:off x="7575550" y="2068513"/>
              <a:ext cx="42863" cy="319087"/>
            </a:xfrm>
            <a:custGeom>
              <a:avLst/>
              <a:gdLst>
                <a:gd name="T0" fmla="*/ 2 w 54"/>
                <a:gd name="T1" fmla="*/ 115 h 402"/>
                <a:gd name="T2" fmla="*/ 54 w 54"/>
                <a:gd name="T3" fmla="*/ 115 h 402"/>
                <a:gd name="T4" fmla="*/ 54 w 54"/>
                <a:gd name="T5" fmla="*/ 402 h 402"/>
                <a:gd name="T6" fmla="*/ 2 w 54"/>
                <a:gd name="T7" fmla="*/ 402 h 402"/>
                <a:gd name="T8" fmla="*/ 2 w 54"/>
                <a:gd name="T9" fmla="*/ 115 h 402"/>
                <a:gd name="T10" fmla="*/ 0 w 54"/>
                <a:gd name="T11" fmla="*/ 0 h 402"/>
                <a:gd name="T12" fmla="*/ 54 w 54"/>
                <a:gd name="T13" fmla="*/ 0 h 402"/>
                <a:gd name="T14" fmla="*/ 54 w 54"/>
                <a:gd name="T15" fmla="*/ 57 h 402"/>
                <a:gd name="T16" fmla="*/ 0 w 54"/>
                <a:gd name="T17" fmla="*/ 57 h 402"/>
                <a:gd name="T18" fmla="*/ 0 w 54"/>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2">
                  <a:moveTo>
                    <a:pt x="2" y="115"/>
                  </a:moveTo>
                  <a:lnTo>
                    <a:pt x="54" y="115"/>
                  </a:lnTo>
                  <a:lnTo>
                    <a:pt x="54" y="402"/>
                  </a:lnTo>
                  <a:lnTo>
                    <a:pt x="2" y="402"/>
                  </a:lnTo>
                  <a:lnTo>
                    <a:pt x="2" y="115"/>
                  </a:lnTo>
                  <a:close/>
                  <a:moveTo>
                    <a:pt x="0" y="0"/>
                  </a:moveTo>
                  <a:lnTo>
                    <a:pt x="54" y="0"/>
                  </a:lnTo>
                  <a:lnTo>
                    <a:pt x="54" y="57"/>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8" name="Freeform 27"/>
            <p:cNvSpPr>
              <a:spLocks noEditPoints="1"/>
            </p:cNvSpPr>
            <p:nvPr userDrawn="1"/>
          </p:nvSpPr>
          <p:spPr bwMode="auto">
            <a:xfrm>
              <a:off x="7669213" y="2060575"/>
              <a:ext cx="219075" cy="333375"/>
            </a:xfrm>
            <a:custGeom>
              <a:avLst/>
              <a:gdLst>
                <a:gd name="T0" fmla="*/ 141 w 278"/>
                <a:gd name="T1" fmla="*/ 160 h 420"/>
                <a:gd name="T2" fmla="*/ 115 w 278"/>
                <a:gd name="T3" fmla="*/ 164 h 420"/>
                <a:gd name="T4" fmla="*/ 93 w 278"/>
                <a:gd name="T5" fmla="*/ 174 h 420"/>
                <a:gd name="T6" fmla="*/ 77 w 278"/>
                <a:gd name="T7" fmla="*/ 190 h 420"/>
                <a:gd name="T8" fmla="*/ 64 w 278"/>
                <a:gd name="T9" fmla="*/ 210 h 420"/>
                <a:gd name="T10" fmla="*/ 58 w 278"/>
                <a:gd name="T11" fmla="*/ 238 h 420"/>
                <a:gd name="T12" fmla="*/ 54 w 278"/>
                <a:gd name="T13" fmla="*/ 269 h 420"/>
                <a:gd name="T14" fmla="*/ 58 w 278"/>
                <a:gd name="T15" fmla="*/ 301 h 420"/>
                <a:gd name="T16" fmla="*/ 64 w 278"/>
                <a:gd name="T17" fmla="*/ 327 h 420"/>
                <a:gd name="T18" fmla="*/ 77 w 278"/>
                <a:gd name="T19" fmla="*/ 349 h 420"/>
                <a:gd name="T20" fmla="*/ 93 w 278"/>
                <a:gd name="T21" fmla="*/ 365 h 420"/>
                <a:gd name="T22" fmla="*/ 115 w 278"/>
                <a:gd name="T23" fmla="*/ 372 h 420"/>
                <a:gd name="T24" fmla="*/ 141 w 278"/>
                <a:gd name="T25" fmla="*/ 376 h 420"/>
                <a:gd name="T26" fmla="*/ 167 w 278"/>
                <a:gd name="T27" fmla="*/ 372 h 420"/>
                <a:gd name="T28" fmla="*/ 186 w 278"/>
                <a:gd name="T29" fmla="*/ 363 h 420"/>
                <a:gd name="T30" fmla="*/ 204 w 278"/>
                <a:gd name="T31" fmla="*/ 347 h 420"/>
                <a:gd name="T32" fmla="*/ 216 w 278"/>
                <a:gd name="T33" fmla="*/ 325 h 420"/>
                <a:gd name="T34" fmla="*/ 224 w 278"/>
                <a:gd name="T35" fmla="*/ 299 h 420"/>
                <a:gd name="T36" fmla="*/ 226 w 278"/>
                <a:gd name="T37" fmla="*/ 269 h 420"/>
                <a:gd name="T38" fmla="*/ 224 w 278"/>
                <a:gd name="T39" fmla="*/ 236 h 420"/>
                <a:gd name="T40" fmla="*/ 218 w 278"/>
                <a:gd name="T41" fmla="*/ 210 h 420"/>
                <a:gd name="T42" fmla="*/ 204 w 278"/>
                <a:gd name="T43" fmla="*/ 188 h 420"/>
                <a:gd name="T44" fmla="*/ 188 w 278"/>
                <a:gd name="T45" fmla="*/ 174 h 420"/>
                <a:gd name="T46" fmla="*/ 167 w 278"/>
                <a:gd name="T47" fmla="*/ 164 h 420"/>
                <a:gd name="T48" fmla="*/ 141 w 278"/>
                <a:gd name="T49" fmla="*/ 160 h 420"/>
                <a:gd name="T50" fmla="*/ 226 w 278"/>
                <a:gd name="T51" fmla="*/ 0 h 420"/>
                <a:gd name="T52" fmla="*/ 278 w 278"/>
                <a:gd name="T53" fmla="*/ 0 h 420"/>
                <a:gd name="T54" fmla="*/ 278 w 278"/>
                <a:gd name="T55" fmla="*/ 412 h 420"/>
                <a:gd name="T56" fmla="*/ 250 w 278"/>
                <a:gd name="T57" fmla="*/ 412 h 420"/>
                <a:gd name="T58" fmla="*/ 242 w 278"/>
                <a:gd name="T59" fmla="*/ 412 h 420"/>
                <a:gd name="T60" fmla="*/ 236 w 278"/>
                <a:gd name="T61" fmla="*/ 410 h 420"/>
                <a:gd name="T62" fmla="*/ 230 w 278"/>
                <a:gd name="T63" fmla="*/ 406 h 420"/>
                <a:gd name="T64" fmla="*/ 228 w 278"/>
                <a:gd name="T65" fmla="*/ 400 h 420"/>
                <a:gd name="T66" fmla="*/ 226 w 278"/>
                <a:gd name="T67" fmla="*/ 392 h 420"/>
                <a:gd name="T68" fmla="*/ 226 w 278"/>
                <a:gd name="T69" fmla="*/ 370 h 420"/>
                <a:gd name="T70" fmla="*/ 210 w 278"/>
                <a:gd name="T71" fmla="*/ 390 h 420"/>
                <a:gd name="T72" fmla="*/ 188 w 278"/>
                <a:gd name="T73" fmla="*/ 406 h 420"/>
                <a:gd name="T74" fmla="*/ 161 w 278"/>
                <a:gd name="T75" fmla="*/ 416 h 420"/>
                <a:gd name="T76" fmla="*/ 129 w 278"/>
                <a:gd name="T77" fmla="*/ 420 h 420"/>
                <a:gd name="T78" fmla="*/ 99 w 278"/>
                <a:gd name="T79" fmla="*/ 418 h 420"/>
                <a:gd name="T80" fmla="*/ 73 w 278"/>
                <a:gd name="T81" fmla="*/ 410 h 420"/>
                <a:gd name="T82" fmla="*/ 52 w 278"/>
                <a:gd name="T83" fmla="*/ 396 h 420"/>
                <a:gd name="T84" fmla="*/ 34 w 278"/>
                <a:gd name="T85" fmla="*/ 378 h 420"/>
                <a:gd name="T86" fmla="*/ 20 w 278"/>
                <a:gd name="T87" fmla="*/ 357 h 420"/>
                <a:gd name="T88" fmla="*/ 10 w 278"/>
                <a:gd name="T89" fmla="*/ 331 h 420"/>
                <a:gd name="T90" fmla="*/ 2 w 278"/>
                <a:gd name="T91" fmla="*/ 301 h 420"/>
                <a:gd name="T92" fmla="*/ 0 w 278"/>
                <a:gd name="T93" fmla="*/ 269 h 420"/>
                <a:gd name="T94" fmla="*/ 2 w 278"/>
                <a:gd name="T95" fmla="*/ 236 h 420"/>
                <a:gd name="T96" fmla="*/ 10 w 278"/>
                <a:gd name="T97" fmla="*/ 208 h 420"/>
                <a:gd name="T98" fmla="*/ 20 w 278"/>
                <a:gd name="T99" fmla="*/ 182 h 420"/>
                <a:gd name="T100" fmla="*/ 36 w 278"/>
                <a:gd name="T101" fmla="*/ 160 h 420"/>
                <a:gd name="T102" fmla="*/ 54 w 278"/>
                <a:gd name="T103" fmla="*/ 141 h 420"/>
                <a:gd name="T104" fmla="*/ 77 w 278"/>
                <a:gd name="T105" fmla="*/ 129 h 420"/>
                <a:gd name="T106" fmla="*/ 103 w 278"/>
                <a:gd name="T107" fmla="*/ 119 h 420"/>
                <a:gd name="T108" fmla="*/ 133 w 278"/>
                <a:gd name="T109" fmla="*/ 117 h 420"/>
                <a:gd name="T110" fmla="*/ 163 w 278"/>
                <a:gd name="T111" fmla="*/ 121 h 420"/>
                <a:gd name="T112" fmla="*/ 188 w 278"/>
                <a:gd name="T113" fmla="*/ 129 h 420"/>
                <a:gd name="T114" fmla="*/ 208 w 278"/>
                <a:gd name="T115" fmla="*/ 143 h 420"/>
                <a:gd name="T116" fmla="*/ 226 w 278"/>
                <a:gd name="T117" fmla="*/ 162 h 420"/>
                <a:gd name="T118" fmla="*/ 226 w 278"/>
                <a:gd name="T11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420">
                  <a:moveTo>
                    <a:pt x="141" y="160"/>
                  </a:moveTo>
                  <a:lnTo>
                    <a:pt x="115" y="164"/>
                  </a:lnTo>
                  <a:lnTo>
                    <a:pt x="93" y="174"/>
                  </a:lnTo>
                  <a:lnTo>
                    <a:pt x="77" y="190"/>
                  </a:lnTo>
                  <a:lnTo>
                    <a:pt x="64" y="210"/>
                  </a:lnTo>
                  <a:lnTo>
                    <a:pt x="58" y="238"/>
                  </a:lnTo>
                  <a:lnTo>
                    <a:pt x="54" y="269"/>
                  </a:lnTo>
                  <a:lnTo>
                    <a:pt x="58" y="301"/>
                  </a:lnTo>
                  <a:lnTo>
                    <a:pt x="64" y="327"/>
                  </a:lnTo>
                  <a:lnTo>
                    <a:pt x="77" y="349"/>
                  </a:lnTo>
                  <a:lnTo>
                    <a:pt x="93" y="365"/>
                  </a:lnTo>
                  <a:lnTo>
                    <a:pt x="115" y="372"/>
                  </a:lnTo>
                  <a:lnTo>
                    <a:pt x="141" y="376"/>
                  </a:lnTo>
                  <a:lnTo>
                    <a:pt x="167" y="372"/>
                  </a:lnTo>
                  <a:lnTo>
                    <a:pt x="186" y="363"/>
                  </a:lnTo>
                  <a:lnTo>
                    <a:pt x="204" y="347"/>
                  </a:lnTo>
                  <a:lnTo>
                    <a:pt x="216" y="325"/>
                  </a:lnTo>
                  <a:lnTo>
                    <a:pt x="224" y="299"/>
                  </a:lnTo>
                  <a:lnTo>
                    <a:pt x="226" y="269"/>
                  </a:lnTo>
                  <a:lnTo>
                    <a:pt x="224" y="236"/>
                  </a:lnTo>
                  <a:lnTo>
                    <a:pt x="218" y="210"/>
                  </a:lnTo>
                  <a:lnTo>
                    <a:pt x="204" y="188"/>
                  </a:lnTo>
                  <a:lnTo>
                    <a:pt x="188" y="174"/>
                  </a:lnTo>
                  <a:lnTo>
                    <a:pt x="167" y="164"/>
                  </a:lnTo>
                  <a:lnTo>
                    <a:pt x="141" y="160"/>
                  </a:lnTo>
                  <a:close/>
                  <a:moveTo>
                    <a:pt x="226" y="0"/>
                  </a:moveTo>
                  <a:lnTo>
                    <a:pt x="278" y="0"/>
                  </a:lnTo>
                  <a:lnTo>
                    <a:pt x="278" y="412"/>
                  </a:lnTo>
                  <a:lnTo>
                    <a:pt x="250" y="412"/>
                  </a:lnTo>
                  <a:lnTo>
                    <a:pt x="242" y="412"/>
                  </a:lnTo>
                  <a:lnTo>
                    <a:pt x="236" y="410"/>
                  </a:lnTo>
                  <a:lnTo>
                    <a:pt x="230" y="406"/>
                  </a:lnTo>
                  <a:lnTo>
                    <a:pt x="228" y="400"/>
                  </a:lnTo>
                  <a:lnTo>
                    <a:pt x="226" y="392"/>
                  </a:lnTo>
                  <a:lnTo>
                    <a:pt x="226" y="370"/>
                  </a:lnTo>
                  <a:lnTo>
                    <a:pt x="210" y="390"/>
                  </a:lnTo>
                  <a:lnTo>
                    <a:pt x="188" y="406"/>
                  </a:lnTo>
                  <a:lnTo>
                    <a:pt x="161" y="416"/>
                  </a:lnTo>
                  <a:lnTo>
                    <a:pt x="129" y="420"/>
                  </a:lnTo>
                  <a:lnTo>
                    <a:pt x="99" y="418"/>
                  </a:lnTo>
                  <a:lnTo>
                    <a:pt x="73" y="410"/>
                  </a:lnTo>
                  <a:lnTo>
                    <a:pt x="52" y="396"/>
                  </a:lnTo>
                  <a:lnTo>
                    <a:pt x="34" y="378"/>
                  </a:lnTo>
                  <a:lnTo>
                    <a:pt x="20" y="357"/>
                  </a:lnTo>
                  <a:lnTo>
                    <a:pt x="10" y="331"/>
                  </a:lnTo>
                  <a:lnTo>
                    <a:pt x="2" y="301"/>
                  </a:lnTo>
                  <a:lnTo>
                    <a:pt x="0" y="269"/>
                  </a:lnTo>
                  <a:lnTo>
                    <a:pt x="2" y="236"/>
                  </a:lnTo>
                  <a:lnTo>
                    <a:pt x="10" y="208"/>
                  </a:lnTo>
                  <a:lnTo>
                    <a:pt x="20" y="182"/>
                  </a:lnTo>
                  <a:lnTo>
                    <a:pt x="36" y="160"/>
                  </a:lnTo>
                  <a:lnTo>
                    <a:pt x="54" y="141"/>
                  </a:lnTo>
                  <a:lnTo>
                    <a:pt x="77" y="129"/>
                  </a:lnTo>
                  <a:lnTo>
                    <a:pt x="103" y="119"/>
                  </a:lnTo>
                  <a:lnTo>
                    <a:pt x="133" y="117"/>
                  </a:lnTo>
                  <a:lnTo>
                    <a:pt x="163" y="121"/>
                  </a:lnTo>
                  <a:lnTo>
                    <a:pt x="188" y="129"/>
                  </a:lnTo>
                  <a:lnTo>
                    <a:pt x="208" y="143"/>
                  </a:lnTo>
                  <a:lnTo>
                    <a:pt x="226" y="162"/>
                  </a:lnTo>
                  <a:lnTo>
                    <a:pt x="2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0" name="Freeform 29"/>
            <p:cNvSpPr>
              <a:spLocks noEditPoints="1"/>
            </p:cNvSpPr>
            <p:nvPr userDrawn="1"/>
          </p:nvSpPr>
          <p:spPr bwMode="auto">
            <a:xfrm>
              <a:off x="7940675" y="2152650"/>
              <a:ext cx="204788" cy="241300"/>
            </a:xfrm>
            <a:custGeom>
              <a:avLst/>
              <a:gdLst>
                <a:gd name="T0" fmla="*/ 139 w 258"/>
                <a:gd name="T1" fmla="*/ 43 h 303"/>
                <a:gd name="T2" fmla="*/ 117 w 258"/>
                <a:gd name="T3" fmla="*/ 45 h 303"/>
                <a:gd name="T4" fmla="*/ 97 w 258"/>
                <a:gd name="T5" fmla="*/ 51 h 303"/>
                <a:gd name="T6" fmla="*/ 81 w 258"/>
                <a:gd name="T7" fmla="*/ 65 h 303"/>
                <a:gd name="T8" fmla="*/ 67 w 258"/>
                <a:gd name="T9" fmla="*/ 81 h 303"/>
                <a:gd name="T10" fmla="*/ 57 w 258"/>
                <a:gd name="T11" fmla="*/ 101 h 303"/>
                <a:gd name="T12" fmla="*/ 54 w 258"/>
                <a:gd name="T13" fmla="*/ 125 h 303"/>
                <a:gd name="T14" fmla="*/ 208 w 258"/>
                <a:gd name="T15" fmla="*/ 125 h 303"/>
                <a:gd name="T16" fmla="*/ 208 w 258"/>
                <a:gd name="T17" fmla="*/ 121 h 303"/>
                <a:gd name="T18" fmla="*/ 206 w 258"/>
                <a:gd name="T19" fmla="*/ 97 h 303"/>
                <a:gd name="T20" fmla="*/ 200 w 258"/>
                <a:gd name="T21" fmla="*/ 77 h 303"/>
                <a:gd name="T22" fmla="*/ 190 w 258"/>
                <a:gd name="T23" fmla="*/ 63 h 303"/>
                <a:gd name="T24" fmla="*/ 176 w 258"/>
                <a:gd name="T25" fmla="*/ 51 h 303"/>
                <a:gd name="T26" fmla="*/ 161 w 258"/>
                <a:gd name="T27" fmla="*/ 45 h 303"/>
                <a:gd name="T28" fmla="*/ 139 w 258"/>
                <a:gd name="T29" fmla="*/ 43 h 303"/>
                <a:gd name="T30" fmla="*/ 139 w 258"/>
                <a:gd name="T31" fmla="*/ 0 h 303"/>
                <a:gd name="T32" fmla="*/ 166 w 258"/>
                <a:gd name="T33" fmla="*/ 2 h 303"/>
                <a:gd name="T34" fmla="*/ 190 w 258"/>
                <a:gd name="T35" fmla="*/ 10 h 303"/>
                <a:gd name="T36" fmla="*/ 210 w 258"/>
                <a:gd name="T37" fmla="*/ 22 h 303"/>
                <a:gd name="T38" fmla="*/ 226 w 258"/>
                <a:gd name="T39" fmla="*/ 35 h 303"/>
                <a:gd name="T40" fmla="*/ 240 w 258"/>
                <a:gd name="T41" fmla="*/ 55 h 303"/>
                <a:gd name="T42" fmla="*/ 250 w 258"/>
                <a:gd name="T43" fmla="*/ 77 h 303"/>
                <a:gd name="T44" fmla="*/ 256 w 258"/>
                <a:gd name="T45" fmla="*/ 103 h 303"/>
                <a:gd name="T46" fmla="*/ 258 w 258"/>
                <a:gd name="T47" fmla="*/ 131 h 303"/>
                <a:gd name="T48" fmla="*/ 254 w 258"/>
                <a:gd name="T49" fmla="*/ 164 h 303"/>
                <a:gd name="T50" fmla="*/ 52 w 258"/>
                <a:gd name="T51" fmla="*/ 164 h 303"/>
                <a:gd name="T52" fmla="*/ 55 w 258"/>
                <a:gd name="T53" fmla="*/ 192 h 303"/>
                <a:gd name="T54" fmla="*/ 65 w 258"/>
                <a:gd name="T55" fmla="*/ 216 h 303"/>
                <a:gd name="T56" fmla="*/ 79 w 258"/>
                <a:gd name="T57" fmla="*/ 236 h 303"/>
                <a:gd name="T58" fmla="*/ 99 w 258"/>
                <a:gd name="T59" fmla="*/ 248 h 303"/>
                <a:gd name="T60" fmla="*/ 123 w 258"/>
                <a:gd name="T61" fmla="*/ 255 h 303"/>
                <a:gd name="T62" fmla="*/ 151 w 258"/>
                <a:gd name="T63" fmla="*/ 259 h 303"/>
                <a:gd name="T64" fmla="*/ 180 w 258"/>
                <a:gd name="T65" fmla="*/ 255 h 303"/>
                <a:gd name="T66" fmla="*/ 204 w 258"/>
                <a:gd name="T67" fmla="*/ 249 h 303"/>
                <a:gd name="T68" fmla="*/ 224 w 258"/>
                <a:gd name="T69" fmla="*/ 236 h 303"/>
                <a:gd name="T70" fmla="*/ 246 w 258"/>
                <a:gd name="T71" fmla="*/ 269 h 303"/>
                <a:gd name="T72" fmla="*/ 226 w 258"/>
                <a:gd name="T73" fmla="*/ 285 h 303"/>
                <a:gd name="T74" fmla="*/ 202 w 258"/>
                <a:gd name="T75" fmla="*/ 295 h 303"/>
                <a:gd name="T76" fmla="*/ 176 w 258"/>
                <a:gd name="T77" fmla="*/ 301 h 303"/>
                <a:gd name="T78" fmla="*/ 147 w 258"/>
                <a:gd name="T79" fmla="*/ 303 h 303"/>
                <a:gd name="T80" fmla="*/ 115 w 258"/>
                <a:gd name="T81" fmla="*/ 301 h 303"/>
                <a:gd name="T82" fmla="*/ 85 w 258"/>
                <a:gd name="T83" fmla="*/ 293 h 303"/>
                <a:gd name="T84" fmla="*/ 61 w 258"/>
                <a:gd name="T85" fmla="*/ 281 h 303"/>
                <a:gd name="T86" fmla="*/ 40 w 258"/>
                <a:gd name="T87" fmla="*/ 263 h 303"/>
                <a:gd name="T88" fmla="*/ 24 w 258"/>
                <a:gd name="T89" fmla="*/ 242 h 303"/>
                <a:gd name="T90" fmla="*/ 10 w 258"/>
                <a:gd name="T91" fmla="*/ 216 h 303"/>
                <a:gd name="T92" fmla="*/ 2 w 258"/>
                <a:gd name="T93" fmla="*/ 184 h 303"/>
                <a:gd name="T94" fmla="*/ 0 w 258"/>
                <a:gd name="T95" fmla="*/ 148 h 303"/>
                <a:gd name="T96" fmla="*/ 2 w 258"/>
                <a:gd name="T97" fmla="*/ 115 h 303"/>
                <a:gd name="T98" fmla="*/ 10 w 258"/>
                <a:gd name="T99" fmla="*/ 85 h 303"/>
                <a:gd name="T100" fmla="*/ 24 w 258"/>
                <a:gd name="T101" fmla="*/ 59 h 303"/>
                <a:gd name="T102" fmla="*/ 40 w 258"/>
                <a:gd name="T103" fmla="*/ 39 h 303"/>
                <a:gd name="T104" fmla="*/ 59 w 258"/>
                <a:gd name="T105" fmla="*/ 22 h 303"/>
                <a:gd name="T106" fmla="*/ 83 w 258"/>
                <a:gd name="T107" fmla="*/ 10 h 303"/>
                <a:gd name="T108" fmla="*/ 109 w 258"/>
                <a:gd name="T109" fmla="*/ 2 h 303"/>
                <a:gd name="T110" fmla="*/ 139 w 258"/>
                <a:gd name="T11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3">
                  <a:moveTo>
                    <a:pt x="139" y="43"/>
                  </a:moveTo>
                  <a:lnTo>
                    <a:pt x="117" y="45"/>
                  </a:lnTo>
                  <a:lnTo>
                    <a:pt x="97" y="51"/>
                  </a:lnTo>
                  <a:lnTo>
                    <a:pt x="81" y="65"/>
                  </a:lnTo>
                  <a:lnTo>
                    <a:pt x="67" y="81"/>
                  </a:lnTo>
                  <a:lnTo>
                    <a:pt x="57" y="101"/>
                  </a:lnTo>
                  <a:lnTo>
                    <a:pt x="54" y="125"/>
                  </a:lnTo>
                  <a:lnTo>
                    <a:pt x="208" y="125"/>
                  </a:lnTo>
                  <a:lnTo>
                    <a:pt x="208" y="121"/>
                  </a:lnTo>
                  <a:lnTo>
                    <a:pt x="206" y="97"/>
                  </a:lnTo>
                  <a:lnTo>
                    <a:pt x="200" y="77"/>
                  </a:lnTo>
                  <a:lnTo>
                    <a:pt x="190" y="63"/>
                  </a:lnTo>
                  <a:lnTo>
                    <a:pt x="176" y="51"/>
                  </a:lnTo>
                  <a:lnTo>
                    <a:pt x="161" y="45"/>
                  </a:lnTo>
                  <a:lnTo>
                    <a:pt x="139" y="43"/>
                  </a:lnTo>
                  <a:close/>
                  <a:moveTo>
                    <a:pt x="139" y="0"/>
                  </a:moveTo>
                  <a:lnTo>
                    <a:pt x="166" y="2"/>
                  </a:lnTo>
                  <a:lnTo>
                    <a:pt x="190" y="10"/>
                  </a:lnTo>
                  <a:lnTo>
                    <a:pt x="210" y="22"/>
                  </a:lnTo>
                  <a:lnTo>
                    <a:pt x="226" y="35"/>
                  </a:lnTo>
                  <a:lnTo>
                    <a:pt x="240" y="55"/>
                  </a:lnTo>
                  <a:lnTo>
                    <a:pt x="250" y="77"/>
                  </a:lnTo>
                  <a:lnTo>
                    <a:pt x="256" y="103"/>
                  </a:lnTo>
                  <a:lnTo>
                    <a:pt x="258" y="131"/>
                  </a:lnTo>
                  <a:lnTo>
                    <a:pt x="254" y="164"/>
                  </a:lnTo>
                  <a:lnTo>
                    <a:pt x="52" y="164"/>
                  </a:lnTo>
                  <a:lnTo>
                    <a:pt x="55" y="192"/>
                  </a:lnTo>
                  <a:lnTo>
                    <a:pt x="65" y="216"/>
                  </a:lnTo>
                  <a:lnTo>
                    <a:pt x="79" y="236"/>
                  </a:lnTo>
                  <a:lnTo>
                    <a:pt x="99" y="248"/>
                  </a:lnTo>
                  <a:lnTo>
                    <a:pt x="123" y="255"/>
                  </a:lnTo>
                  <a:lnTo>
                    <a:pt x="151" y="259"/>
                  </a:lnTo>
                  <a:lnTo>
                    <a:pt x="180" y="255"/>
                  </a:lnTo>
                  <a:lnTo>
                    <a:pt x="204" y="249"/>
                  </a:lnTo>
                  <a:lnTo>
                    <a:pt x="224" y="236"/>
                  </a:lnTo>
                  <a:lnTo>
                    <a:pt x="246" y="269"/>
                  </a:lnTo>
                  <a:lnTo>
                    <a:pt x="226" y="285"/>
                  </a:lnTo>
                  <a:lnTo>
                    <a:pt x="202" y="295"/>
                  </a:lnTo>
                  <a:lnTo>
                    <a:pt x="176" y="301"/>
                  </a:lnTo>
                  <a:lnTo>
                    <a:pt x="147" y="303"/>
                  </a:lnTo>
                  <a:lnTo>
                    <a:pt x="115" y="301"/>
                  </a:lnTo>
                  <a:lnTo>
                    <a:pt x="85" y="293"/>
                  </a:lnTo>
                  <a:lnTo>
                    <a:pt x="61" y="281"/>
                  </a:lnTo>
                  <a:lnTo>
                    <a:pt x="40" y="263"/>
                  </a:lnTo>
                  <a:lnTo>
                    <a:pt x="24" y="242"/>
                  </a:lnTo>
                  <a:lnTo>
                    <a:pt x="10" y="216"/>
                  </a:lnTo>
                  <a:lnTo>
                    <a:pt x="2" y="184"/>
                  </a:lnTo>
                  <a:lnTo>
                    <a:pt x="0" y="148"/>
                  </a:lnTo>
                  <a:lnTo>
                    <a:pt x="2" y="115"/>
                  </a:lnTo>
                  <a:lnTo>
                    <a:pt x="10" y="85"/>
                  </a:lnTo>
                  <a:lnTo>
                    <a:pt x="24" y="59"/>
                  </a:lnTo>
                  <a:lnTo>
                    <a:pt x="40" y="39"/>
                  </a:lnTo>
                  <a:lnTo>
                    <a:pt x="59" y="22"/>
                  </a:lnTo>
                  <a:lnTo>
                    <a:pt x="83" y="10"/>
                  </a:lnTo>
                  <a:lnTo>
                    <a:pt x="109"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384330235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userDrawn="1">
  <p:cSld name="Blue Section Break">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8A1777-1DDA-164F-B783-4BA9FD37204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pic>
        <p:nvPicPr>
          <p:cNvPr id="12" name="Picture 11">
            <a:extLst>
              <a:ext uri="{FF2B5EF4-FFF2-40B4-BE49-F238E27FC236}">
                <a16:creationId xmlns:a16="http://schemas.microsoft.com/office/drawing/2014/main" id="{0AD540EE-2887-CF43-90E8-11F1191861B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463334" y="377250"/>
            <a:ext cx="1190520" cy="560722"/>
          </a:xfrm>
          <a:prstGeom prst="rect">
            <a:avLst/>
          </a:prstGeom>
          <a:effectLst>
            <a:outerShdw blurRad="165100" dir="5400000" sx="113000" sy="113000" algn="ctr" rotWithShape="0">
              <a:schemeClr val="tx1"/>
            </a:outerShdw>
          </a:effectLst>
        </p:spPr>
      </p:pic>
      <p:sp>
        <p:nvSpPr>
          <p:cNvPr id="2" name="Title 1"/>
          <p:cNvSpPr>
            <a:spLocks noGrp="1"/>
          </p:cNvSpPr>
          <p:nvPr>
            <p:ph type="title" hasCustomPrompt="1"/>
          </p:nvPr>
        </p:nvSpPr>
        <p:spPr>
          <a:xfrm>
            <a:off x="455614" y="2056990"/>
            <a:ext cx="8177232" cy="1021556"/>
          </a:xfrm>
        </p:spPr>
        <p:txBody>
          <a:bodyPr anchor="ctr" anchorCtr="0">
            <a:noAutofit/>
          </a:bodyPr>
          <a:lstStyle>
            <a:lvl1pPr algn="ctr">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p>
        </p:txBody>
      </p:sp>
      <p:pic>
        <p:nvPicPr>
          <p:cNvPr id="5" name="Picture 4">
            <a:extLst>
              <a:ext uri="{FF2B5EF4-FFF2-40B4-BE49-F238E27FC236}">
                <a16:creationId xmlns:a16="http://schemas.microsoft.com/office/drawing/2014/main" id="{65EEB1AA-32CC-D440-8A97-75D3443F3E7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2216151" y="1796350"/>
            <a:ext cx="4711700" cy="177635"/>
          </a:xfrm>
          <a:prstGeom prst="rect">
            <a:avLst/>
          </a:prstGeom>
        </p:spPr>
      </p:pic>
      <p:pic>
        <p:nvPicPr>
          <p:cNvPr id="6" name="Picture 5">
            <a:extLst>
              <a:ext uri="{FF2B5EF4-FFF2-40B4-BE49-F238E27FC236}">
                <a16:creationId xmlns:a16="http://schemas.microsoft.com/office/drawing/2014/main" id="{6C37DD62-7A03-3249-B5F1-7A4BDF6C302B}"/>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2216151" y="3146822"/>
            <a:ext cx="4711700" cy="177635"/>
          </a:xfrm>
          <a:prstGeom prst="rect">
            <a:avLst/>
          </a:prstGeom>
        </p:spPr>
      </p:pic>
      <p:sp>
        <p:nvSpPr>
          <p:cNvPr id="7" name="Rectangle 6">
            <a:extLst>
              <a:ext uri="{FF2B5EF4-FFF2-40B4-BE49-F238E27FC236}">
                <a16:creationId xmlns:a16="http://schemas.microsoft.com/office/drawing/2014/main" id="{6107F9EB-C54C-1C4B-9EF9-5E277E4E45C5}"/>
              </a:ext>
            </a:extLst>
          </p:cNvPr>
          <p:cNvSpPr/>
          <p:nvPr userDrawn="1"/>
        </p:nvSpPr>
        <p:spPr>
          <a:xfrm>
            <a:off x="-44604" y="4950359"/>
            <a:ext cx="1358064" cy="215444"/>
          </a:xfrm>
          <a:prstGeom prst="rect">
            <a:avLst/>
          </a:prstGeom>
        </p:spPr>
        <p:txBody>
          <a:bodyPr wrap="none">
            <a:spAutoFit/>
          </a:bodyPr>
          <a:lstStyle/>
          <a:p>
            <a:r>
              <a:rPr lang="en-US" sz="800" dirty="0">
                <a:solidFill>
                  <a:srgbClr val="B1BABF">
                    <a:lumMod val="20000"/>
                    <a:lumOff val="80000"/>
                  </a:srgbClr>
                </a:solidFill>
              </a:rPr>
              <a:t>© 2019 Intel Corporation</a:t>
            </a:r>
          </a:p>
        </p:txBody>
      </p:sp>
    </p:spTree>
    <p:extLst>
      <p:ext uri="{BB962C8B-B14F-4D97-AF65-F5344CB8AC3E}">
        <p14:creationId xmlns:p14="http://schemas.microsoft.com/office/powerpoint/2010/main" val="104200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5" name="Rectangle 4">
            <a:extLst>
              <a:ext uri="{FF2B5EF4-FFF2-40B4-BE49-F238E27FC236}">
                <a16:creationId xmlns:a16="http://schemas.microsoft.com/office/drawing/2014/main" id="{4D4ADC30-F684-D84C-8485-DF7399ED59CB}"/>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237104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descr="StackedISWhite.png"/>
          <p:cNvPicPr>
            <a:picLocks noChangeAspect="1"/>
          </p:cNvPicPr>
          <p:nvPr/>
        </p:nvPicPr>
        <p:blipFill>
          <a:blip r:embed="rId3"/>
          <a:stretch>
            <a:fillRect/>
          </a:stretch>
        </p:blipFill>
        <p:spPr>
          <a:xfrm>
            <a:off x="3488733" y="1881408"/>
            <a:ext cx="2085275" cy="1960738"/>
          </a:xfrm>
          <a:prstGeom prst="rect">
            <a:avLst/>
          </a:prstGeom>
        </p:spPr>
      </p:pic>
      <p:sp>
        <p:nvSpPr>
          <p:cNvPr id="8" name="Rectangle 7"/>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3786030136"/>
      </p:ext>
    </p:extLst>
  </p:cSld>
  <p:clrMapOvr>
    <a:masterClrMapping/>
  </p:clrMapOvr>
  <p:hf hdr="0" ftr="0" dt="0"/>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451798" y="383170"/>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8" y="2479423"/>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dirty="0"/>
              <a:t>16pt Intel Clear Subhead, Date, Etc.</a:t>
            </a:r>
          </a:p>
        </p:txBody>
      </p:sp>
      <p:sp>
        <p:nvSpPr>
          <p:cNvPr id="6" name="Rectangle 5">
            <a:extLst>
              <a:ext uri="{FF2B5EF4-FFF2-40B4-BE49-F238E27FC236}">
                <a16:creationId xmlns:a16="http://schemas.microsoft.com/office/drawing/2014/main" id="{8E7F4F3A-18E8-3C44-BB1C-ADDA63D3BA05}"/>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741421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4"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4"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1" name="Rectangle 10">
            <a:extLst>
              <a:ext uri="{FF2B5EF4-FFF2-40B4-BE49-F238E27FC236}">
                <a16:creationId xmlns:a16="http://schemas.microsoft.com/office/drawing/2014/main" id="{6E234E35-0F48-0A4D-9A50-9C2F4D18B62F}"/>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766972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Rectangle 5">
            <a:extLst>
              <a:ext uri="{FF2B5EF4-FFF2-40B4-BE49-F238E27FC236}">
                <a16:creationId xmlns:a16="http://schemas.microsoft.com/office/drawing/2014/main" id="{8375DA6A-B20B-3740-9893-F1E7AF34CAA1}"/>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4222249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3326"/>
            <a:ext cx="8228013" cy="3425825"/>
          </a:xfrm>
        </p:spPr>
        <p:txBody>
          <a:bodyPr anchor="ctr" anchorCtr="0"/>
          <a:lstStyle>
            <a:lvl1pPr marL="190496" indent="-190496">
              <a:defRPr sz="3600" b="1" baseline="0">
                <a:solidFill>
                  <a:schemeClr val="accent1"/>
                </a:solidFill>
                <a:latin typeface="+mn-lt"/>
                <a:cs typeface="Intel Clear"/>
              </a:defRPr>
            </a:lvl1pPr>
            <a:lvl2pPr marL="417503" indent="-225419">
              <a:buFont typeface="Intel Clear" pitchFamily="34" charset="0"/>
              <a:buChar char="–"/>
              <a:defRPr sz="1200" baseline="0">
                <a:latin typeface="+mn-lt"/>
                <a:cs typeface="Intel Clear" panose="020B0604020203020204" pitchFamily="34" charset="0"/>
              </a:defRPr>
            </a:lvl2pPr>
            <a:lvl3pPr marL="685783" indent="-228594">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9DE70A99-45A9-7F4A-974B-33807CA43BE0}"/>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08444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7B80D0F9-A9EF-8047-B3B7-866D46F13070}"/>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202370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18" name="Content Placeholder 2"/>
          <p:cNvSpPr>
            <a:spLocks noGrp="1"/>
          </p:cNvSpPr>
          <p:nvPr>
            <p:ph sz="half" idx="1" hasCustomPrompt="1"/>
          </p:nvPr>
        </p:nvSpPr>
        <p:spPr>
          <a:xfrm>
            <a:off x="455614"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8" y="4975796"/>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8" name="Rectangle 7">
            <a:extLst>
              <a:ext uri="{FF2B5EF4-FFF2-40B4-BE49-F238E27FC236}">
                <a16:creationId xmlns:a16="http://schemas.microsoft.com/office/drawing/2014/main" id="{F68FA919-4B1D-EA4D-A8CB-2DCD227AD599}"/>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400531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4" y="2"/>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4"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7" name="Rectangle 6">
            <a:extLst>
              <a:ext uri="{FF2B5EF4-FFF2-40B4-BE49-F238E27FC236}">
                <a16:creationId xmlns:a16="http://schemas.microsoft.com/office/drawing/2014/main" id="{8B78389F-AB16-F349-953A-2612A16C350D}"/>
              </a:ext>
            </a:extLst>
          </p:cNvPr>
          <p:cNvSpPr/>
          <p:nvPr userDrawn="1"/>
        </p:nvSpPr>
        <p:spPr>
          <a:xfrm>
            <a:off x="-44604" y="4950359"/>
            <a:ext cx="1354858"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843903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5" name="Rectangle 4">
            <a:extLst>
              <a:ext uri="{FF2B5EF4-FFF2-40B4-BE49-F238E27FC236}">
                <a16:creationId xmlns:a16="http://schemas.microsoft.com/office/drawing/2014/main" id="{E0D8E352-44DC-4545-A7B8-EEE7E78B2A6F}"/>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780337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3"/>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5"/>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Rectangle 4">
            <a:extLst>
              <a:ext uri="{FF2B5EF4-FFF2-40B4-BE49-F238E27FC236}">
                <a16:creationId xmlns:a16="http://schemas.microsoft.com/office/drawing/2014/main" id="{4D8AC32C-01C5-1646-95DE-6D90B66C6989}"/>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400479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Blue Section Break Image">
    <p:bg>
      <p:bgPr>
        <a:gradFill>
          <a:gsLst>
            <a:gs pos="32000">
              <a:schemeClr val="tx2"/>
            </a:gs>
            <a:gs pos="95000">
              <a:srgbClr val="009FDF"/>
            </a:gs>
            <a:gs pos="78000">
              <a:srgbClr val="0071C5"/>
            </a:gs>
          </a:gsLst>
          <a:lin ang="19860000" scaled="0"/>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9"/>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chemeClr val="accent3"/>
                </a:solidFill>
                <a:latin typeface="+mn-lt"/>
                <a:cs typeface="Intel Clear" panose="020B0604020203020204" pitchFamily="34"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2"/>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Tree>
    <p:extLst>
      <p:ext uri="{BB962C8B-B14F-4D97-AF65-F5344CB8AC3E}">
        <p14:creationId xmlns:p14="http://schemas.microsoft.com/office/powerpoint/2010/main" val="3205641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p:cSld name="2_Title Slide with Photo">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Rectangle 9"/>
          <p:cNvSpPr/>
          <p:nvPr/>
        </p:nvSpPr>
        <p:spPr>
          <a:xfrm>
            <a:off x="0" y="0"/>
            <a:ext cx="9144000" cy="4768850"/>
          </a:xfrm>
          <a:prstGeom prst="rect">
            <a:avLst/>
          </a:prstGeom>
          <a:solidFill>
            <a:srgbClr val="0071C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0071C5"/>
              </a:solidFill>
            </a:endParaRPr>
          </a:p>
        </p:txBody>
      </p:sp>
      <p:pic>
        <p:nvPicPr>
          <p:cNvPr id="5" name="Picture 4" descr="StackedISWhite.png"/>
          <p:cNvPicPr>
            <a:picLocks noChangeAspect="1"/>
          </p:cNvPicPr>
          <p:nvPr/>
        </p:nvPicPr>
        <p:blipFill>
          <a:blip r:embed="rId2"/>
          <a:stretch>
            <a:fillRect/>
          </a:stretch>
        </p:blipFill>
        <p:spPr>
          <a:xfrm>
            <a:off x="3488733" y="1881408"/>
            <a:ext cx="2085275" cy="1960738"/>
          </a:xfrm>
          <a:prstGeom prst="rect">
            <a:avLst/>
          </a:prstGeom>
        </p:spPr>
      </p:pic>
      <p:sp>
        <p:nvSpPr>
          <p:cNvPr id="6" name="Rectangle 5"/>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676003758"/>
      </p:ext>
    </p:extLst>
  </p:cSld>
  <p:clrMapOvr>
    <a:masterClrMapping/>
  </p:clrMapOvr>
  <p:hf hdr="0" ftr="0" dt="0"/>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6"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Rectangle 3">
            <a:extLst>
              <a:ext uri="{FF2B5EF4-FFF2-40B4-BE49-F238E27FC236}">
                <a16:creationId xmlns:a16="http://schemas.microsoft.com/office/drawing/2014/main" id="{CA4E66EA-15F5-8042-81DE-53BA0FA5E59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563051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3" name="Rectangle 2">
            <a:extLst>
              <a:ext uri="{FF2B5EF4-FFF2-40B4-BE49-F238E27FC236}">
                <a16:creationId xmlns:a16="http://schemas.microsoft.com/office/drawing/2014/main" id="{B6BCA350-87CE-9343-958B-C907702B7208}"/>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277724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09174" y="2036876"/>
            <a:ext cx="6725652" cy="623248"/>
          </a:xfrm>
          <a:noFill/>
          <a:ln w="9525" cap="flat" cmpd="sng" algn="ctr">
            <a:noFill/>
            <a:prstDash val="solid"/>
            <a:round/>
            <a:headEnd type="none" w="med" len="med"/>
            <a:tailEnd type="none" w="med" len="med"/>
          </a:ln>
          <a:effectLst>
            <a:outerShdw blurRad="546100" dir="2700000" algn="tl" rotWithShape="0">
              <a:schemeClr val="tx1">
                <a:alpha val="43000"/>
              </a:schemeClr>
            </a:outerShdw>
          </a:effectLst>
        </p:spPr>
        <p:txBody>
          <a:bodyPr vert="horz" wrap="square" lIns="365760" tIns="0" rIns="365760" bIns="91440" numCol="1" rtlCol="0" anchor="ctr" anchorCtr="0" compatLnSpc="1">
            <a:prstTxWarp prst="textNoShape">
              <a:avLst/>
            </a:prstTxWarp>
            <a:noAutofit/>
          </a:bodyPr>
          <a:lstStyle>
            <a:lvl1pPr>
              <a:lnSpc>
                <a:spcPct val="75000"/>
              </a:lnSpc>
              <a:defRPr lang="en-US" sz="5390" b="1" kern="1200" dirty="0">
                <a:ln>
                  <a:solidFill>
                    <a:schemeClr val="bg2">
                      <a:alpha val="0"/>
                    </a:schemeClr>
                  </a:solidFill>
                </a:ln>
                <a:solidFill>
                  <a:srgbClr val="FFFFFF"/>
                </a:solidFill>
                <a:effectLst>
                  <a:outerShdw blurRad="444500" dir="2700000" algn="tl" rotWithShape="0">
                    <a:schemeClr val="tx1">
                      <a:alpha val="26000"/>
                    </a:schemeClr>
                  </a:outerShdw>
                </a:effectLst>
                <a:ea typeface="+mn-ea"/>
                <a:cs typeface="Arial" charset="0"/>
              </a:defRPr>
            </a:lvl1pPr>
          </a:lstStyle>
          <a:p>
            <a:pPr lvl="0"/>
            <a:r>
              <a:rPr lang="en-US" dirty="0"/>
              <a:t>Click to edit Master title style</a:t>
            </a:r>
            <a:br>
              <a:rPr lang="en-US" dirty="0"/>
            </a:br>
            <a:r>
              <a:rPr lang="en-US" dirty="0"/>
              <a:t>[section break slide]</a:t>
            </a:r>
          </a:p>
        </p:txBody>
      </p:sp>
      <p:sp>
        <p:nvSpPr>
          <p:cNvPr id="4" name="Rectangle 3">
            <a:extLst>
              <a:ext uri="{FF2B5EF4-FFF2-40B4-BE49-F238E27FC236}">
                <a16:creationId xmlns:a16="http://schemas.microsoft.com/office/drawing/2014/main" id="{E4AD235E-7586-DE44-90DC-326FC34B60DD}"/>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681428685"/>
      </p:ext>
    </p:extLst>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a:xfrm>
            <a:off x="8848345" y="4914889"/>
            <a:ext cx="128240" cy="123111"/>
          </a:xfrm>
          <a:prstGeom prst="rect">
            <a:avLst/>
          </a:prstGeom>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5" name="Rectangle 4">
            <a:extLst>
              <a:ext uri="{FF2B5EF4-FFF2-40B4-BE49-F238E27FC236}">
                <a16:creationId xmlns:a16="http://schemas.microsoft.com/office/drawing/2014/main" id="{3DCE3217-2722-2747-8B53-C3D6F87D8A3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615721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5" name="Rectangle 4">
            <a:extLst>
              <a:ext uri="{FF2B5EF4-FFF2-40B4-BE49-F238E27FC236}">
                <a16:creationId xmlns:a16="http://schemas.microsoft.com/office/drawing/2014/main" id="{790DE91B-1A59-E949-87D1-511B220DB08C}"/>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982590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4"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4"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1" name="Rectangle 10">
            <a:extLst>
              <a:ext uri="{FF2B5EF4-FFF2-40B4-BE49-F238E27FC236}">
                <a16:creationId xmlns:a16="http://schemas.microsoft.com/office/drawing/2014/main" id="{A3E2EE4D-B09D-3348-BD3F-AD3DCA15E57A}"/>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67274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Rectangle 5">
            <a:extLst>
              <a:ext uri="{FF2B5EF4-FFF2-40B4-BE49-F238E27FC236}">
                <a16:creationId xmlns:a16="http://schemas.microsoft.com/office/drawing/2014/main" id="{2A2F26D4-2CCA-994E-A597-4867B8C3E54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265431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3326"/>
            <a:ext cx="8228013" cy="3425825"/>
          </a:xfrm>
        </p:spPr>
        <p:txBody>
          <a:bodyPr anchor="ctr" anchorCtr="0"/>
          <a:lstStyle>
            <a:lvl1pPr marL="190496" indent="-190496">
              <a:defRPr sz="3600" b="1" baseline="0">
                <a:solidFill>
                  <a:schemeClr val="accent1"/>
                </a:solidFill>
                <a:latin typeface="+mn-lt"/>
                <a:cs typeface="Intel Clear"/>
              </a:defRPr>
            </a:lvl1pPr>
            <a:lvl2pPr marL="417503" indent="-225419">
              <a:buFont typeface="Intel Clear" pitchFamily="34" charset="0"/>
              <a:buChar char="–"/>
              <a:defRPr sz="1200" baseline="0">
                <a:latin typeface="+mn-lt"/>
                <a:cs typeface="Intel Clear" panose="020B0604020203020204" pitchFamily="34" charset="0"/>
              </a:defRPr>
            </a:lvl2pPr>
            <a:lvl3pPr marL="685783" indent="-228594">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EE0252F6-D776-A948-8EBB-6C2E84FA74EB}"/>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270063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9E1E4389-27A2-664A-912E-82299335411D}"/>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056049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8" name="Content Placeholder 2"/>
          <p:cNvSpPr>
            <a:spLocks noGrp="1"/>
          </p:cNvSpPr>
          <p:nvPr>
            <p:ph sz="half" idx="1" hasCustomPrompt="1"/>
          </p:nvPr>
        </p:nvSpPr>
        <p:spPr>
          <a:xfrm>
            <a:off x="455614"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8" y="4975796"/>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8" name="Rectangle 7">
            <a:extLst>
              <a:ext uri="{FF2B5EF4-FFF2-40B4-BE49-F238E27FC236}">
                <a16:creationId xmlns:a16="http://schemas.microsoft.com/office/drawing/2014/main" id="{0D4EFBEC-C325-1645-BB6C-E4D4E81C845B}"/>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354838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blank" preserve="1">
  <p:cSld name="1_Back Cover Radial Gradient">
    <p:bg>
      <p:bgPr>
        <a:gradFill flip="none" rotWithShape="1">
          <a:gsLst>
            <a:gs pos="0">
              <a:schemeClr val="tx2"/>
            </a:gs>
            <a:gs pos="100000">
              <a:schemeClr val="accent3"/>
            </a:gs>
            <a:gs pos="75000">
              <a:schemeClr val="accent2"/>
            </a:gs>
          </a:gsLst>
          <a:lin ang="18900000" scaled="0"/>
          <a:tileRect/>
        </a:gradFill>
        <a:effectLst/>
      </p:bgPr>
    </p:bg>
    <p:spTree>
      <p:nvGrpSpPr>
        <p:cNvPr id="1" name=""/>
        <p:cNvGrpSpPr/>
        <p:nvPr/>
      </p:nvGrpSpPr>
      <p:grpSpPr>
        <a:xfrm>
          <a:off x="0" y="0"/>
          <a:ext cx="0" cy="0"/>
          <a:chOff x="0" y="0"/>
          <a:chExt cx="0" cy="0"/>
        </a:xfrm>
      </p:grpSpPr>
      <p:pic>
        <p:nvPicPr>
          <p:cNvPr id="8" name="Picture 7" descr="TD_EndSlug_Graphic.png"/>
          <p:cNvPicPr>
            <a:picLocks noChangeAspect="1"/>
          </p:cNvPicPr>
          <p:nvPr/>
        </p:nvPicPr>
        <p:blipFill>
          <a:blip r:embed="rId2"/>
          <a:stretch>
            <a:fillRect/>
          </a:stretch>
        </p:blipFill>
        <p:spPr>
          <a:xfrm>
            <a:off x="3698135" y="1682360"/>
            <a:ext cx="1747730" cy="1778780"/>
          </a:xfrm>
          <a:prstGeom prst="rect">
            <a:avLst/>
          </a:prstGeom>
        </p:spPr>
      </p:pic>
      <p:pic>
        <p:nvPicPr>
          <p:cNvPr id="9" name="Picture 8" descr="TD_EndSlug_DF.png"/>
          <p:cNvPicPr>
            <a:picLocks noChangeAspect="1"/>
          </p:cNvPicPr>
          <p:nvPr/>
        </p:nvPicPr>
        <p:blipFill>
          <a:blip r:embed="rId3"/>
          <a:stretch>
            <a:fillRect/>
          </a:stretch>
        </p:blipFill>
        <p:spPr>
          <a:xfrm>
            <a:off x="3771630" y="163604"/>
            <a:ext cx="1813508" cy="1518074"/>
          </a:xfrm>
          <a:prstGeom prst="rect">
            <a:avLst/>
          </a:prstGeom>
        </p:spPr>
      </p:pic>
      <p:pic>
        <p:nvPicPr>
          <p:cNvPr id="10" name="Picture 9" descr="StackedISWhite.png"/>
          <p:cNvPicPr>
            <a:picLocks noChangeAspect="1"/>
          </p:cNvPicPr>
          <p:nvPr/>
        </p:nvPicPr>
        <p:blipFill>
          <a:blip r:embed="rId4"/>
          <a:stretch>
            <a:fillRect/>
          </a:stretch>
        </p:blipFill>
        <p:spPr>
          <a:xfrm>
            <a:off x="8108765" y="4169327"/>
            <a:ext cx="701189" cy="659312"/>
          </a:xfrm>
          <a:prstGeom prst="rect">
            <a:avLst/>
          </a:prstGeom>
        </p:spPr>
      </p:pic>
      <p:pic>
        <p:nvPicPr>
          <p:cNvPr id="5" name="Picture 4"/>
          <p:cNvPicPr>
            <a:picLocks noChangeAspect="1"/>
          </p:cNvPicPr>
          <p:nvPr userDrawn="1"/>
        </p:nvPicPr>
        <p:blipFill>
          <a:blip r:embed="rId5">
            <a:biLevel thresh="25000"/>
            <a:extLst>
              <a:ext uri="{28A0092B-C50C-407E-A947-70E740481C1C}">
                <a14:useLocalDpi xmlns:a14="http://schemas.microsoft.com/office/drawing/2010/main" val="0"/>
              </a:ext>
            </a:extLst>
          </a:blip>
          <a:stretch>
            <a:fillRect/>
          </a:stretch>
        </p:blipFill>
        <p:spPr>
          <a:xfrm>
            <a:off x="3336586" y="1608854"/>
            <a:ext cx="2172513" cy="1977410"/>
          </a:xfrm>
          <a:prstGeom prst="rect">
            <a:avLst/>
          </a:prstGeom>
        </p:spPr>
      </p:pic>
    </p:spTree>
    <p:extLst>
      <p:ext uri="{BB962C8B-B14F-4D97-AF65-F5344CB8AC3E}">
        <p14:creationId xmlns:p14="http://schemas.microsoft.com/office/powerpoint/2010/main" val="134004062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_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4" y="2"/>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4"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7" name="Rectangle 6">
            <a:extLst>
              <a:ext uri="{FF2B5EF4-FFF2-40B4-BE49-F238E27FC236}">
                <a16:creationId xmlns:a16="http://schemas.microsoft.com/office/drawing/2014/main" id="{064F97A6-D374-E440-8AA6-D612E9319B4F}"/>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259150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5" name="Rectangle 4">
            <a:extLst>
              <a:ext uri="{FF2B5EF4-FFF2-40B4-BE49-F238E27FC236}">
                <a16:creationId xmlns:a16="http://schemas.microsoft.com/office/drawing/2014/main" id="{A2025FC5-64F4-CB4F-91D5-87D7DF1584AB}"/>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937246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1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3"/>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5"/>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Rectangle 4">
            <a:extLst>
              <a:ext uri="{FF2B5EF4-FFF2-40B4-BE49-F238E27FC236}">
                <a16:creationId xmlns:a16="http://schemas.microsoft.com/office/drawing/2014/main" id="{CBCE7316-9797-2741-B4EE-F93E01BD02C7}"/>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423381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6"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Rectangle 3">
            <a:extLst>
              <a:ext uri="{FF2B5EF4-FFF2-40B4-BE49-F238E27FC236}">
                <a16:creationId xmlns:a16="http://schemas.microsoft.com/office/drawing/2014/main" id="{DA2759C2-58ED-0D43-A81D-6E1ABB6CA191}"/>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541104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3" name="Rectangle 2">
            <a:extLst>
              <a:ext uri="{FF2B5EF4-FFF2-40B4-BE49-F238E27FC236}">
                <a16:creationId xmlns:a16="http://schemas.microsoft.com/office/drawing/2014/main" id="{6E35F976-9C4B-5E4E-8D19-73E5E1D4031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942206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a:xfrm>
            <a:off x="8848345" y="4914889"/>
            <a:ext cx="128240" cy="123111"/>
          </a:xfrm>
          <a:prstGeom prst="rect">
            <a:avLst/>
          </a:prstGeom>
        </p:spPr>
        <p:txBody>
          <a:bodyPr/>
          <a:lstStyle/>
          <a:p>
            <a:pPr eaLnBrk="0" fontAlgn="base" hangingPunct="0">
              <a:spcBef>
                <a:spcPct val="50000"/>
              </a:spcBef>
              <a:spcAft>
                <a:spcPct val="0"/>
              </a:spcAft>
            </a:pPr>
            <a:fld id="{FD44707B-D922-47D5-BD24-D96E91B70543}" type="slidenum">
              <a:rPr>
                <a:solidFill>
                  <a:prstClr val="black"/>
                </a:solidFill>
              </a:rPr>
              <a:pPr eaLnBrk="0" fontAlgn="base" hangingPunct="0">
                <a:spcBef>
                  <a:spcPct val="50000"/>
                </a:spcBef>
                <a:spcAft>
                  <a:spcPct val="0"/>
                </a:spcAft>
              </a:pPr>
              <a:t>‹#›</a:t>
            </a:fld>
            <a:endParaRPr dirty="0">
              <a:solidFill>
                <a:prstClr val="black"/>
              </a:solidFill>
            </a:endParaRPr>
          </a:p>
        </p:txBody>
      </p:sp>
      <p:sp>
        <p:nvSpPr>
          <p:cNvPr id="5" name="Rectangle 4">
            <a:extLst>
              <a:ext uri="{FF2B5EF4-FFF2-40B4-BE49-F238E27FC236}">
                <a16:creationId xmlns:a16="http://schemas.microsoft.com/office/drawing/2014/main" id="{C23D8E69-1AFC-D849-ACE3-E0469807CBAF}"/>
              </a:ext>
            </a:extLst>
          </p:cNvPr>
          <p:cNvSpPr/>
          <p:nvPr userDrawn="1"/>
        </p:nvSpPr>
        <p:spPr>
          <a:xfrm>
            <a:off x="-44604" y="4950359"/>
            <a:ext cx="1354858"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577595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1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8" y="2479423"/>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dirty="0"/>
              <a:t>16pt Intel Clear Subhead, Date, Etc.</a:t>
            </a:r>
          </a:p>
        </p:txBody>
      </p:sp>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4688" y="470006"/>
            <a:ext cx="1765082" cy="832104"/>
          </a:xfrm>
          <a:prstGeom prst="rect">
            <a:avLst/>
          </a:prstGeom>
        </p:spPr>
      </p:pic>
      <p:sp>
        <p:nvSpPr>
          <p:cNvPr id="7" name="Rectangle 6">
            <a:extLst>
              <a:ext uri="{FF2B5EF4-FFF2-40B4-BE49-F238E27FC236}">
                <a16:creationId xmlns:a16="http://schemas.microsoft.com/office/drawing/2014/main" id="{6EE07740-9BC8-9748-9DA4-AE7F8902CF2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496528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5" name="Rectangle 4">
            <a:extLst>
              <a:ext uri="{FF2B5EF4-FFF2-40B4-BE49-F238E27FC236}">
                <a16:creationId xmlns:a16="http://schemas.microsoft.com/office/drawing/2014/main" id="{89CFDAD2-E04A-8C49-8CD6-257C924FAFED}"/>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736970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2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4"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4"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1" name="Rectangle 10">
            <a:extLst>
              <a:ext uri="{FF2B5EF4-FFF2-40B4-BE49-F238E27FC236}">
                <a16:creationId xmlns:a16="http://schemas.microsoft.com/office/drawing/2014/main" id="{96C17A5C-A76F-CD4F-8F61-3708AEFBEDE5}"/>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194795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Rectangle 5">
            <a:extLst>
              <a:ext uri="{FF2B5EF4-FFF2-40B4-BE49-F238E27FC236}">
                <a16:creationId xmlns:a16="http://schemas.microsoft.com/office/drawing/2014/main" id="{E1DEA5BF-A353-DA40-9973-0B6A0C622DED}"/>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539515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1_Title Slide with Radial Gradient">
    <p:bg>
      <p:bgPr>
        <a:gradFill flip="none" rotWithShape="1">
          <a:gsLst>
            <a:gs pos="0">
              <a:schemeClr val="tx2"/>
            </a:gs>
            <a:gs pos="100000">
              <a:schemeClr val="accent3"/>
            </a:gs>
            <a:gs pos="71000">
              <a:schemeClr val="accent2"/>
            </a:gs>
          </a:gsLst>
          <a:lin ang="19080000" scaled="0"/>
          <a:tileRect/>
        </a:gradFill>
        <a:effectLst/>
      </p:bgPr>
    </p:bg>
    <p:spTree>
      <p:nvGrpSpPr>
        <p:cNvPr id="1" name=""/>
        <p:cNvGrpSpPr/>
        <p:nvPr/>
      </p:nvGrpSpPr>
      <p:grpSpPr>
        <a:xfrm>
          <a:off x="0" y="0"/>
          <a:ext cx="0" cy="0"/>
          <a:chOff x="0" y="0"/>
          <a:chExt cx="0" cy="0"/>
        </a:xfrm>
      </p:grpSpPr>
      <p:sp>
        <p:nvSpPr>
          <p:cNvPr id="6"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9"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11" name="Picture 10" descr="StackedISWhite.png"/>
          <p:cNvPicPr>
            <a:picLocks noChangeAspect="1"/>
          </p:cNvPicPr>
          <p:nvPr/>
        </p:nvPicPr>
        <p:blipFill>
          <a:blip r:embed="rId2"/>
          <a:stretch>
            <a:fillRect/>
          </a:stretch>
        </p:blipFill>
        <p:spPr>
          <a:xfrm>
            <a:off x="7717632" y="399798"/>
            <a:ext cx="965993" cy="908302"/>
          </a:xfrm>
          <a:prstGeom prst="rect">
            <a:avLst/>
          </a:prstGeom>
        </p:spPr>
      </p:pic>
      <p:pic>
        <p:nvPicPr>
          <p:cNvPr id="7" name="Picture 6" descr="DigitalFizzCornerFitting.png"/>
          <p:cNvPicPr>
            <a:picLocks noChangeAspect="1"/>
          </p:cNvPicPr>
          <p:nvPr/>
        </p:nvPicPr>
        <p:blipFill>
          <a:blip r:embed="rId3"/>
          <a:stretch>
            <a:fillRect/>
          </a:stretch>
        </p:blipFill>
        <p:spPr>
          <a:xfrm>
            <a:off x="5738063" y="3246558"/>
            <a:ext cx="3390773" cy="1931392"/>
          </a:xfrm>
          <a:prstGeom prst="rect">
            <a:avLst/>
          </a:prstGeom>
        </p:spPr>
      </p:pic>
    </p:spTree>
    <p:extLst>
      <p:ext uri="{BB962C8B-B14F-4D97-AF65-F5344CB8AC3E}">
        <p14:creationId xmlns:p14="http://schemas.microsoft.com/office/powerpoint/2010/main" val="2676850974"/>
      </p:ext>
    </p:extLst>
  </p:cSld>
  <p:clrMapOvr>
    <a:masterClrMapping/>
  </p:clrMapOvr>
  <p:hf hdr="0" ftr="0" dt="0"/>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83337"/>
            <a:ext cx="8229600" cy="741560"/>
          </a:xfrm>
        </p:spPr>
        <p:txBody>
          <a:bodyPr>
            <a:normAutofit/>
          </a:bodyPr>
          <a:lstStyle>
            <a:lvl1pPr>
              <a:defRPr sz="2800" baseline="0">
                <a:latin typeface="Intel Clear Light" panose="020B0404020203020204" pitchFamily="34" charset="0"/>
              </a:defRPr>
            </a:lvl1pPr>
          </a:lstStyle>
          <a:p>
            <a:r>
              <a:rPr lang="en-US" dirty="0"/>
              <a:t>28pt Light headline</a:t>
            </a:r>
          </a:p>
        </p:txBody>
      </p:sp>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lvl1pPr>
              <a:defRPr>
                <a:latin typeface="Intel Clear Light" panose="020B04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sp>
        <p:nvSpPr>
          <p:cNvPr id="8" name="Text Placeholder 2"/>
          <p:cNvSpPr>
            <a:spLocks noGrp="1"/>
          </p:cNvSpPr>
          <p:nvPr>
            <p:ph idx="1"/>
          </p:nvPr>
        </p:nvSpPr>
        <p:spPr>
          <a:xfrm>
            <a:off x="455617" y="1200152"/>
            <a:ext cx="8167047" cy="3469911"/>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9934534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2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3326"/>
            <a:ext cx="8228013" cy="3425825"/>
          </a:xfrm>
        </p:spPr>
        <p:txBody>
          <a:bodyPr anchor="ctr" anchorCtr="0"/>
          <a:lstStyle>
            <a:lvl1pPr marL="190496" indent="-190496">
              <a:defRPr sz="3600" b="1" baseline="0">
                <a:solidFill>
                  <a:schemeClr val="accent1"/>
                </a:solidFill>
                <a:latin typeface="+mn-lt"/>
                <a:cs typeface="Intel Clear"/>
              </a:defRPr>
            </a:lvl1pPr>
            <a:lvl2pPr marL="417503" indent="-225419">
              <a:buFont typeface="Intel Clear" pitchFamily="34" charset="0"/>
              <a:buChar char="–"/>
              <a:defRPr sz="1200" baseline="0">
                <a:latin typeface="+mn-lt"/>
                <a:cs typeface="Intel Clear" panose="020B0604020203020204" pitchFamily="34" charset="0"/>
              </a:defRPr>
            </a:lvl2pPr>
            <a:lvl3pPr marL="685783" indent="-228594">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86F04FA8-8C9C-2E47-8C3F-2514003ECF1E}"/>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801457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2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5" name="Rectangle 4">
            <a:extLst>
              <a:ext uri="{FF2B5EF4-FFF2-40B4-BE49-F238E27FC236}">
                <a16:creationId xmlns:a16="http://schemas.microsoft.com/office/drawing/2014/main" id="{DC6D28ED-2004-FB4F-910F-5B03F2736195}"/>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440569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2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3"/>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5"/>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Rectangle 4">
            <a:extLst>
              <a:ext uri="{FF2B5EF4-FFF2-40B4-BE49-F238E27FC236}">
                <a16:creationId xmlns:a16="http://schemas.microsoft.com/office/drawing/2014/main" id="{35DD0A9E-93AB-D64E-AEB9-09920180CD11}"/>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65467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5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6"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Rectangle 3">
            <a:extLst>
              <a:ext uri="{FF2B5EF4-FFF2-40B4-BE49-F238E27FC236}">
                <a16:creationId xmlns:a16="http://schemas.microsoft.com/office/drawing/2014/main" id="{397B38D5-B245-F04B-A999-DB265A34FBAF}"/>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526324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3" name="Rectangle 2">
            <a:extLst>
              <a:ext uri="{FF2B5EF4-FFF2-40B4-BE49-F238E27FC236}">
                <a16:creationId xmlns:a16="http://schemas.microsoft.com/office/drawing/2014/main" id="{83A63CE0-9A4B-0A48-954D-D2884AE30B87}"/>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80704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2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451798" y="383170"/>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8" y="2479423"/>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dirty="0"/>
              <a:t>16pt Intel Clear Subhead, Date, Etc.</a:t>
            </a:r>
          </a:p>
        </p:txBody>
      </p:sp>
      <p:sp>
        <p:nvSpPr>
          <p:cNvPr id="6" name="Rectangle 5">
            <a:extLst>
              <a:ext uri="{FF2B5EF4-FFF2-40B4-BE49-F238E27FC236}">
                <a16:creationId xmlns:a16="http://schemas.microsoft.com/office/drawing/2014/main" id="{F7B3F6DD-D4EE-3846-AAEB-6D4D6EDB258B}"/>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4066409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3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5" name="Rectangle 4">
            <a:extLst>
              <a:ext uri="{FF2B5EF4-FFF2-40B4-BE49-F238E27FC236}">
                <a16:creationId xmlns:a16="http://schemas.microsoft.com/office/drawing/2014/main" id="{CF018B3E-2AF8-864C-89FD-CD191807CB11}"/>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781221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3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4"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4"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1" name="Rectangle 10">
            <a:extLst>
              <a:ext uri="{FF2B5EF4-FFF2-40B4-BE49-F238E27FC236}">
                <a16:creationId xmlns:a16="http://schemas.microsoft.com/office/drawing/2014/main" id="{00BFF355-6717-1546-9001-C1DBB091201F}"/>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143334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Rectangle 5">
            <a:extLst>
              <a:ext uri="{FF2B5EF4-FFF2-40B4-BE49-F238E27FC236}">
                <a16:creationId xmlns:a16="http://schemas.microsoft.com/office/drawing/2014/main" id="{ADF04D3B-79CD-F341-8244-DC86E84C60C3}"/>
              </a:ext>
            </a:extLst>
          </p:cNvPr>
          <p:cNvSpPr/>
          <p:nvPr userDrawn="1"/>
        </p:nvSpPr>
        <p:spPr>
          <a:xfrm>
            <a:off x="-44604" y="4950359"/>
            <a:ext cx="1354858"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734578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3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3326"/>
            <a:ext cx="8228013" cy="3425825"/>
          </a:xfrm>
        </p:spPr>
        <p:txBody>
          <a:bodyPr anchor="ctr" anchorCtr="0"/>
          <a:lstStyle>
            <a:lvl1pPr marL="190496" indent="-190496">
              <a:defRPr sz="3600" b="1" baseline="0">
                <a:solidFill>
                  <a:schemeClr val="accent1"/>
                </a:solidFill>
                <a:latin typeface="+mn-lt"/>
                <a:cs typeface="Intel Clear"/>
              </a:defRPr>
            </a:lvl1pPr>
            <a:lvl2pPr marL="417503" indent="-225419">
              <a:buFont typeface="Intel Clear" pitchFamily="34" charset="0"/>
              <a:buChar char="–"/>
              <a:defRPr sz="1200" baseline="0">
                <a:latin typeface="+mn-lt"/>
                <a:cs typeface="Intel Clear" panose="020B0604020203020204" pitchFamily="34" charset="0"/>
              </a:defRPr>
            </a:lvl2pPr>
            <a:lvl3pPr marL="685783" indent="-228594">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0310F2CB-3266-9E43-A1A7-54109FE4AC28}"/>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784955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 y="4808136"/>
            <a:ext cx="9144000" cy="335364"/>
          </a:xfrm>
          <a:prstGeom prst="rect">
            <a:avLst/>
          </a:prstGeom>
        </p:spPr>
      </p:pic>
      <p:pic>
        <p:nvPicPr>
          <p:cNvPr id="9" name="Picture 8"/>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392099" y="4896060"/>
            <a:ext cx="546482" cy="164645"/>
          </a:xfrm>
          <a:prstGeom prst="rect">
            <a:avLst/>
          </a:prstGeom>
        </p:spPr>
      </p:pic>
      <p:sp>
        <p:nvSpPr>
          <p:cNvPr id="10" name="TextBox 9"/>
          <p:cNvSpPr txBox="1"/>
          <p:nvPr userDrawn="1"/>
        </p:nvSpPr>
        <p:spPr>
          <a:xfrm>
            <a:off x="1209150" y="4793801"/>
            <a:ext cx="6319441" cy="369332"/>
          </a:xfrm>
          <a:prstGeom prst="rect">
            <a:avLst/>
          </a:prstGeom>
          <a:noFill/>
        </p:spPr>
        <p:txBody>
          <a:bodyPr wrap="square" rtlCol="0">
            <a:spAutoFit/>
          </a:bodyPr>
          <a:lstStyle/>
          <a:p>
            <a:pPr fontAlgn="base">
              <a:lnSpc>
                <a:spcPct val="100000"/>
              </a:lnSpc>
            </a:pPr>
            <a:r>
              <a:rPr lang="en-US" sz="600" b="0" i="0" kern="1200" dirty="0">
                <a:solidFill>
                  <a:srgbClr val="FFFFFF"/>
                </a:solidFill>
                <a:effectLst/>
                <a:latin typeface="Intel Clear" charset="0"/>
                <a:ea typeface="Intel Clear" charset="0"/>
                <a:cs typeface="Intel Clear" charset="0"/>
              </a:rPr>
              <a:t>© 2018 Intel Corporation. All rights reserved. Intel and the Intel logo are trademarks of Intel Corporation or its subsidiaries in the U.S. and/or other countries.</a:t>
            </a:r>
            <a:r>
              <a:rPr lang="en-US" sz="600" b="0" i="0" kern="1200" baseline="0" dirty="0">
                <a:solidFill>
                  <a:srgbClr val="FFFFFF"/>
                </a:solidFill>
                <a:effectLst/>
                <a:latin typeface="Intel Clear" charset="0"/>
                <a:ea typeface="Intel Clear" charset="0"/>
                <a:cs typeface="Intel Clear" charset="0"/>
              </a:rPr>
              <a:t> </a:t>
            </a:r>
            <a:r>
              <a:rPr lang="en-US" sz="600" b="0" i="0" kern="1200" dirty="0">
                <a:solidFill>
                  <a:srgbClr val="FFFFFF"/>
                </a:solidFill>
                <a:effectLst/>
                <a:latin typeface="Intel Clear" charset="0"/>
                <a:ea typeface="Intel Clear" charset="0"/>
                <a:cs typeface="Intel Clear" charset="0"/>
              </a:rPr>
              <a:t>*Other names and brands may be claimed as the property of others. </a:t>
            </a:r>
          </a:p>
          <a:p>
            <a:pPr marL="0" marR="0" indent="0" algn="l" defTabSz="342900" rtl="0" eaLnBrk="1" fontAlgn="base" latinLnBrk="0" hangingPunct="1">
              <a:lnSpc>
                <a:spcPct val="100000"/>
              </a:lnSpc>
              <a:spcBef>
                <a:spcPts val="0"/>
              </a:spcBef>
              <a:spcAft>
                <a:spcPts val="0"/>
              </a:spcAft>
              <a:buClrTx/>
              <a:buSzTx/>
              <a:buFontTx/>
              <a:buNone/>
              <a:tabLst/>
              <a:defRPr/>
            </a:pPr>
            <a:r>
              <a:rPr lang="en-US" sz="600" dirty="0">
                <a:solidFill>
                  <a:srgbClr val="FFFFFF"/>
                </a:solidFill>
                <a:latin typeface="Intel Clear" panose="020B0604020203020204" pitchFamily="34" charset="0"/>
                <a:ea typeface="Intel Clear" panose="020B0604020203020204" pitchFamily="34" charset="0"/>
                <a:cs typeface="Intel Clear" panose="020B0604020203020204" pitchFamily="34" charset="0"/>
              </a:rPr>
              <a:t>For more complete information about compiler optimizations, see our </a:t>
            </a:r>
            <a:r>
              <a:rPr lang="en-US" sz="600" kern="1200" baseline="0" dirty="0">
                <a:solidFill>
                  <a:srgbClr val="FFFFFF"/>
                </a:solidFill>
                <a:latin typeface="Intel Clear" panose="020B0604020203020204" pitchFamily="34" charset="0"/>
                <a:ea typeface="Intel Clear" panose="020B0604020203020204" pitchFamily="34" charset="0"/>
                <a:cs typeface="Intel Clear" panose="020B0604020203020204" pitchFamily="34" charset="0"/>
                <a:hlinkClick r:id="rId4"/>
              </a:rPr>
              <a:t>Optimization Notice</a:t>
            </a:r>
            <a:r>
              <a:rPr lang="en-US" sz="600" baseline="0" dirty="0">
                <a:solidFill>
                  <a:schemeClr val="bg1"/>
                </a:solidFill>
                <a:latin typeface="Intel Clear" panose="020B0604020203020204" pitchFamily="34" charset="0"/>
                <a:ea typeface="Intel Clear" panose="020B0604020203020204" pitchFamily="34" charset="0"/>
                <a:cs typeface="Intel Clear" panose="020B0604020203020204" pitchFamily="34" charset="0"/>
              </a:rPr>
              <a:t>.</a:t>
            </a:r>
          </a:p>
        </p:txBody>
      </p:sp>
      <p:sp>
        <p:nvSpPr>
          <p:cNvPr id="11" name="Title 6"/>
          <p:cNvSpPr>
            <a:spLocks noGrp="1"/>
          </p:cNvSpPr>
          <p:nvPr>
            <p:ph type="title" hasCustomPrompt="1"/>
          </p:nvPr>
        </p:nvSpPr>
        <p:spPr>
          <a:xfrm>
            <a:off x="342900" y="68580"/>
            <a:ext cx="8757606" cy="868680"/>
          </a:xfrm>
        </p:spPr>
        <p:txBody>
          <a:bodyPr>
            <a:normAutofit/>
          </a:bodyPr>
          <a:lstStyle>
            <a:lvl1pPr>
              <a:defRPr sz="2700" b="0" i="0" baseline="0">
                <a:solidFill>
                  <a:srgbClr val="003C69"/>
                </a:solidFill>
                <a:latin typeface="Intel Clear Pro Bold" panose="020B0804020202060201" pitchFamily="34" charset="0"/>
                <a:ea typeface="Intel Clear Pro Bold" panose="020B0804020202060201" pitchFamily="34" charset="0"/>
                <a:cs typeface="Intel Clear Pro Bold" panose="020B0804020202060201" pitchFamily="34" charset="0"/>
              </a:defRPr>
            </a:lvl1pPr>
          </a:lstStyle>
          <a:p>
            <a:r>
              <a:rPr lang="en-US" dirty="0"/>
              <a:t>28pt Intel Clear Headline</a:t>
            </a:r>
          </a:p>
        </p:txBody>
      </p:sp>
      <p:sp>
        <p:nvSpPr>
          <p:cNvPr id="12" name="Content Placeholder 2"/>
          <p:cNvSpPr>
            <a:spLocks noGrp="1"/>
          </p:cNvSpPr>
          <p:nvPr>
            <p:ph sz="half" idx="1" hasCustomPrompt="1"/>
          </p:nvPr>
        </p:nvSpPr>
        <p:spPr>
          <a:xfrm>
            <a:off x="455614" y="1136997"/>
            <a:ext cx="4006850" cy="3425825"/>
          </a:xfrm>
        </p:spPr>
        <p:txBody>
          <a:bodyPr vert="horz" lIns="0" tIns="0" rIns="0" bIns="0" rtlCol="0">
            <a:noAutofit/>
          </a:bodyPr>
          <a:lstStyle>
            <a:lvl1pPr>
              <a:defRPr lang="en-US" sz="1800" dirty="0" smtClean="0">
                <a:latin typeface="Intel Clear Light" panose="020B0404020203020204" pitchFamily="34" charset="0"/>
                <a:ea typeface="Intel Clear Light" panose="020B0404020203020204" pitchFamily="34" charset="0"/>
                <a:cs typeface="Intel Clear Light" panose="020B0404020203020204" pitchFamily="34" charset="0"/>
              </a:defRPr>
            </a:lvl1pPr>
            <a:lvl2pPr>
              <a:defRPr lang="en-US" sz="1500" dirty="0" smtClean="0">
                <a:solidFill>
                  <a:schemeClr val="tx2"/>
                </a:solidFill>
                <a:latin typeface="Intel Clear Light" panose="020B0404020203020204" pitchFamily="34" charset="0"/>
                <a:ea typeface="Intel Clear Light" panose="020B0404020203020204" pitchFamily="34" charset="0"/>
                <a:cs typeface="Intel Clear Light" panose="020B0404020203020204" pitchFamily="34" charset="0"/>
              </a:defRPr>
            </a:lvl2pPr>
            <a:lvl3pPr>
              <a:defRPr lang="en-US" sz="1500" dirty="0" smtClean="0">
                <a:solidFill>
                  <a:schemeClr val="tx2"/>
                </a:solidFill>
                <a:latin typeface="Intel Clear Light" panose="020B0404020203020204" pitchFamily="34" charset="0"/>
                <a:ea typeface="Intel Clear Light" panose="020B0404020203020204" pitchFamily="34" charset="0"/>
                <a:cs typeface="Intel Clear Light" panose="020B0404020203020204" pitchFamily="34" charset="0"/>
              </a:defRPr>
            </a:lvl3pPr>
            <a:lvl4pPr>
              <a:defRPr lang="en-US" sz="1500" dirty="0" smtClean="0">
                <a:solidFill>
                  <a:schemeClr val="tx2"/>
                </a:solidFill>
                <a:latin typeface="Intel Clear Light" panose="020B0404020203020204" pitchFamily="34" charset="0"/>
                <a:ea typeface="Intel Clear Light" panose="020B0404020203020204" pitchFamily="34" charset="0"/>
                <a:cs typeface="Intel Clear Light" panose="020B0404020203020204" pitchFamily="34" charset="0"/>
              </a:defRPr>
            </a:lvl4pPr>
            <a:lvl5pPr>
              <a:defRPr lang="en-US" sz="1500" dirty="0">
                <a:solidFill>
                  <a:schemeClr val="tx2"/>
                </a:solidFill>
                <a:latin typeface="Intel Clear Light" panose="020B0404020203020204" pitchFamily="34" charset="0"/>
                <a:ea typeface="Intel Clear Light" panose="020B0404020203020204" pitchFamily="34" charset="0"/>
                <a:cs typeface="Intel Clear Light" panose="020B0404020203020204" pitchFamily="34" charset="0"/>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3" name="Shape 22"/>
          <p:cNvSpPr txBox="1">
            <a:spLocks noGrp="1"/>
          </p:cNvSpPr>
          <p:nvPr>
            <p:ph type="sldNum" idx="12"/>
          </p:nvPr>
        </p:nvSpPr>
        <p:spPr>
          <a:xfrm>
            <a:off x="8472457" y="4681585"/>
            <a:ext cx="548700" cy="393600"/>
          </a:xfrm>
          <a:prstGeom prst="rect">
            <a:avLst/>
          </a:prstGeom>
        </p:spPr>
        <p:txBody>
          <a:bodyPr lIns="91425" tIns="91425" rIns="91425" bIns="91425" anchor="ctr" anchorCtr="0">
            <a:noAutofit/>
          </a:bodyPr>
          <a:lstStyle>
            <a:lvl1pPr>
              <a:defRPr b="1">
                <a:solidFill>
                  <a:schemeClr val="bg1"/>
                </a:solidFill>
              </a:defRPr>
            </a:lvl1pPr>
          </a:lstStyle>
          <a:p>
            <a:fld id="{00000000-1234-1234-1234-123412341234}" type="slidenum">
              <a:rPr lang="en" smtClean="0"/>
              <a:pPr/>
              <a:t>‹#›</a:t>
            </a:fld>
            <a:endParaRPr lang="en"/>
          </a:p>
        </p:txBody>
      </p:sp>
    </p:spTree>
    <p:extLst>
      <p:ext uri="{BB962C8B-B14F-4D97-AF65-F5344CB8AC3E}">
        <p14:creationId xmlns:p14="http://schemas.microsoft.com/office/powerpoint/2010/main" val="15660106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3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3A40572D-B0CE-7049-A978-4C1FBDA400FA}"/>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991596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3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8" name="Content Placeholder 2"/>
          <p:cNvSpPr>
            <a:spLocks noGrp="1"/>
          </p:cNvSpPr>
          <p:nvPr>
            <p:ph sz="half" idx="1" hasCustomPrompt="1"/>
          </p:nvPr>
        </p:nvSpPr>
        <p:spPr>
          <a:xfrm>
            <a:off x="455614"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8" y="4975796"/>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8" name="Rectangle 7">
            <a:extLst>
              <a:ext uri="{FF2B5EF4-FFF2-40B4-BE49-F238E27FC236}">
                <a16:creationId xmlns:a16="http://schemas.microsoft.com/office/drawing/2014/main" id="{576F2EA4-AFBD-8747-A36A-D30656B381C9}"/>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272972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3_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4" y="2"/>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4"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7" name="Rectangle 6">
            <a:extLst>
              <a:ext uri="{FF2B5EF4-FFF2-40B4-BE49-F238E27FC236}">
                <a16:creationId xmlns:a16="http://schemas.microsoft.com/office/drawing/2014/main" id="{557E3931-C889-5743-A986-6EB90B46EF2E}"/>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185620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3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5" name="Rectangle 4">
            <a:extLst>
              <a:ext uri="{FF2B5EF4-FFF2-40B4-BE49-F238E27FC236}">
                <a16:creationId xmlns:a16="http://schemas.microsoft.com/office/drawing/2014/main" id="{E8CB06DD-5452-BD4C-99ED-22391CB4FAE5}"/>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771840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3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3"/>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5"/>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Rectangle 4">
            <a:extLst>
              <a:ext uri="{FF2B5EF4-FFF2-40B4-BE49-F238E27FC236}">
                <a16:creationId xmlns:a16="http://schemas.microsoft.com/office/drawing/2014/main" id="{D8703B2D-89BE-9548-BC6F-11B91E0C5EC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893179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7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6"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023903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3" name="Rectangle 2">
            <a:extLst>
              <a:ext uri="{FF2B5EF4-FFF2-40B4-BE49-F238E27FC236}">
                <a16:creationId xmlns:a16="http://schemas.microsoft.com/office/drawing/2014/main" id="{FF731197-3E9C-9246-9497-A034F2E93481}"/>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514799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3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451799" y="383170"/>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8" y="2479424"/>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78" indent="0" algn="ctr">
              <a:buNone/>
              <a:defRPr>
                <a:solidFill>
                  <a:schemeClr val="tx1">
                    <a:tint val="75000"/>
                  </a:schemeClr>
                </a:solidFill>
              </a:defRPr>
            </a:lvl2pPr>
            <a:lvl3pPr marL="914355"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4"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dirty="0"/>
              <a:t>16pt Intel Clear Subhead, Date, Etc.</a:t>
            </a:r>
          </a:p>
        </p:txBody>
      </p:sp>
      <p:sp>
        <p:nvSpPr>
          <p:cNvPr id="6" name="Rectangle 5">
            <a:extLst>
              <a:ext uri="{FF2B5EF4-FFF2-40B4-BE49-F238E27FC236}">
                <a16:creationId xmlns:a16="http://schemas.microsoft.com/office/drawing/2014/main" id="{4A83AC3C-BD19-BB44-997D-A5CFA3254E12}"/>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566579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4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5" y="1203327"/>
            <a:ext cx="8228013" cy="3425825"/>
          </a:xfrm>
        </p:spPr>
        <p:txBody>
          <a:bodyPr anchor="ctr" anchorCtr="0"/>
          <a:lstStyle>
            <a:lvl1pPr marL="190491" indent="-190491">
              <a:defRPr sz="3600" b="1" baseline="0">
                <a:solidFill>
                  <a:schemeClr val="accent1"/>
                </a:solidFill>
                <a:latin typeface="+mn-lt"/>
                <a:cs typeface="Intel Clear"/>
              </a:defRPr>
            </a:lvl1pPr>
            <a:lvl2pPr marL="417493" indent="-225413">
              <a:buFont typeface="Intel Clear" pitchFamily="34" charset="0"/>
              <a:buChar char="–"/>
              <a:defRPr sz="1200" baseline="0">
                <a:latin typeface="+mn-lt"/>
                <a:cs typeface="Intel Clear" panose="020B0604020203020204" pitchFamily="34" charset="0"/>
              </a:defRPr>
            </a:lvl2pPr>
            <a:lvl3pPr marL="685766" indent="-228588">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8718552"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B2CD084C-7CE5-DC4A-8756-5B3B5762501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4283063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2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41A25267-FCB8-4047-B838-9404198868EC}"/>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973235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1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6" name="Picture 5"/>
          <p:cNvPicPr>
            <a:picLocks noChangeAspect="1"/>
          </p:cNvPicPr>
          <p:nvPr userDrawn="1"/>
        </p:nvPicPr>
        <p:blipFill>
          <a:blip r:embed="rId2">
            <a:biLevel thresh="25000"/>
            <a:extLst>
              <a:ext uri="{28A0092B-C50C-407E-A947-70E740481C1C}">
                <a14:useLocalDpi xmlns:a14="http://schemas.microsoft.com/office/drawing/2010/main" val="0"/>
              </a:ext>
            </a:extLst>
          </a:blip>
          <a:stretch>
            <a:fillRect/>
          </a:stretch>
        </p:blipFill>
        <p:spPr>
          <a:xfrm>
            <a:off x="457200" y="376684"/>
            <a:ext cx="911728" cy="829850"/>
          </a:xfrm>
          <a:prstGeom prst="rect">
            <a:avLst/>
          </a:prstGeom>
        </p:spPr>
      </p:pic>
    </p:spTree>
    <p:extLst>
      <p:ext uri="{BB962C8B-B14F-4D97-AF65-F5344CB8AC3E}">
        <p14:creationId xmlns:p14="http://schemas.microsoft.com/office/powerpoint/2010/main" val="180832413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2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8" name="Content Placeholder 2"/>
          <p:cNvSpPr>
            <a:spLocks noGrp="1"/>
          </p:cNvSpPr>
          <p:nvPr>
            <p:ph sz="half" idx="1" hasCustomPrompt="1"/>
          </p:nvPr>
        </p:nvSpPr>
        <p:spPr>
          <a:xfrm>
            <a:off x="455615"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9" y="4975797"/>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8" name="Rectangle 7">
            <a:extLst>
              <a:ext uri="{FF2B5EF4-FFF2-40B4-BE49-F238E27FC236}">
                <a16:creationId xmlns:a16="http://schemas.microsoft.com/office/drawing/2014/main" id="{9330808A-3298-804D-8B7D-3F4A76AA6525}"/>
              </a:ext>
            </a:extLst>
          </p:cNvPr>
          <p:cNvSpPr/>
          <p:nvPr userDrawn="1"/>
        </p:nvSpPr>
        <p:spPr>
          <a:xfrm>
            <a:off x="-44604" y="4950359"/>
            <a:ext cx="1354858"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693157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4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8718552"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5" name="Rectangle 4">
            <a:extLst>
              <a:ext uri="{FF2B5EF4-FFF2-40B4-BE49-F238E27FC236}">
                <a16:creationId xmlns:a16="http://schemas.microsoft.com/office/drawing/2014/main" id="{B94C616C-B287-9A4D-BBF5-7C737DA8AB9C}"/>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828557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4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4"/>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8718552"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6"/>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Rectangle 4">
            <a:extLst>
              <a:ext uri="{FF2B5EF4-FFF2-40B4-BE49-F238E27FC236}">
                <a16:creationId xmlns:a16="http://schemas.microsoft.com/office/drawing/2014/main" id="{886DA00A-18C6-F042-B10B-FA651ED698E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222091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1_Blue Section Break Image">
    <p:bg>
      <p:bgPr>
        <a:gradFill>
          <a:gsLst>
            <a:gs pos="32000">
              <a:schemeClr val="tx2"/>
            </a:gs>
            <a:gs pos="95000">
              <a:srgbClr val="009FDF"/>
            </a:gs>
            <a:gs pos="78000">
              <a:srgbClr val="0071C5"/>
            </a:gs>
          </a:gsLst>
          <a:lin ang="19860000" scaled="0"/>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90"/>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chemeClr val="accent3"/>
                </a:solidFill>
                <a:latin typeface="+mn-lt"/>
                <a:cs typeface="Intel Clear" panose="020B0604020203020204" pitchFamily="34" charset="0"/>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3"/>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
        <p:nvSpPr>
          <p:cNvPr id="6" name="Rectangle 5">
            <a:extLst>
              <a:ext uri="{FF2B5EF4-FFF2-40B4-BE49-F238E27FC236}">
                <a16:creationId xmlns:a16="http://schemas.microsoft.com/office/drawing/2014/main" id="{B50B21A4-DD27-674B-BE48-4176AFA7BEA9}"/>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593076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userDrawn="1">
  <p:cSld name="8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4"/>
          </p:nvPr>
        </p:nvSpPr>
        <p:spPr>
          <a:xfrm>
            <a:off x="8848345" y="4914890"/>
            <a:ext cx="128240" cy="123111"/>
          </a:xfrm>
          <a:prstGeom prst="rect">
            <a:avLst/>
          </a:prstGeom>
        </p:spPr>
        <p:txBody>
          <a:bodyPr/>
          <a:lstStyle/>
          <a:p>
            <a:pPr eaLnBrk="0" fontAlgn="base" hangingPunct="0">
              <a:spcBef>
                <a:spcPct val="50000"/>
              </a:spcBef>
              <a:spcAft>
                <a:spcPct val="0"/>
              </a:spcAft>
            </a:pPr>
            <a:fld id="{FD44707B-D922-47D5-BD24-D96E91B70543}" type="slidenum">
              <a:rPr>
                <a:solidFill>
                  <a:prstClr val="black"/>
                </a:solidFill>
              </a:rPr>
              <a:pPr eaLnBrk="0" fontAlgn="base" hangingPunct="0">
                <a:spcBef>
                  <a:spcPct val="50000"/>
                </a:spcBef>
                <a:spcAft>
                  <a:spcPct val="0"/>
                </a:spcAft>
              </a:pPr>
              <a:t>‹#›</a:t>
            </a:fld>
            <a:endParaRPr dirty="0">
              <a:solidFill>
                <a:prstClr val="black"/>
              </a:solidFill>
            </a:endParaRPr>
          </a:p>
        </p:txBody>
      </p:sp>
      <p:sp>
        <p:nvSpPr>
          <p:cNvPr id="5" name="Rectangle 4">
            <a:extLst>
              <a:ext uri="{FF2B5EF4-FFF2-40B4-BE49-F238E27FC236}">
                <a16:creationId xmlns:a16="http://schemas.microsoft.com/office/drawing/2014/main" id="{3C6E8B39-0621-CA4F-B17B-FD6D525D3810}"/>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770636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4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8" y="2479424"/>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78" indent="0" algn="ctr">
              <a:buNone/>
              <a:defRPr>
                <a:solidFill>
                  <a:schemeClr val="tx1">
                    <a:tint val="75000"/>
                  </a:schemeClr>
                </a:solidFill>
              </a:defRPr>
            </a:lvl2pPr>
            <a:lvl3pPr marL="914355"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4"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dirty="0"/>
              <a:t>16pt Intel Clear Subhead, Date, Etc.</a:t>
            </a:r>
          </a:p>
        </p:txBody>
      </p:sp>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4688" y="470006"/>
            <a:ext cx="1765082" cy="832104"/>
          </a:xfrm>
          <a:prstGeom prst="rect">
            <a:avLst/>
          </a:prstGeom>
        </p:spPr>
      </p:pic>
      <p:sp>
        <p:nvSpPr>
          <p:cNvPr id="7" name="Rectangle 6">
            <a:extLst>
              <a:ext uri="{FF2B5EF4-FFF2-40B4-BE49-F238E27FC236}">
                <a16:creationId xmlns:a16="http://schemas.microsoft.com/office/drawing/2014/main" id="{50E4B061-8A55-A046-BFA6-27045FFA0F31}"/>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791899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5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7"/>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5" name="Rectangle 4">
            <a:extLst>
              <a:ext uri="{FF2B5EF4-FFF2-40B4-BE49-F238E27FC236}">
                <a16:creationId xmlns:a16="http://schemas.microsoft.com/office/drawing/2014/main" id="{236EB278-5DA7-6F4F-A71A-9ADCD45D1A0A}"/>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165068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5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5" name="Content Placeholder 2"/>
          <p:cNvSpPr>
            <a:spLocks noGrp="1"/>
          </p:cNvSpPr>
          <p:nvPr>
            <p:ph sz="half" idx="1" hasCustomPrompt="1"/>
          </p:nvPr>
        </p:nvSpPr>
        <p:spPr>
          <a:xfrm>
            <a:off x="455615" y="1203326"/>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5"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5"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1" name="Rectangle 10">
            <a:extLst>
              <a:ext uri="{FF2B5EF4-FFF2-40B4-BE49-F238E27FC236}">
                <a16:creationId xmlns:a16="http://schemas.microsoft.com/office/drawing/2014/main" id="{20FDC42E-94DD-2D41-9A4C-8B6A4BA7B040}"/>
              </a:ext>
            </a:extLst>
          </p:cNvPr>
          <p:cNvSpPr/>
          <p:nvPr userDrawn="1"/>
        </p:nvSpPr>
        <p:spPr>
          <a:xfrm>
            <a:off x="-44604" y="4950359"/>
            <a:ext cx="1354858"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850196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5" name="Content Placeholder 2"/>
          <p:cNvSpPr>
            <a:spLocks noGrp="1"/>
          </p:cNvSpPr>
          <p:nvPr>
            <p:ph sz="half" idx="1" hasCustomPrompt="1"/>
          </p:nvPr>
        </p:nvSpPr>
        <p:spPr>
          <a:xfrm>
            <a:off x="455615" y="1203326"/>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6"/>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Rectangle 5">
            <a:extLst>
              <a:ext uri="{FF2B5EF4-FFF2-40B4-BE49-F238E27FC236}">
                <a16:creationId xmlns:a16="http://schemas.microsoft.com/office/drawing/2014/main" id="{55DB9FC8-D86D-FA47-B030-36B924C7A639}"/>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715308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5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5" y="1203327"/>
            <a:ext cx="8228013" cy="3425825"/>
          </a:xfrm>
        </p:spPr>
        <p:txBody>
          <a:bodyPr anchor="ctr" anchorCtr="0"/>
          <a:lstStyle>
            <a:lvl1pPr marL="190491" indent="-190491">
              <a:defRPr sz="3600" b="1" baseline="0">
                <a:solidFill>
                  <a:schemeClr val="accent1"/>
                </a:solidFill>
                <a:latin typeface="+mn-lt"/>
                <a:cs typeface="Intel Clear"/>
              </a:defRPr>
            </a:lvl1pPr>
            <a:lvl2pPr marL="417493" indent="-225413">
              <a:buFont typeface="Intel Clear" pitchFamily="34" charset="0"/>
              <a:buChar char="–"/>
              <a:defRPr sz="1200" baseline="0">
                <a:latin typeface="+mn-lt"/>
                <a:cs typeface="Intel Clear" panose="020B0604020203020204" pitchFamily="34" charset="0"/>
              </a:defRPr>
            </a:lvl2pPr>
            <a:lvl3pPr marL="685766" indent="-228588">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DE2D915C-B702-A94C-AD78-61B046AE38A4}"/>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14140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8"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135851182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5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5" name="Rectangle 4">
            <a:extLst>
              <a:ext uri="{FF2B5EF4-FFF2-40B4-BE49-F238E27FC236}">
                <a16:creationId xmlns:a16="http://schemas.microsoft.com/office/drawing/2014/main" id="{78769683-6538-1A4F-A114-9BC6873284E4}"/>
              </a:ext>
            </a:extLst>
          </p:cNvPr>
          <p:cNvSpPr/>
          <p:nvPr userDrawn="1"/>
        </p:nvSpPr>
        <p:spPr>
          <a:xfrm>
            <a:off x="-44604" y="4950359"/>
            <a:ext cx="1354858"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61638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5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4"/>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6"/>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Rectangle 4">
            <a:extLst>
              <a:ext uri="{FF2B5EF4-FFF2-40B4-BE49-F238E27FC236}">
                <a16:creationId xmlns:a16="http://schemas.microsoft.com/office/drawing/2014/main" id="{494FDBAC-BC3A-024E-A3E4-E300F7DFC7F1}"/>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162971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9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6"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Rectangle 3">
            <a:extLst>
              <a:ext uri="{FF2B5EF4-FFF2-40B4-BE49-F238E27FC236}">
                <a16:creationId xmlns:a16="http://schemas.microsoft.com/office/drawing/2014/main" id="{5B2B2BF1-F727-5C40-8030-EA8B96291998}"/>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738470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3" name="Rectangle 2">
            <a:extLst>
              <a:ext uri="{FF2B5EF4-FFF2-40B4-BE49-F238E27FC236}">
                <a16:creationId xmlns:a16="http://schemas.microsoft.com/office/drawing/2014/main" id="{6609B55E-C573-8D4B-830C-A5712D3CE999}"/>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092998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5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451799" y="383170"/>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8" y="2479424"/>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78" indent="0" algn="ctr">
              <a:buNone/>
              <a:defRPr>
                <a:solidFill>
                  <a:schemeClr val="tx1">
                    <a:tint val="75000"/>
                  </a:schemeClr>
                </a:solidFill>
              </a:defRPr>
            </a:lvl2pPr>
            <a:lvl3pPr marL="914355"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4"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dirty="0"/>
              <a:t>16pt Intel Clear Subhead, Date, Etc.</a:t>
            </a:r>
          </a:p>
        </p:txBody>
      </p:sp>
      <p:sp>
        <p:nvSpPr>
          <p:cNvPr id="6" name="Rectangle 5">
            <a:extLst>
              <a:ext uri="{FF2B5EF4-FFF2-40B4-BE49-F238E27FC236}">
                <a16:creationId xmlns:a16="http://schemas.microsoft.com/office/drawing/2014/main" id="{8D0C4647-D988-D74D-80D5-E7336BFF2602}"/>
              </a:ext>
            </a:extLst>
          </p:cNvPr>
          <p:cNvSpPr/>
          <p:nvPr userDrawn="1"/>
        </p:nvSpPr>
        <p:spPr>
          <a:xfrm>
            <a:off x="-44604" y="4950359"/>
            <a:ext cx="1354858"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8037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6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5" y="1203327"/>
            <a:ext cx="8228013" cy="3425825"/>
          </a:xfrm>
        </p:spPr>
        <p:txBody>
          <a:bodyPr anchor="ctr" anchorCtr="0"/>
          <a:lstStyle>
            <a:lvl1pPr marL="190491" indent="-190491">
              <a:defRPr sz="3600" b="1" baseline="0">
                <a:solidFill>
                  <a:schemeClr val="accent1"/>
                </a:solidFill>
                <a:latin typeface="+mn-lt"/>
                <a:cs typeface="Intel Clear"/>
              </a:defRPr>
            </a:lvl1pPr>
            <a:lvl2pPr marL="417493" indent="-225413">
              <a:buFont typeface="Intel Clear" pitchFamily="34" charset="0"/>
              <a:buChar char="–"/>
              <a:defRPr sz="1200" baseline="0">
                <a:latin typeface="+mn-lt"/>
                <a:cs typeface="Intel Clear" panose="020B0604020203020204" pitchFamily="34" charset="0"/>
              </a:defRPr>
            </a:lvl2pPr>
            <a:lvl3pPr marL="685766" indent="-228588">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CD7CF922-98DB-C74B-BEC5-AA78B96488BB}"/>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095800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4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Rectangle 4">
            <a:extLst>
              <a:ext uri="{FF2B5EF4-FFF2-40B4-BE49-F238E27FC236}">
                <a16:creationId xmlns:a16="http://schemas.microsoft.com/office/drawing/2014/main" id="{72ED6800-F59D-A843-A660-1F3937FCCE8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854911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4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8" name="Content Placeholder 2"/>
          <p:cNvSpPr>
            <a:spLocks noGrp="1"/>
          </p:cNvSpPr>
          <p:nvPr>
            <p:ph sz="half" idx="1" hasCustomPrompt="1"/>
          </p:nvPr>
        </p:nvSpPr>
        <p:spPr>
          <a:xfrm>
            <a:off x="455615"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9" y="4975797"/>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8" name="Rectangle 7">
            <a:extLst>
              <a:ext uri="{FF2B5EF4-FFF2-40B4-BE49-F238E27FC236}">
                <a16:creationId xmlns:a16="http://schemas.microsoft.com/office/drawing/2014/main" id="{5C1719E9-A9B8-3C4C-AD27-D48D2F489849}"/>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321020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Title and Large Bullet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457200" y="4767264"/>
            <a:ext cx="2133600" cy="273844"/>
          </a:xfrm>
          <a:prstGeom prst="rect">
            <a:avLst/>
          </a:prstGeom>
        </p:spPr>
        <p:txBody>
          <a:bodyPr/>
          <a:lstStyle/>
          <a:p>
            <a:endParaRPr lang="en-US" dirty="0">
              <a:solidFill>
                <a:prstClr val="black"/>
              </a:solidFill>
            </a:endParaRPr>
          </a:p>
        </p:txBody>
      </p:sp>
      <p:sp>
        <p:nvSpPr>
          <p:cNvPr id="5" name="Footer Placeholder 4"/>
          <p:cNvSpPr>
            <a:spLocks noGrp="1"/>
          </p:cNvSpPr>
          <p:nvPr>
            <p:ph type="ftr" sz="quarter" idx="11"/>
          </p:nvPr>
        </p:nvSpPr>
        <p:spPr>
          <a:xfrm>
            <a:off x="3124200" y="4824387"/>
            <a:ext cx="2895600" cy="273844"/>
          </a:xfrm>
          <a:prstGeom prst="rect">
            <a:avLst/>
          </a:prstGeom>
        </p:spPr>
        <p:txBody>
          <a:bodyPr/>
          <a:lstStyle/>
          <a:p>
            <a:r>
              <a:rPr lang="en-US" dirty="0">
                <a:solidFill>
                  <a:prstClr val="black"/>
                </a:solidFill>
              </a:rPr>
              <a:t>Technology SLRP 2014</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a:lvl1pPr>
          </a:lstStyle>
          <a:p>
            <a:r>
              <a:rPr lang="en-US" dirty="0" err="1"/>
              <a:t>28pt</a:t>
            </a:r>
            <a:r>
              <a:rPr lang="en-US" dirty="0"/>
              <a:t> Intel Clear Light Headline</a:t>
            </a:r>
          </a:p>
        </p:txBody>
      </p:sp>
      <p:sp>
        <p:nvSpPr>
          <p:cNvPr id="9" name="Content Placeholder 8"/>
          <p:cNvSpPr>
            <a:spLocks noGrp="1"/>
          </p:cNvSpPr>
          <p:nvPr>
            <p:ph sz="quarter" idx="13" hasCustomPrompt="1"/>
          </p:nvPr>
        </p:nvSpPr>
        <p:spPr>
          <a:xfrm>
            <a:off x="455614" y="1203327"/>
            <a:ext cx="8228012" cy="3425825"/>
          </a:xfrm>
        </p:spPr>
        <p:txBody>
          <a:bodyPr/>
          <a:lstStyle>
            <a:lvl2pPr>
              <a:defRPr sz="1800"/>
            </a:lvl2pPr>
            <a:lvl3pPr>
              <a:defRPr sz="1800"/>
            </a:lvl3pPr>
            <a:lvl4pPr>
              <a:defRPr sz="1600"/>
            </a:lvl4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8" name="Rectangle 7">
            <a:extLst>
              <a:ext uri="{FF2B5EF4-FFF2-40B4-BE49-F238E27FC236}">
                <a16:creationId xmlns:a16="http://schemas.microsoft.com/office/drawing/2014/main" id="{0C8AA94D-55C1-AE49-A73D-B02E4186FDAE}"/>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38694773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28602" y="1"/>
            <a:ext cx="8683625" cy="400110"/>
          </a:xfrm>
        </p:spPr>
        <p:txBody>
          <a:bodyPr/>
          <a:lstStyle>
            <a:lvl1pPr>
              <a:defRPr sz="2000"/>
            </a:lvl1pPr>
          </a:lstStyle>
          <a:p>
            <a:r>
              <a:rPr lang="en-US" dirty="0"/>
              <a:t>Click to edit Master title style</a:t>
            </a:r>
          </a:p>
        </p:txBody>
      </p:sp>
      <p:sp>
        <p:nvSpPr>
          <p:cNvPr id="6" name="Slide Number Placeholder 5"/>
          <p:cNvSpPr>
            <a:spLocks noGrp="1"/>
          </p:cNvSpPr>
          <p:nvPr>
            <p:ph type="sldNum" sz="quarter" idx="12"/>
          </p:nvPr>
        </p:nvSpPr>
        <p:spPr>
          <a:xfrm>
            <a:off x="234952" y="5010509"/>
            <a:ext cx="128240" cy="123111"/>
          </a:xfrm>
          <a:prstGeom prst="rect">
            <a:avLst/>
          </a:prstGeom>
        </p:spPr>
        <p:txBody>
          <a:bodyPr/>
          <a:lstStyle/>
          <a:p>
            <a:pPr defTabSz="457178"/>
            <a:fld id="{691006C0-E588-4518-819B-62174F4ADA6A}" type="slidenum">
              <a:rPr lang="en-US" smtClean="0">
                <a:solidFill>
                  <a:prstClr val="black"/>
                </a:solidFill>
              </a:rPr>
              <a:pPr defTabSz="457178"/>
              <a:t>‹#›</a:t>
            </a:fld>
            <a:endParaRPr lang="en-US" dirty="0">
              <a:solidFill>
                <a:prstClr val="black"/>
              </a:solidFill>
            </a:endParaRPr>
          </a:p>
        </p:txBody>
      </p:sp>
      <p:sp>
        <p:nvSpPr>
          <p:cNvPr id="4" name="Rectangle 3">
            <a:extLst>
              <a:ext uri="{FF2B5EF4-FFF2-40B4-BE49-F238E27FC236}">
                <a16:creationId xmlns:a16="http://schemas.microsoft.com/office/drawing/2014/main" id="{49AF9897-728B-5743-9967-D024AE020192}"/>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175203141"/>
      </p:ext>
    </p:extLst>
  </p:cSld>
  <p:clrMapOvr>
    <a:masterClrMapping/>
  </p:clrMapOvr>
  <p:transition>
    <p:fade/>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1"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59891454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Content Placeholder 2"/>
          <p:cNvSpPr>
            <a:spLocks noGrp="1"/>
          </p:cNvSpPr>
          <p:nvPr>
            <p:ph idx="1" hasCustomPrompt="1"/>
          </p:nvPr>
        </p:nvSpPr>
        <p:spPr>
          <a:xfrm>
            <a:off x="353964" y="1168843"/>
            <a:ext cx="8436076" cy="3213739"/>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solidFill>
                  <a:prstClr val="black"/>
                </a:solidFill>
              </a:rPr>
              <a:pPr eaLnBrk="0" fontAlgn="base" hangingPunct="0">
                <a:spcBef>
                  <a:spcPct val="50000"/>
                </a:spcBef>
                <a:spcAft>
                  <a:spcPct val="0"/>
                </a:spcAft>
              </a:pPr>
              <a:t>‹#›</a:t>
            </a:fld>
            <a:endParaRPr dirty="0">
              <a:solidFill>
                <a:prstClr val="black"/>
              </a:solidFill>
            </a:endParaRPr>
          </a:p>
        </p:txBody>
      </p:sp>
      <p:sp>
        <p:nvSpPr>
          <p:cNvPr id="6" name="Rectangle 5">
            <a:extLst>
              <a:ext uri="{FF2B5EF4-FFF2-40B4-BE49-F238E27FC236}">
                <a16:creationId xmlns:a16="http://schemas.microsoft.com/office/drawing/2014/main" id="{D5C109F9-FC7F-1B45-A497-B1A66A6003E8}"/>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476348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userDrawn="1">
  <p:cSld name="11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solidFill>
                  <a:prstClr val="black"/>
                </a:solidFill>
              </a:rPr>
              <a:pPr eaLnBrk="0" fontAlgn="base" hangingPunct="0">
                <a:spcBef>
                  <a:spcPct val="50000"/>
                </a:spcBef>
                <a:spcAft>
                  <a:spcPct val="0"/>
                </a:spcAft>
              </a:pPr>
              <a:t>‹#›</a:t>
            </a:fld>
            <a:endParaRPr dirty="0">
              <a:solidFill>
                <a:prstClr val="black"/>
              </a:solidFill>
            </a:endParaRPr>
          </a:p>
        </p:txBody>
      </p:sp>
      <p:sp>
        <p:nvSpPr>
          <p:cNvPr id="5" name="Rectangle 4">
            <a:extLst>
              <a:ext uri="{FF2B5EF4-FFF2-40B4-BE49-F238E27FC236}">
                <a16:creationId xmlns:a16="http://schemas.microsoft.com/office/drawing/2014/main" id="{2B003650-40B4-784C-9775-5F280099A249}"/>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2512072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1992">
          <p15:clr>
            <a:srgbClr val="FBAE40"/>
          </p15:clr>
        </p15:guide>
        <p15:guide id="2" pos="3768">
          <p15:clr>
            <a:srgbClr val="FBAE40"/>
          </p15:clr>
        </p15:guide>
      </p15:sldGuideLst>
    </p:ext>
  </p:extLst>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7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304800" y="178897"/>
            <a:ext cx="8515468" cy="584134"/>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28pt Intel Clear Headline</a:t>
            </a:r>
          </a:p>
        </p:txBody>
      </p:sp>
      <p:sp>
        <p:nvSpPr>
          <p:cNvPr id="10" name="Slide Number Placeholder 5">
            <a:extLst>
              <a:ext uri="{FF2B5EF4-FFF2-40B4-BE49-F238E27FC236}">
                <a16:creationId xmlns:a16="http://schemas.microsoft.com/office/drawing/2014/main" id="{C7325B7B-53E7-694A-BE1E-2BCBB845BFAE}"/>
              </a:ext>
            </a:extLst>
          </p:cNvPr>
          <p:cNvSpPr>
            <a:spLocks noGrp="1"/>
          </p:cNvSpPr>
          <p:nvPr>
            <p:ph type="sldNum" sz="quarter" idx="4"/>
          </p:nvPr>
        </p:nvSpPr>
        <p:spPr>
          <a:xfrm>
            <a:off x="8877312" y="4890018"/>
            <a:ext cx="128641" cy="122918"/>
          </a:xfrm>
          <a:prstGeom prst="rect">
            <a:avLst/>
          </a:prstGeom>
        </p:spPr>
        <p:txBody>
          <a:bodyPr vert="horz" lIns="0" tIns="0" rIns="0" bIns="0" rtlCol="0" anchor="ctr"/>
          <a:lstStyle>
            <a:lvl1pPr algn="r">
              <a:defRPr sz="799">
                <a:solidFill>
                  <a:schemeClr val="bg1"/>
                </a:solidFill>
                <a:latin typeface="+mn-lt"/>
                <a:cs typeface="Intel Clear"/>
              </a:defRPr>
            </a:lvl1pPr>
          </a:lstStyle>
          <a:p>
            <a:fld id="{95FA0FB5-9DFD-B64A-AA75-D42C42DFBF46}" type="slidenum">
              <a:rPr smtClean="0">
                <a:solidFill>
                  <a:prstClr val="white"/>
                </a:solidFill>
              </a:rPr>
              <a:pPr/>
              <a:t>‹#›</a:t>
            </a:fld>
            <a:endParaRPr dirty="0">
              <a:solidFill>
                <a:prstClr val="white"/>
              </a:solidFill>
            </a:endParaRPr>
          </a:p>
        </p:txBody>
      </p:sp>
      <p:sp>
        <p:nvSpPr>
          <p:cNvPr id="5" name="Rectangle 4">
            <a:extLst>
              <a:ext uri="{FF2B5EF4-FFF2-40B4-BE49-F238E27FC236}">
                <a16:creationId xmlns:a16="http://schemas.microsoft.com/office/drawing/2014/main" id="{BF352841-21C1-C749-BD78-AFBC36409911}"/>
              </a:ext>
            </a:extLst>
          </p:cNvPr>
          <p:cNvSpPr/>
          <p:nvPr userDrawn="1"/>
        </p:nvSpPr>
        <p:spPr>
          <a:xfrm>
            <a:off x="-1587" y="4759452"/>
            <a:ext cx="9144000" cy="384048"/>
          </a:xfrm>
          <a:prstGeom prst="rect">
            <a:avLst/>
          </a:prstGeom>
          <a:gradFill flip="none" rotWithShape="1">
            <a:gsLst>
              <a:gs pos="32000">
                <a:schemeClr val="tx2"/>
              </a:gs>
              <a:gs pos="95000">
                <a:srgbClr val="009FDF"/>
              </a:gs>
              <a:gs pos="78000">
                <a:srgbClr val="0071C5"/>
              </a:gs>
            </a:gsLst>
            <a:lin ang="1986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solidFill>
                <a:prstClr val="white"/>
              </a:solidFill>
            </a:endParaRPr>
          </a:p>
        </p:txBody>
      </p:sp>
      <p:cxnSp>
        <p:nvCxnSpPr>
          <p:cNvPr id="6" name="Straight Connector 5">
            <a:extLst>
              <a:ext uri="{FF2B5EF4-FFF2-40B4-BE49-F238E27FC236}">
                <a16:creationId xmlns:a16="http://schemas.microsoft.com/office/drawing/2014/main" id="{74A6D8B4-0616-E64C-8859-B5E83A03F509}"/>
              </a:ext>
            </a:extLst>
          </p:cNvPr>
          <p:cNvCxnSpPr/>
          <p:nvPr userDrawn="1"/>
        </p:nvCxnSpPr>
        <p:spPr>
          <a:xfrm>
            <a:off x="8718553"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45F615A-DACD-3541-AC6D-D5A8EF272085}"/>
              </a:ext>
            </a:extLst>
          </p:cNvPr>
          <p:cNvCxnSpPr/>
          <p:nvPr userDrawn="1"/>
        </p:nvCxnSpPr>
        <p:spPr>
          <a:xfrm>
            <a:off x="8718554"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1" name="Slide Number Placeholder 5">
            <a:extLst>
              <a:ext uri="{FF2B5EF4-FFF2-40B4-BE49-F238E27FC236}">
                <a16:creationId xmlns:a16="http://schemas.microsoft.com/office/drawing/2014/main" id="{B4210B19-959A-F04F-8351-FC4D647A6057}"/>
              </a:ext>
            </a:extLst>
          </p:cNvPr>
          <p:cNvSpPr txBox="1">
            <a:spLocks/>
          </p:cNvSpPr>
          <p:nvPr userDrawn="1"/>
        </p:nvSpPr>
        <p:spPr>
          <a:xfrm>
            <a:off x="6872352" y="4814555"/>
            <a:ext cx="2133600" cy="273843"/>
          </a:xfrm>
          <a:prstGeom prst="rect">
            <a:avLst/>
          </a:prstGeom>
        </p:spPr>
        <p:txBody>
          <a:bodyPr vert="horz" lIns="0" tIns="0" rIns="0" bIns="0" rtlCol="0" anchor="ctr"/>
          <a:lstStyle>
            <a:defPPr>
              <a:defRPr lang="en-US"/>
            </a:defPPr>
            <a:lvl1pPr marL="0" algn="r" defTabSz="457152" rtl="0" eaLnBrk="1" latinLnBrk="0" hangingPunct="1">
              <a:defRPr sz="799" kern="1200">
                <a:solidFill>
                  <a:schemeClr val="bg1"/>
                </a:solidFill>
                <a:latin typeface="+mn-lt"/>
                <a:ea typeface="+mn-ea"/>
                <a:cs typeface="Intel Clear"/>
              </a:defRPr>
            </a:lvl1pPr>
            <a:lvl2pPr marL="457152" algn="l" defTabSz="457152" rtl="0" eaLnBrk="1" latinLnBrk="0" hangingPunct="1">
              <a:defRPr sz="1800" kern="1200">
                <a:solidFill>
                  <a:schemeClr val="tx1"/>
                </a:solidFill>
                <a:latin typeface="+mn-lt"/>
                <a:ea typeface="+mn-ea"/>
                <a:cs typeface="+mn-cs"/>
              </a:defRPr>
            </a:lvl2pPr>
            <a:lvl3pPr marL="914304" algn="l" defTabSz="457152" rtl="0" eaLnBrk="1" latinLnBrk="0" hangingPunct="1">
              <a:defRPr sz="1800" kern="1200">
                <a:solidFill>
                  <a:schemeClr val="tx1"/>
                </a:solidFill>
                <a:latin typeface="+mn-lt"/>
                <a:ea typeface="+mn-ea"/>
                <a:cs typeface="+mn-cs"/>
              </a:defRPr>
            </a:lvl3pPr>
            <a:lvl4pPr marL="1371455" algn="l" defTabSz="457152" rtl="0" eaLnBrk="1" latinLnBrk="0" hangingPunct="1">
              <a:defRPr sz="1800" kern="1200">
                <a:solidFill>
                  <a:schemeClr val="tx1"/>
                </a:solidFill>
                <a:latin typeface="+mn-lt"/>
                <a:ea typeface="+mn-ea"/>
                <a:cs typeface="+mn-cs"/>
              </a:defRPr>
            </a:lvl4pPr>
            <a:lvl5pPr marL="1828607" algn="l" defTabSz="457152" rtl="0" eaLnBrk="1" latinLnBrk="0" hangingPunct="1">
              <a:defRPr sz="1800" kern="1200">
                <a:solidFill>
                  <a:schemeClr val="tx1"/>
                </a:solidFill>
                <a:latin typeface="+mn-lt"/>
                <a:ea typeface="+mn-ea"/>
                <a:cs typeface="+mn-cs"/>
              </a:defRPr>
            </a:lvl5pPr>
            <a:lvl6pPr marL="2285758" algn="l" defTabSz="457152" rtl="0" eaLnBrk="1" latinLnBrk="0" hangingPunct="1">
              <a:defRPr sz="1800" kern="1200">
                <a:solidFill>
                  <a:schemeClr val="tx1"/>
                </a:solidFill>
                <a:latin typeface="+mn-lt"/>
                <a:ea typeface="+mn-ea"/>
                <a:cs typeface="+mn-cs"/>
              </a:defRPr>
            </a:lvl6pPr>
            <a:lvl7pPr marL="2742909" algn="l" defTabSz="457152" rtl="0" eaLnBrk="1" latinLnBrk="0" hangingPunct="1">
              <a:defRPr sz="1800" kern="1200">
                <a:solidFill>
                  <a:schemeClr val="tx1"/>
                </a:solidFill>
                <a:latin typeface="+mn-lt"/>
                <a:ea typeface="+mn-ea"/>
                <a:cs typeface="+mn-cs"/>
              </a:defRPr>
            </a:lvl7pPr>
            <a:lvl8pPr marL="3200061" algn="l" defTabSz="457152" rtl="0" eaLnBrk="1" latinLnBrk="0" hangingPunct="1">
              <a:defRPr sz="1800" kern="1200">
                <a:solidFill>
                  <a:schemeClr val="tx1"/>
                </a:solidFill>
                <a:latin typeface="+mn-lt"/>
                <a:ea typeface="+mn-ea"/>
                <a:cs typeface="+mn-cs"/>
              </a:defRPr>
            </a:lvl8pPr>
            <a:lvl9pPr marL="3657213" algn="l" defTabSz="457152" rtl="0" eaLnBrk="1" latinLnBrk="0" hangingPunct="1">
              <a:defRPr sz="1800" kern="1200">
                <a:solidFill>
                  <a:schemeClr val="tx1"/>
                </a:solidFill>
                <a:latin typeface="+mn-lt"/>
                <a:ea typeface="+mn-ea"/>
                <a:cs typeface="+mn-cs"/>
              </a:defRPr>
            </a:lvl9pPr>
          </a:lstStyle>
          <a:p>
            <a:fld id="{95FA0FB5-9DFD-B64A-AA75-D42C42DFBF46}" type="slidenum">
              <a:rPr lang="en-US" sz="799" smtClean="0">
                <a:solidFill>
                  <a:prstClr val="white"/>
                </a:solidFill>
              </a:rPr>
              <a:pPr/>
              <a:t>‹#›</a:t>
            </a:fld>
            <a:endParaRPr lang="en-US" sz="799" dirty="0">
              <a:solidFill>
                <a:prstClr val="white"/>
              </a:solidFill>
            </a:endParaRPr>
          </a:p>
        </p:txBody>
      </p:sp>
      <p:pic>
        <p:nvPicPr>
          <p:cNvPr id="12" name="Picture 11">
            <a:extLst>
              <a:ext uri="{FF2B5EF4-FFF2-40B4-BE49-F238E27FC236}">
                <a16:creationId xmlns:a16="http://schemas.microsoft.com/office/drawing/2014/main" id="{E105D207-458A-9547-9843-995AFC233D2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141647" y="4843627"/>
            <a:ext cx="482600" cy="215701"/>
          </a:xfrm>
          <a:prstGeom prst="rect">
            <a:avLst/>
          </a:prstGeom>
        </p:spPr>
      </p:pic>
      <p:sp>
        <p:nvSpPr>
          <p:cNvPr id="13" name="Rectangle 12">
            <a:extLst>
              <a:ext uri="{FF2B5EF4-FFF2-40B4-BE49-F238E27FC236}">
                <a16:creationId xmlns:a16="http://schemas.microsoft.com/office/drawing/2014/main" id="{A394B3DB-ACCC-CA4A-9F44-7978EE8DDD83}"/>
              </a:ext>
            </a:extLst>
          </p:cNvPr>
          <p:cNvSpPr/>
          <p:nvPr userDrawn="1"/>
        </p:nvSpPr>
        <p:spPr>
          <a:xfrm>
            <a:off x="-44604" y="4950359"/>
            <a:ext cx="1358064" cy="215444"/>
          </a:xfrm>
          <a:prstGeom prst="rect">
            <a:avLst/>
          </a:prstGeom>
        </p:spPr>
        <p:txBody>
          <a:bodyPr wrap="none">
            <a:spAutoFit/>
          </a:bodyPr>
          <a:lstStyle/>
          <a:p>
            <a:r>
              <a:rPr lang="en-US" sz="800" dirty="0">
                <a:solidFill>
                  <a:prstClr val="white"/>
                </a:solidFill>
              </a:rPr>
              <a:t>© 2019 Intel Corporation</a:t>
            </a:r>
          </a:p>
        </p:txBody>
      </p:sp>
    </p:spTree>
    <p:extLst>
      <p:ext uri="{BB962C8B-B14F-4D97-AF65-F5344CB8AC3E}">
        <p14:creationId xmlns:p14="http://schemas.microsoft.com/office/powerpoint/2010/main" val="1385086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userDrawn="1">
  <p:cSld name="1_Title Only - dark">
    <p:spTree>
      <p:nvGrpSpPr>
        <p:cNvPr id="1" name=""/>
        <p:cNvGrpSpPr/>
        <p:nvPr/>
      </p:nvGrpSpPr>
      <p:grpSpPr>
        <a:xfrm>
          <a:off x="0" y="0"/>
          <a:ext cx="0" cy="0"/>
          <a:chOff x="0" y="0"/>
          <a:chExt cx="0" cy="0"/>
        </a:xfrm>
      </p:grpSpPr>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Title 2"/>
          <p:cNvSpPr>
            <a:spLocks noGrp="1"/>
          </p:cNvSpPr>
          <p:nvPr>
            <p:ph type="title" hasCustomPrompt="1"/>
          </p:nvPr>
        </p:nvSpPr>
        <p:spPr/>
        <p:txBody>
          <a:bodyPr/>
          <a:lstStyle/>
          <a:p>
            <a:r>
              <a:rPr lang="en-US" dirty="0"/>
              <a:t>Click to edit title</a:t>
            </a:r>
          </a:p>
        </p:txBody>
      </p:sp>
    </p:spTree>
    <p:extLst>
      <p:ext uri="{BB962C8B-B14F-4D97-AF65-F5344CB8AC3E}">
        <p14:creationId xmlns:p14="http://schemas.microsoft.com/office/powerpoint/2010/main" val="3661292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TITLE">
    <p:spTree>
      <p:nvGrpSpPr>
        <p:cNvPr id="1" name=""/>
        <p:cNvGrpSpPr/>
        <p:nvPr/>
      </p:nvGrpSpPr>
      <p:grpSpPr>
        <a:xfrm>
          <a:off x="0" y="0"/>
          <a:ext cx="0" cy="0"/>
          <a:chOff x="0" y="0"/>
          <a:chExt cx="0" cy="0"/>
        </a:xfrm>
      </p:grpSpPr>
      <p:sp>
        <p:nvSpPr>
          <p:cNvPr id="7" name="Title 6"/>
          <p:cNvSpPr>
            <a:spLocks noGrp="1"/>
          </p:cNvSpPr>
          <p:nvPr>
            <p:ph type="title" hasCustomPrompt="1"/>
          </p:nvPr>
        </p:nvSpPr>
        <p:spPr/>
        <p:txBody>
          <a:bodyPr/>
          <a:lstStyle>
            <a:lvl1pPr>
              <a:defRPr/>
            </a:lvl1pPr>
          </a:lstStyle>
          <a:p>
            <a:r>
              <a:rPr lang="en-US" dirty="0"/>
              <a:t>TITLE</a:t>
            </a:r>
          </a:p>
        </p:txBody>
      </p:sp>
      <p:sp>
        <p:nvSpPr>
          <p:cNvPr id="3" name="Footer Placeholder 2">
            <a:extLst>
              <a:ext uri="{FF2B5EF4-FFF2-40B4-BE49-F238E27FC236}">
                <a16:creationId xmlns:a16="http://schemas.microsoft.com/office/drawing/2014/main" id="{09477DDD-CD20-4041-9642-C957EF58FF56}"/>
              </a:ext>
            </a:extLst>
          </p:cNvPr>
          <p:cNvSpPr>
            <a:spLocks noGrp="1"/>
          </p:cNvSpPr>
          <p:nvPr>
            <p:ph type="ftr" sz="quarter" idx="11"/>
          </p:nvPr>
        </p:nvSpPr>
        <p:spPr/>
        <p:txBody>
          <a:bodyPr/>
          <a:lstStyle/>
          <a:p>
            <a:r>
              <a:rPr lang="en-US" dirty="0">
                <a:solidFill>
                  <a:prstClr val="white"/>
                </a:solidFill>
              </a:rPr>
              <a:t>|   Intel Graphics for Data Center Markets</a:t>
            </a:r>
          </a:p>
        </p:txBody>
      </p:sp>
      <p:sp>
        <p:nvSpPr>
          <p:cNvPr id="4" name="Slide Number Placeholder 3">
            <a:extLst>
              <a:ext uri="{FF2B5EF4-FFF2-40B4-BE49-F238E27FC236}">
                <a16:creationId xmlns:a16="http://schemas.microsoft.com/office/drawing/2014/main" id="{2D1587E0-2184-4956-884B-84BE74F86AD1}"/>
              </a:ext>
            </a:extLst>
          </p:cNvPr>
          <p:cNvSpPr>
            <a:spLocks noGrp="1"/>
          </p:cNvSpPr>
          <p:nvPr>
            <p:ph type="sldNum" sz="quarter" idx="12"/>
          </p:nvPr>
        </p:nvSpPr>
        <p:spPr>
          <a:xfrm>
            <a:off x="8604250" y="4886013"/>
            <a:ext cx="128642" cy="123159"/>
          </a:xfrm>
          <a:prstGeom prst="rect">
            <a:avLst/>
          </a:prstGeom>
        </p:spPr>
        <p:txBody>
          <a:bodyPr/>
          <a:lstStyle/>
          <a:p>
            <a:fld id="{DCD17D0D-162B-44F3-89FF-746D8B0C6D7D}" type="slidenum">
              <a:rPr>
                <a:solidFill>
                  <a:prstClr val="white"/>
                </a:solidFill>
              </a:rPr>
              <a:pPr/>
              <a:t>‹#›</a:t>
            </a:fld>
            <a:endParaRPr>
              <a:solidFill>
                <a:prstClr val="white"/>
              </a:solidFill>
            </a:endParaRPr>
          </a:p>
        </p:txBody>
      </p:sp>
    </p:spTree>
    <p:extLst>
      <p:ext uri="{BB962C8B-B14F-4D97-AF65-F5344CB8AC3E}">
        <p14:creationId xmlns:p14="http://schemas.microsoft.com/office/powerpoint/2010/main" val="4235444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userDrawn="1">
  <p:cSld name="1_Blue Section Break">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4" y="2056990"/>
            <a:ext cx="8177232" cy="1021556"/>
          </a:xfrm>
        </p:spPr>
        <p:txBody>
          <a:bodyPr anchor="ctr" anchorCtr="0">
            <a:noAutofit/>
          </a:bodyPr>
          <a:lstStyle>
            <a:lvl1pPr algn="ctr">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p>
        </p:txBody>
      </p:sp>
      <p:pic>
        <p:nvPicPr>
          <p:cNvPr id="5" name="Picture 4">
            <a:extLst>
              <a:ext uri="{FF2B5EF4-FFF2-40B4-BE49-F238E27FC236}">
                <a16:creationId xmlns:a16="http://schemas.microsoft.com/office/drawing/2014/main" id="{65EEB1AA-32CC-D440-8A97-75D3443F3E7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216151" y="1796350"/>
            <a:ext cx="4711700" cy="177635"/>
          </a:xfrm>
          <a:prstGeom prst="rect">
            <a:avLst/>
          </a:prstGeom>
        </p:spPr>
      </p:pic>
      <p:pic>
        <p:nvPicPr>
          <p:cNvPr id="6" name="Picture 5">
            <a:extLst>
              <a:ext uri="{FF2B5EF4-FFF2-40B4-BE49-F238E27FC236}">
                <a16:creationId xmlns:a16="http://schemas.microsoft.com/office/drawing/2014/main" id="{6C37DD62-7A03-3249-B5F1-7A4BDF6C302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2216151" y="3146822"/>
            <a:ext cx="4711700" cy="177635"/>
          </a:xfrm>
          <a:prstGeom prst="rect">
            <a:avLst/>
          </a:prstGeom>
        </p:spPr>
      </p:pic>
    </p:spTree>
    <p:extLst>
      <p:ext uri="{BB962C8B-B14F-4D97-AF65-F5344CB8AC3E}">
        <p14:creationId xmlns:p14="http://schemas.microsoft.com/office/powerpoint/2010/main" val="3321661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Title 6"/>
          <p:cNvSpPr>
            <a:spLocks noGrp="1"/>
          </p:cNvSpPr>
          <p:nvPr>
            <p:ph type="title" hasCustomPrompt="1"/>
          </p:nvPr>
        </p:nvSpPr>
        <p:spPr>
          <a:xfrm>
            <a:off x="455613" y="308848"/>
            <a:ext cx="8229600" cy="868680"/>
          </a:xfrm>
          <a:prstGeom prst="rect">
            <a:avLst/>
          </a:prstGeom>
        </p:spPr>
        <p:txBody>
          <a:bodyPr vert="horz" lIns="0" tIns="0" rIns="0" bIns="0" rtlCol="0" anchor="ctr" anchorCtr="0">
            <a:noAutofit/>
          </a:bodyPr>
          <a:lstStyle>
            <a:lvl1pPr>
              <a:defRPr lang="en-US" sz="4950" dirty="0">
                <a:solidFill>
                  <a:schemeClr val="bg1"/>
                </a:solidFill>
                <a:latin typeface="Intel Clear Pro" panose="020B0804020202060201" pitchFamily="34" charset="0"/>
                <a:ea typeface="Intel Clear Pro" panose="020B0804020202060201" pitchFamily="34" charset="0"/>
                <a:cs typeface="Intel Clear Pro" panose="020B0804020202060201" pitchFamily="34" charset="0"/>
              </a:defRPr>
            </a:lvl1pPr>
          </a:lstStyle>
          <a:p>
            <a:pPr lvl="0" algn="ctr">
              <a:lnSpc>
                <a:spcPct val="70000"/>
              </a:lnSpc>
            </a:pPr>
            <a:r>
              <a:rPr lang="en-US" dirty="0"/>
              <a:t>Slide Title Headline</a:t>
            </a:r>
          </a:p>
        </p:txBody>
      </p:sp>
      <p:sp>
        <p:nvSpPr>
          <p:cNvPr id="3" name="Text Placeholder 2"/>
          <p:cNvSpPr>
            <a:spLocks noGrp="1"/>
          </p:cNvSpPr>
          <p:nvPr>
            <p:ph type="body" sz="quarter" idx="10"/>
          </p:nvPr>
        </p:nvSpPr>
        <p:spPr>
          <a:xfrm>
            <a:off x="456010" y="1177530"/>
            <a:ext cx="8229600" cy="335875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5"/>
          <p:cNvSpPr>
            <a:spLocks noGrp="1"/>
          </p:cNvSpPr>
          <p:nvPr>
            <p:ph type="sldNum" sz="quarter" idx="4"/>
          </p:nvPr>
        </p:nvSpPr>
        <p:spPr>
          <a:xfrm>
            <a:off x="8877312" y="4899729"/>
            <a:ext cx="128641" cy="123159"/>
          </a:xfrm>
          <a:prstGeom prst="rect">
            <a:avLst/>
          </a:prstGeom>
        </p:spPr>
        <p:txBody>
          <a:bodyPr vert="horz" lIns="0" tIns="0" rIns="0" bIns="0" rtlCol="0" anchor="ctr"/>
          <a:lstStyle>
            <a:lvl1pPr algn="r">
              <a:defRPr sz="800">
                <a:solidFill>
                  <a:schemeClr val="bg1"/>
                </a:solidFill>
                <a:latin typeface="+mn-lt"/>
                <a:cs typeface="Intel Clear"/>
              </a:defRPr>
            </a:lvl1pPr>
          </a:lstStyle>
          <a:p>
            <a:fld id="{8C349616-44C9-4B89-BB4F-7746ADDC0628}" type="slidenum">
              <a:rPr smtClean="0">
                <a:solidFill>
                  <a:prstClr val="white"/>
                </a:solidFill>
              </a:rPr>
              <a:pPr/>
              <a:t>‹#›</a:t>
            </a:fld>
            <a:endParaRPr>
              <a:solidFill>
                <a:prstClr val="white"/>
              </a:solidFill>
            </a:endParaRPr>
          </a:p>
        </p:txBody>
      </p:sp>
    </p:spTree>
    <p:extLst>
      <p:ext uri="{BB962C8B-B14F-4D97-AF65-F5344CB8AC3E}">
        <p14:creationId xmlns:p14="http://schemas.microsoft.com/office/powerpoint/2010/main" val="2397819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type="title">
  <p:cSld name="2_Title Slide with Linear Gradient">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A36BED4-291A-D043-8B54-006A993C621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2" name="Title 1"/>
          <p:cNvSpPr>
            <a:spLocks noGrp="1"/>
          </p:cNvSpPr>
          <p:nvPr>
            <p:ph type="ctrTitle" hasCustomPrompt="1"/>
          </p:nvPr>
        </p:nvSpPr>
        <p:spPr>
          <a:xfrm>
            <a:off x="3200402" y="2045370"/>
            <a:ext cx="5471314" cy="1102519"/>
          </a:xfrm>
        </p:spPr>
        <p:txBody>
          <a:bodyPr lIns="0" rIns="0" anchor="ctr" anchorCtr="0">
            <a:noAutofit/>
          </a:bodyPr>
          <a:lstStyle>
            <a:lvl1pPr>
              <a:lnSpc>
                <a:spcPct val="70000"/>
              </a:lnSpc>
              <a:defRPr sz="5493"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Linear gradient</a:t>
            </a:r>
          </a:p>
        </p:txBody>
      </p:sp>
      <p:sp>
        <p:nvSpPr>
          <p:cNvPr id="3" name="Subtitle 2"/>
          <p:cNvSpPr>
            <a:spLocks noGrp="1"/>
          </p:cNvSpPr>
          <p:nvPr>
            <p:ph type="subTitle" idx="1" hasCustomPrompt="1"/>
          </p:nvPr>
        </p:nvSpPr>
        <p:spPr>
          <a:xfrm>
            <a:off x="455616" y="4456115"/>
            <a:ext cx="6330212" cy="524977"/>
          </a:xfrm>
        </p:spPr>
        <p:txBody>
          <a:bodyPr lIns="0" rIns="0">
            <a:noAutofit/>
          </a:bodyPr>
          <a:lstStyle>
            <a:lvl1pPr marL="0" indent="0" algn="l">
              <a:buNone/>
              <a:defRPr sz="1398" b="1" i="0" baseline="0">
                <a:solidFill>
                  <a:schemeClr val="accent3"/>
                </a:solidFill>
                <a:latin typeface="Intel Clear"/>
                <a:cs typeface="Intel Clear"/>
              </a:defRPr>
            </a:lvl1pPr>
            <a:lvl2pPr marL="456556" indent="0" algn="ctr">
              <a:buNone/>
              <a:defRPr>
                <a:solidFill>
                  <a:schemeClr val="tx1">
                    <a:tint val="75000"/>
                  </a:schemeClr>
                </a:solidFill>
              </a:defRPr>
            </a:lvl2pPr>
            <a:lvl3pPr marL="913112" indent="0" algn="ctr">
              <a:buNone/>
              <a:defRPr>
                <a:solidFill>
                  <a:schemeClr val="tx1">
                    <a:tint val="75000"/>
                  </a:schemeClr>
                </a:solidFill>
              </a:defRPr>
            </a:lvl3pPr>
            <a:lvl4pPr marL="1369666" indent="0" algn="ctr">
              <a:buNone/>
              <a:defRPr>
                <a:solidFill>
                  <a:schemeClr val="tx1">
                    <a:tint val="75000"/>
                  </a:schemeClr>
                </a:solidFill>
              </a:defRPr>
            </a:lvl4pPr>
            <a:lvl5pPr marL="1826222" indent="0" algn="ctr">
              <a:buNone/>
              <a:defRPr>
                <a:solidFill>
                  <a:schemeClr val="tx1">
                    <a:tint val="75000"/>
                  </a:schemeClr>
                </a:solidFill>
              </a:defRPr>
            </a:lvl5pPr>
            <a:lvl6pPr marL="2282777" indent="0" algn="ctr">
              <a:buNone/>
              <a:defRPr>
                <a:solidFill>
                  <a:schemeClr val="tx1">
                    <a:tint val="75000"/>
                  </a:schemeClr>
                </a:solidFill>
              </a:defRPr>
            </a:lvl6pPr>
            <a:lvl7pPr marL="2739334" indent="0" algn="ctr">
              <a:buNone/>
              <a:defRPr>
                <a:solidFill>
                  <a:schemeClr val="tx1">
                    <a:tint val="75000"/>
                  </a:schemeClr>
                </a:solidFill>
              </a:defRPr>
            </a:lvl7pPr>
            <a:lvl8pPr marL="3195888" indent="0" algn="ctr">
              <a:buNone/>
              <a:defRPr>
                <a:solidFill>
                  <a:schemeClr val="tx1">
                    <a:tint val="75000"/>
                  </a:schemeClr>
                </a:solidFill>
              </a:defRPr>
            </a:lvl8pPr>
            <a:lvl9pPr marL="3652444" indent="0" algn="ctr">
              <a:buNone/>
              <a:defRPr>
                <a:solidFill>
                  <a:schemeClr val="tx1">
                    <a:tint val="75000"/>
                  </a:schemeClr>
                </a:solidFill>
              </a:defRPr>
            </a:lvl9pPr>
          </a:lstStyle>
          <a:p>
            <a:r>
              <a:rPr lang="en-US" dirty="0"/>
              <a:t>16pt Intel Clear Subhead, Date, Etc.</a:t>
            </a:r>
          </a:p>
        </p:txBody>
      </p:sp>
      <p:pic>
        <p:nvPicPr>
          <p:cNvPr id="7" name="Picture 6">
            <a:extLst>
              <a:ext uri="{FF2B5EF4-FFF2-40B4-BE49-F238E27FC236}">
                <a16:creationId xmlns:a16="http://schemas.microsoft.com/office/drawing/2014/main" id="{C4C3C3BE-43B2-6941-9E63-C76FD9E83D4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463334" y="377250"/>
            <a:ext cx="1190520" cy="560722"/>
          </a:xfrm>
          <a:prstGeom prst="rect">
            <a:avLst/>
          </a:prstGeom>
          <a:effectLst>
            <a:outerShdw blurRad="165100" dir="5400000" sx="113000" sy="113000" algn="ctr" rotWithShape="0">
              <a:schemeClr val="tx1"/>
            </a:outerShdw>
          </a:effectLst>
        </p:spPr>
      </p:pic>
    </p:spTree>
    <p:extLst>
      <p:ext uri="{BB962C8B-B14F-4D97-AF65-F5344CB8AC3E}">
        <p14:creationId xmlns:p14="http://schemas.microsoft.com/office/powerpoint/2010/main" val="1338569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a:xfrm>
            <a:off x="8848345" y="4914889"/>
            <a:ext cx="128240" cy="123111"/>
          </a:xfrm>
          <a:prstGeom prst="rect">
            <a:avLst/>
          </a:prstGeom>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407092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6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451798" y="383170"/>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8" y="2479423"/>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343126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406206368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4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243895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4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4"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4"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Tree>
    <p:extLst>
      <p:ext uri="{BB962C8B-B14F-4D97-AF65-F5344CB8AC3E}">
        <p14:creationId xmlns:p14="http://schemas.microsoft.com/office/powerpoint/2010/main" val="2500583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7184266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7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3326"/>
            <a:ext cx="8228013" cy="3425825"/>
          </a:xfrm>
        </p:spPr>
        <p:txBody>
          <a:bodyPr anchor="ctr" anchorCtr="0"/>
          <a:lstStyle>
            <a:lvl1pPr marL="190496" indent="-190496">
              <a:defRPr sz="3600" b="1" baseline="0">
                <a:solidFill>
                  <a:schemeClr val="accent1"/>
                </a:solidFill>
                <a:latin typeface="+mn-lt"/>
                <a:cs typeface="Intel Clear"/>
              </a:defRPr>
            </a:lvl1pPr>
            <a:lvl2pPr marL="417503" indent="-225419">
              <a:buFont typeface="Intel Clear" pitchFamily="34" charset="0"/>
              <a:buChar char="–"/>
              <a:defRPr sz="1200" baseline="0">
                <a:latin typeface="+mn-lt"/>
                <a:cs typeface="Intel Clear" panose="020B0604020203020204" pitchFamily="34" charset="0"/>
              </a:defRPr>
            </a:lvl2pPr>
            <a:lvl3pPr marL="685783" indent="-228594">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588676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5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754883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5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18" name="Content Placeholder 2"/>
          <p:cNvSpPr>
            <a:spLocks noGrp="1"/>
          </p:cNvSpPr>
          <p:nvPr>
            <p:ph sz="half" idx="1" hasCustomPrompt="1"/>
          </p:nvPr>
        </p:nvSpPr>
        <p:spPr>
          <a:xfrm>
            <a:off x="455614"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8" y="4975796"/>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011793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2_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4" y="2"/>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4"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26211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6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Tree>
    <p:extLst>
      <p:ext uri="{BB962C8B-B14F-4D97-AF65-F5344CB8AC3E}">
        <p14:creationId xmlns:p14="http://schemas.microsoft.com/office/powerpoint/2010/main" val="1814021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6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3"/>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5"/>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Tree>
    <p:extLst>
      <p:ext uri="{BB962C8B-B14F-4D97-AF65-F5344CB8AC3E}">
        <p14:creationId xmlns:p14="http://schemas.microsoft.com/office/powerpoint/2010/main" val="4191681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10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
        <p:nvSpPr>
          <p:cNvPr id="6"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275851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1"/>
                </a:solidFill>
                <a:latin typeface="+mn-lt"/>
                <a:cs typeface="Intel Clear"/>
              </a:defRPr>
            </a:lvl1pPr>
            <a:lvl2pPr marL="417513" indent="-225425">
              <a:buFont typeface="Intel Clear" pitchFamily="34" charset="0"/>
              <a:buChar char="–"/>
              <a:defRPr sz="1200" baseline="0">
                <a:latin typeface="+mn-lt"/>
                <a:cs typeface="Intel Clear" panose="020B0604020203020204" pitchFamily="34" charset="0"/>
              </a:defRPr>
            </a:lvl2pPr>
            <a:lvl3pPr marL="685800" indent="-228600">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119294656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pPr/>
              <a:t>‹#›</a:t>
            </a:fld>
            <a:endParaRPr dirty="0"/>
          </a:p>
        </p:txBody>
      </p:sp>
    </p:spTree>
    <p:extLst>
      <p:ext uri="{BB962C8B-B14F-4D97-AF65-F5344CB8AC3E}">
        <p14:creationId xmlns:p14="http://schemas.microsoft.com/office/powerpoint/2010/main" val="3369804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09174" y="2036876"/>
            <a:ext cx="6725652" cy="623248"/>
          </a:xfrm>
          <a:noFill/>
          <a:ln w="9525" cap="flat" cmpd="sng" algn="ctr">
            <a:noFill/>
            <a:prstDash val="solid"/>
            <a:round/>
            <a:headEnd type="none" w="med" len="med"/>
            <a:tailEnd type="none" w="med" len="med"/>
          </a:ln>
          <a:effectLst>
            <a:outerShdw blurRad="546100" dir="2700000" algn="tl" rotWithShape="0">
              <a:schemeClr val="tx1">
                <a:alpha val="43000"/>
              </a:schemeClr>
            </a:outerShdw>
          </a:effectLst>
        </p:spPr>
        <p:txBody>
          <a:bodyPr vert="horz" wrap="square" lIns="365760" tIns="0" rIns="365760" bIns="91440" numCol="1" rtlCol="0" anchor="ctr" anchorCtr="0" compatLnSpc="1">
            <a:prstTxWarp prst="textNoShape">
              <a:avLst/>
            </a:prstTxWarp>
            <a:noAutofit/>
          </a:bodyPr>
          <a:lstStyle>
            <a:lvl1pPr>
              <a:lnSpc>
                <a:spcPct val="75000"/>
              </a:lnSpc>
              <a:defRPr lang="en-US" sz="5390" b="1" kern="1200" dirty="0">
                <a:ln>
                  <a:solidFill>
                    <a:schemeClr val="bg2">
                      <a:alpha val="0"/>
                    </a:schemeClr>
                  </a:solidFill>
                </a:ln>
                <a:solidFill>
                  <a:srgbClr val="FFFFFF"/>
                </a:solidFill>
                <a:effectLst>
                  <a:outerShdw blurRad="444500" dir="2700000" algn="tl" rotWithShape="0">
                    <a:schemeClr val="tx1">
                      <a:alpha val="26000"/>
                    </a:schemeClr>
                  </a:outerShdw>
                </a:effectLst>
                <a:ea typeface="+mn-ea"/>
                <a:cs typeface="Arial" charset="0"/>
              </a:defRPr>
            </a:lvl1pPr>
          </a:lstStyle>
          <a:p>
            <a:pPr lvl="0"/>
            <a:r>
              <a:rPr lang="en-US" dirty="0"/>
              <a:t>Click to edit Master title style</a:t>
            </a:r>
            <a:br>
              <a:rPr lang="en-US" dirty="0"/>
            </a:br>
            <a:r>
              <a:rPr lang="en-US" dirty="0"/>
              <a:t>[section break slide]</a:t>
            </a:r>
          </a:p>
        </p:txBody>
      </p:sp>
    </p:spTree>
    <p:extLst>
      <p:ext uri="{BB962C8B-B14F-4D97-AF65-F5344CB8AC3E}">
        <p14:creationId xmlns:p14="http://schemas.microsoft.com/office/powerpoint/2010/main" val="2504519015"/>
      </p:ext>
    </p:extLst>
  </p:cSld>
  <p:clrMapOvr>
    <a:masterClrMapping/>
  </p:clrMapOvr>
  <p:transition>
    <p:fade/>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12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4" y="4237545"/>
            <a:ext cx="8436076" cy="189667"/>
          </a:xfrm>
        </p:spPr>
        <p:txBody>
          <a:bodyPr wrap="square" anchor="b" anchorCtr="0">
            <a:spAutoFit/>
          </a:bodyPr>
          <a:lstStyle>
            <a:lvl1pPr marL="0" indent="0">
              <a:lnSpc>
                <a:spcPct val="75000"/>
              </a:lnSpc>
              <a:spcBef>
                <a:spcPts val="0"/>
              </a:spcBef>
              <a:buFont typeface="Arial" pitchFamily="34" charset="0"/>
              <a:buNone/>
              <a:defRPr sz="799">
                <a:solidFill>
                  <a:srgbClr val="93A0A7"/>
                </a:solidFill>
                <a:latin typeface="+mn-lt"/>
              </a:defRPr>
            </a:lvl1pPr>
            <a:lvl2pPr marL="171284" indent="-114188">
              <a:defRPr sz="899"/>
            </a:lvl2pPr>
            <a:lvl3pPr marL="342566" indent="-114188">
              <a:defRPr sz="899"/>
            </a:lvl3pPr>
            <a:lvl4pPr marL="513851" indent="-114188">
              <a:defRPr sz="899"/>
            </a:lvl4pPr>
            <a:lvl5pPr marL="685132" indent="-114188">
              <a:defRPr sz="899"/>
            </a:lvl5pPr>
          </a:lstStyle>
          <a:p>
            <a:pPr lvl="0"/>
            <a:r>
              <a:rPr lang="en-US" dirty="0"/>
              <a:t>Click to edit footnote</a:t>
            </a:r>
          </a:p>
        </p:txBody>
      </p:sp>
      <p:sp>
        <p:nvSpPr>
          <p:cNvPr id="3" name="Slide Number Placeholder 2"/>
          <p:cNvSpPr>
            <a:spLocks noGrp="1"/>
          </p:cNvSpPr>
          <p:nvPr>
            <p:ph type="sldNum" sz="quarter" idx="14"/>
          </p:nvPr>
        </p:nvSpPr>
        <p:spPr>
          <a:xfrm>
            <a:off x="8848345" y="4914890"/>
            <a:ext cx="128240" cy="123111"/>
          </a:xfrm>
          <a:prstGeom prst="rect">
            <a:avLst/>
          </a:prstGeom>
        </p:spPr>
        <p:txBody>
          <a:bodyPr/>
          <a:lstStyle/>
          <a:p>
            <a:pPr defTabSz="457166" eaLnBrk="0" fontAlgn="base" hangingPunct="0">
              <a:spcBef>
                <a:spcPct val="50000"/>
              </a:spcBef>
              <a:spcAft>
                <a:spcPct val="0"/>
              </a:spcAft>
            </a:pPr>
            <a:fld id="{FD44707B-D922-47D5-BD24-D96E91B70543}" type="slidenum">
              <a:rPr lang="uk-UA" smtClean="0">
                <a:solidFill>
                  <a:srgbClr val="344C5E"/>
                </a:solidFill>
              </a:rPr>
              <a:pPr defTabSz="457166" eaLnBrk="0" fontAlgn="base" hangingPunct="0">
                <a:spcBef>
                  <a:spcPct val="50000"/>
                </a:spcBef>
                <a:spcAft>
                  <a:spcPct val="0"/>
                </a:spcAft>
              </a:pPr>
              <a:t>‹#›</a:t>
            </a:fld>
            <a:endParaRPr lang="uk-UA" dirty="0">
              <a:solidFill>
                <a:srgbClr val="344C5E"/>
              </a:solidFill>
            </a:endParaRPr>
          </a:p>
        </p:txBody>
      </p:sp>
    </p:spTree>
    <p:extLst>
      <p:ext uri="{BB962C8B-B14F-4D97-AF65-F5344CB8AC3E}">
        <p14:creationId xmlns:p14="http://schemas.microsoft.com/office/powerpoint/2010/main" val="4041761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6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2939351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6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4"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4"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Tree>
    <p:extLst>
      <p:ext uri="{BB962C8B-B14F-4D97-AF65-F5344CB8AC3E}">
        <p14:creationId xmlns:p14="http://schemas.microsoft.com/office/powerpoint/2010/main" val="2642742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541548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8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3326"/>
            <a:ext cx="8228013" cy="3425825"/>
          </a:xfrm>
        </p:spPr>
        <p:txBody>
          <a:bodyPr anchor="ctr" anchorCtr="0"/>
          <a:lstStyle>
            <a:lvl1pPr marL="190496" indent="-190496">
              <a:defRPr sz="3600" b="1" baseline="0">
                <a:solidFill>
                  <a:schemeClr val="accent1"/>
                </a:solidFill>
                <a:latin typeface="+mn-lt"/>
                <a:cs typeface="Intel Clear"/>
              </a:defRPr>
            </a:lvl1pPr>
            <a:lvl2pPr marL="417503" indent="-225419">
              <a:buFont typeface="Intel Clear" pitchFamily="34" charset="0"/>
              <a:buChar char="–"/>
              <a:defRPr sz="1200" baseline="0">
                <a:latin typeface="+mn-lt"/>
                <a:cs typeface="Intel Clear" panose="020B0604020203020204" pitchFamily="34" charset="0"/>
              </a:defRPr>
            </a:lvl2pPr>
            <a:lvl3pPr marL="685783" indent="-228594">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071354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6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311579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6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8" name="Content Placeholder 2"/>
          <p:cNvSpPr>
            <a:spLocks noGrp="1"/>
          </p:cNvSpPr>
          <p:nvPr>
            <p:ph sz="half" idx="1" hasCustomPrompt="1"/>
          </p:nvPr>
        </p:nvSpPr>
        <p:spPr>
          <a:xfrm>
            <a:off x="455614"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8" y="4975796"/>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854129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4_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4" y="2"/>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4"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309861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63820729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13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6"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459599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8718550"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Tree>
    <p:extLst>
      <p:ext uri="{BB962C8B-B14F-4D97-AF65-F5344CB8AC3E}">
        <p14:creationId xmlns:p14="http://schemas.microsoft.com/office/powerpoint/2010/main" val="3009855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14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a:xfrm>
            <a:off x="8848345" y="4914889"/>
            <a:ext cx="128240" cy="123111"/>
          </a:xfrm>
          <a:prstGeom prst="rect">
            <a:avLst/>
          </a:prstGeom>
        </p:spPr>
        <p:txBody>
          <a:bodyPr/>
          <a:lstStyle/>
          <a:p>
            <a:pPr eaLnBrk="0" fontAlgn="base" hangingPunct="0">
              <a:spcBef>
                <a:spcPct val="50000"/>
              </a:spcBef>
              <a:spcAft>
                <a:spcPct val="0"/>
              </a:spcAft>
            </a:pPr>
            <a:fld id="{FD44707B-D922-47D5-BD24-D96E91B70543}" type="slidenum">
              <a:rPr>
                <a:solidFill>
                  <a:prstClr val="black"/>
                </a:solidFill>
              </a:rPr>
              <a:pPr eaLnBrk="0" fontAlgn="base" hangingPunct="0">
                <a:spcBef>
                  <a:spcPct val="50000"/>
                </a:spcBef>
                <a:spcAft>
                  <a:spcPct val="0"/>
                </a:spcAft>
              </a:pPr>
              <a:t>‹#›</a:t>
            </a:fld>
            <a:endParaRPr dirty="0">
              <a:solidFill>
                <a:prstClr val="black"/>
              </a:solidFill>
            </a:endParaRPr>
          </a:p>
        </p:txBody>
      </p:sp>
    </p:spTree>
    <p:extLst>
      <p:ext uri="{BB962C8B-B14F-4D97-AF65-F5344CB8AC3E}">
        <p14:creationId xmlns:p14="http://schemas.microsoft.com/office/powerpoint/2010/main" val="1312317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7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8" y="2479423"/>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dirty="0"/>
              <a:t>16pt Intel Clear Subhead, Date, Etc.</a:t>
            </a:r>
          </a:p>
        </p:txBody>
      </p:sp>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4688" y="470006"/>
            <a:ext cx="1765082" cy="832104"/>
          </a:xfrm>
          <a:prstGeom prst="rect">
            <a:avLst/>
          </a:prstGeom>
        </p:spPr>
      </p:pic>
    </p:spTree>
    <p:extLst>
      <p:ext uri="{BB962C8B-B14F-4D97-AF65-F5344CB8AC3E}">
        <p14:creationId xmlns:p14="http://schemas.microsoft.com/office/powerpoint/2010/main" val="227132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8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2321718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7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4"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4"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Tree>
    <p:extLst>
      <p:ext uri="{BB962C8B-B14F-4D97-AF65-F5344CB8AC3E}">
        <p14:creationId xmlns:p14="http://schemas.microsoft.com/office/powerpoint/2010/main" val="397729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7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064219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9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3326"/>
            <a:ext cx="8228013" cy="3425825"/>
          </a:xfrm>
        </p:spPr>
        <p:txBody>
          <a:bodyPr anchor="ctr" anchorCtr="0"/>
          <a:lstStyle>
            <a:lvl1pPr marL="190496" indent="-190496">
              <a:defRPr sz="3600" b="1" baseline="0">
                <a:solidFill>
                  <a:schemeClr val="accent1"/>
                </a:solidFill>
                <a:latin typeface="+mn-lt"/>
                <a:cs typeface="Intel Clear"/>
              </a:defRPr>
            </a:lvl1pPr>
            <a:lvl2pPr marL="417503" indent="-225419">
              <a:buFont typeface="Intel Clear" pitchFamily="34" charset="0"/>
              <a:buChar char="–"/>
              <a:defRPr sz="1200" baseline="0">
                <a:latin typeface="+mn-lt"/>
                <a:cs typeface="Intel Clear" panose="020B0604020203020204" pitchFamily="34" charset="0"/>
              </a:defRPr>
            </a:lvl2pPr>
            <a:lvl3pPr marL="685783" indent="-228594">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469739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8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Tree>
    <p:extLst>
      <p:ext uri="{BB962C8B-B14F-4D97-AF65-F5344CB8AC3E}">
        <p14:creationId xmlns:p14="http://schemas.microsoft.com/office/powerpoint/2010/main" val="1065410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8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3"/>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5"/>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Tree>
    <p:extLst>
      <p:ext uri="{BB962C8B-B14F-4D97-AF65-F5344CB8AC3E}">
        <p14:creationId xmlns:p14="http://schemas.microsoft.com/office/powerpoint/2010/main" val="2801359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pPr/>
              <a:t>‹#›</a:t>
            </a:fld>
            <a:endParaRPr lang="en-US" dirty="0"/>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7" y="4975795"/>
            <a:ext cx="184666" cy="246221"/>
          </a:xfrm>
          <a:prstGeom prst="rect">
            <a:avLst/>
          </a:prstGeom>
          <a:noFill/>
        </p:spPr>
        <p:txBody>
          <a:bodyPr wrap="none" rtlCol="0">
            <a:spAutoFit/>
          </a:bodyPr>
          <a:lstStyle/>
          <a:p>
            <a:endParaRPr lang="en-US" sz="1000" dirty="0">
              <a:solidFill>
                <a:schemeClr val="tx2"/>
              </a:solidFill>
              <a:cs typeface="Intel Clear"/>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8"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392689447"/>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15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
        <p:nvSpPr>
          <p:cNvPr id="6"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22659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8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pPr/>
              <a:t>‹#›</a:t>
            </a:fld>
            <a:endParaRPr dirty="0"/>
          </a:p>
        </p:txBody>
      </p:sp>
    </p:spTree>
    <p:extLst>
      <p:ext uri="{BB962C8B-B14F-4D97-AF65-F5344CB8AC3E}">
        <p14:creationId xmlns:p14="http://schemas.microsoft.com/office/powerpoint/2010/main" val="258720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8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451798" y="383170"/>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8" y="2479423"/>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3608840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9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3957576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8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4"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4"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Tree>
    <p:extLst>
      <p:ext uri="{BB962C8B-B14F-4D97-AF65-F5344CB8AC3E}">
        <p14:creationId xmlns:p14="http://schemas.microsoft.com/office/powerpoint/2010/main" val="462753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8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836850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10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3326"/>
            <a:ext cx="8228013" cy="3425825"/>
          </a:xfrm>
        </p:spPr>
        <p:txBody>
          <a:bodyPr anchor="ctr" anchorCtr="0"/>
          <a:lstStyle>
            <a:lvl1pPr marL="190496" indent="-190496">
              <a:defRPr sz="3600" b="1" baseline="0">
                <a:solidFill>
                  <a:schemeClr val="accent1"/>
                </a:solidFill>
                <a:latin typeface="+mn-lt"/>
                <a:cs typeface="Intel Clear"/>
              </a:defRPr>
            </a:lvl1pPr>
            <a:lvl2pPr marL="417503" indent="-225419">
              <a:buFont typeface="Intel Clear" pitchFamily="34" charset="0"/>
              <a:buChar char="–"/>
              <a:defRPr sz="1200" baseline="0">
                <a:latin typeface="+mn-lt"/>
                <a:cs typeface="Intel Clear" panose="020B0604020203020204" pitchFamily="34" charset="0"/>
              </a:defRPr>
            </a:lvl2pPr>
            <a:lvl3pPr marL="685783" indent="-228594">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364061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7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141111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7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89"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8" name="Content Placeholder 2"/>
          <p:cNvSpPr>
            <a:spLocks noGrp="1"/>
          </p:cNvSpPr>
          <p:nvPr>
            <p:ph sz="half" idx="1" hasCustomPrompt="1"/>
          </p:nvPr>
        </p:nvSpPr>
        <p:spPr>
          <a:xfrm>
            <a:off x="455614"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8" y="4975796"/>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793230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5_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4" y="2"/>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4"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1522079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pPr/>
              <a:t>‹#›</a:t>
            </a:fld>
            <a:endParaRPr lang="en-US" dirty="0"/>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7"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900421900"/>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9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Tree>
    <p:extLst>
      <p:ext uri="{BB962C8B-B14F-4D97-AF65-F5344CB8AC3E}">
        <p14:creationId xmlns:p14="http://schemas.microsoft.com/office/powerpoint/2010/main" val="4272769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9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451799" y="383170"/>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8" y="2479424"/>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78" indent="0" algn="ctr">
              <a:buNone/>
              <a:defRPr>
                <a:solidFill>
                  <a:schemeClr val="tx1">
                    <a:tint val="75000"/>
                  </a:schemeClr>
                </a:solidFill>
              </a:defRPr>
            </a:lvl2pPr>
            <a:lvl3pPr marL="914355"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4"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123288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1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5" y="1203327"/>
            <a:ext cx="8228013" cy="3425825"/>
          </a:xfrm>
        </p:spPr>
        <p:txBody>
          <a:bodyPr anchor="ctr" anchorCtr="0"/>
          <a:lstStyle>
            <a:lvl1pPr marL="190491" indent="-190491">
              <a:defRPr sz="3600" b="1" baseline="0">
                <a:solidFill>
                  <a:schemeClr val="accent1"/>
                </a:solidFill>
                <a:latin typeface="+mn-lt"/>
                <a:cs typeface="Intel Clear"/>
              </a:defRPr>
            </a:lvl1pPr>
            <a:lvl2pPr marL="417493" indent="-225413">
              <a:buFont typeface="Intel Clear" pitchFamily="34" charset="0"/>
              <a:buChar char="–"/>
              <a:defRPr sz="1200" baseline="0">
                <a:latin typeface="+mn-lt"/>
                <a:cs typeface="Intel Clear" panose="020B0604020203020204" pitchFamily="34" charset="0"/>
              </a:defRPr>
            </a:lvl2pPr>
            <a:lvl3pPr marL="685766" indent="-228588">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8718552" y="4889456"/>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874036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8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219689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8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8" name="Content Placeholder 2"/>
          <p:cNvSpPr>
            <a:spLocks noGrp="1"/>
          </p:cNvSpPr>
          <p:nvPr>
            <p:ph sz="half" idx="1" hasCustomPrompt="1"/>
          </p:nvPr>
        </p:nvSpPr>
        <p:spPr>
          <a:xfrm>
            <a:off x="455615"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9" y="4975797"/>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118274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10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8718552"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Tree>
    <p:extLst>
      <p:ext uri="{BB962C8B-B14F-4D97-AF65-F5344CB8AC3E}">
        <p14:creationId xmlns:p14="http://schemas.microsoft.com/office/powerpoint/2010/main" val="2462611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10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4"/>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8718552" y="4889456"/>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6"/>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Tree>
    <p:extLst>
      <p:ext uri="{BB962C8B-B14F-4D97-AF65-F5344CB8AC3E}">
        <p14:creationId xmlns:p14="http://schemas.microsoft.com/office/powerpoint/2010/main" val="15094138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showMasterSp="0" preserve="1" userDrawn="1">
  <p:cSld name="3_Blue Section Break Image">
    <p:bg>
      <p:bgPr>
        <a:gradFill>
          <a:gsLst>
            <a:gs pos="32000">
              <a:schemeClr val="tx2"/>
            </a:gs>
            <a:gs pos="95000">
              <a:srgbClr val="009FDF"/>
            </a:gs>
            <a:gs pos="78000">
              <a:srgbClr val="0071C5"/>
            </a:gs>
          </a:gsLst>
          <a:lin ang="19860000" scaled="0"/>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90"/>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chemeClr val="accent3"/>
                </a:solidFill>
                <a:latin typeface="+mn-lt"/>
                <a:cs typeface="Intel Clear" panose="020B0604020203020204" pitchFamily="34" charset="0"/>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3"/>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Tree>
    <p:extLst>
      <p:ext uri="{BB962C8B-B14F-4D97-AF65-F5344CB8AC3E}">
        <p14:creationId xmlns:p14="http://schemas.microsoft.com/office/powerpoint/2010/main" val="1585424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userDrawn="1">
  <p:cSld name="17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4"/>
          </p:nvPr>
        </p:nvSpPr>
        <p:spPr>
          <a:xfrm>
            <a:off x="8848345" y="4914890"/>
            <a:ext cx="128240" cy="123111"/>
          </a:xfrm>
          <a:prstGeom prst="rect">
            <a:avLst/>
          </a:prstGeom>
        </p:spPr>
        <p:txBody>
          <a:bodyPr/>
          <a:lstStyle/>
          <a:p>
            <a:pPr eaLnBrk="0" fontAlgn="base" hangingPunct="0">
              <a:spcBef>
                <a:spcPct val="50000"/>
              </a:spcBef>
              <a:spcAft>
                <a:spcPct val="0"/>
              </a:spcAft>
            </a:pPr>
            <a:fld id="{FD44707B-D922-47D5-BD24-D96E91B70543}" type="slidenum">
              <a:rPr>
                <a:solidFill>
                  <a:prstClr val="black"/>
                </a:solidFill>
              </a:rPr>
              <a:pPr eaLnBrk="0" fontAlgn="base" hangingPunct="0">
                <a:spcBef>
                  <a:spcPct val="50000"/>
                </a:spcBef>
                <a:spcAft>
                  <a:spcPct val="0"/>
                </a:spcAft>
              </a:pPr>
              <a:t>‹#›</a:t>
            </a:fld>
            <a:endParaRPr dirty="0">
              <a:solidFill>
                <a:prstClr val="black"/>
              </a:solidFill>
            </a:endParaRPr>
          </a:p>
        </p:txBody>
      </p:sp>
    </p:spTree>
    <p:extLst>
      <p:ext uri="{BB962C8B-B14F-4D97-AF65-F5344CB8AC3E}">
        <p14:creationId xmlns:p14="http://schemas.microsoft.com/office/powerpoint/2010/main" val="2825492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showMasterSp="0" preserve="1" userDrawn="1">
  <p:cSld name="10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8" y="2479424"/>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78" indent="0" algn="ctr">
              <a:buNone/>
              <a:defRPr>
                <a:solidFill>
                  <a:schemeClr val="tx1">
                    <a:tint val="75000"/>
                  </a:schemeClr>
                </a:solidFill>
              </a:defRPr>
            </a:lvl2pPr>
            <a:lvl3pPr marL="914355"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4"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dirty="0"/>
              <a:t>16pt Intel Clear Subhead, Date, Etc.</a:t>
            </a:r>
          </a:p>
        </p:txBody>
      </p:sp>
      <p:pic>
        <p:nvPicPr>
          <p:cNvPr id="6" name="Picture 5"/>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44688" y="470006"/>
            <a:ext cx="1765082" cy="832104"/>
          </a:xfrm>
          <a:prstGeom prst="rect">
            <a:avLst/>
          </a:prstGeom>
        </p:spPr>
      </p:pic>
    </p:spTree>
    <p:extLst>
      <p:ext uri="{BB962C8B-B14F-4D97-AF65-F5344CB8AC3E}">
        <p14:creationId xmlns:p14="http://schemas.microsoft.com/office/powerpoint/2010/main" val="2789457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Title Slide with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a:ext>
            </a:extLst>
          </a:blip>
          <a:stretch>
            <a:fillRect/>
          </a:stretch>
        </p:blipFill>
        <p:spPr bwMode="auto">
          <a:xfrm>
            <a:off x="219394" y="225843"/>
            <a:ext cx="1406758" cy="115385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userDrawn="1"/>
        </p:nvPicPr>
        <p:blipFill>
          <a:blip r:embed="rId3">
            <a:biLevel thresh="25000"/>
            <a:extLst>
              <a:ext uri="{28A0092B-C50C-407E-A947-70E740481C1C}">
                <a14:useLocalDpi xmlns:a14="http://schemas.microsoft.com/office/drawing/2010/main" val="0"/>
              </a:ext>
            </a:extLst>
          </a:blip>
          <a:stretch>
            <a:fillRect/>
          </a:stretch>
        </p:blipFill>
        <p:spPr>
          <a:xfrm>
            <a:off x="457200" y="376684"/>
            <a:ext cx="911728" cy="829850"/>
          </a:xfrm>
          <a:prstGeom prst="rect">
            <a:avLst/>
          </a:prstGeom>
        </p:spPr>
      </p:pic>
    </p:spTree>
    <p:extLst>
      <p:ext uri="{BB962C8B-B14F-4D97-AF65-F5344CB8AC3E}">
        <p14:creationId xmlns:p14="http://schemas.microsoft.com/office/powerpoint/2010/main" val="224525437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4037270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10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4" y="1203327"/>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1585710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9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5" name="Content Placeholder 2"/>
          <p:cNvSpPr>
            <a:spLocks noGrp="1"/>
          </p:cNvSpPr>
          <p:nvPr>
            <p:ph sz="half" idx="1" hasCustomPrompt="1"/>
          </p:nvPr>
        </p:nvSpPr>
        <p:spPr>
          <a:xfrm>
            <a:off x="455615" y="1203326"/>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5"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5" y="2843898"/>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Tree>
    <p:extLst>
      <p:ext uri="{BB962C8B-B14F-4D97-AF65-F5344CB8AC3E}">
        <p14:creationId xmlns:p14="http://schemas.microsoft.com/office/powerpoint/2010/main" val="3970131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9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15" name="Content Placeholder 2"/>
          <p:cNvSpPr>
            <a:spLocks noGrp="1"/>
          </p:cNvSpPr>
          <p:nvPr>
            <p:ph sz="half" idx="1" hasCustomPrompt="1"/>
          </p:nvPr>
        </p:nvSpPr>
        <p:spPr>
          <a:xfrm>
            <a:off x="455615" y="1203326"/>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6"/>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892551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12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5" y="1203327"/>
            <a:ext cx="8228013" cy="3425825"/>
          </a:xfrm>
        </p:spPr>
        <p:txBody>
          <a:bodyPr anchor="ctr" anchorCtr="0"/>
          <a:lstStyle>
            <a:lvl1pPr marL="190491" indent="-190491">
              <a:defRPr sz="3600" b="1" baseline="0">
                <a:solidFill>
                  <a:schemeClr val="accent1"/>
                </a:solidFill>
                <a:latin typeface="+mn-lt"/>
                <a:cs typeface="Intel Clear"/>
              </a:defRPr>
            </a:lvl1pPr>
            <a:lvl2pPr marL="417493" indent="-225413">
              <a:buFont typeface="Intel Clear" pitchFamily="34" charset="0"/>
              <a:buChar char="–"/>
              <a:defRPr sz="1200" baseline="0">
                <a:latin typeface="+mn-lt"/>
                <a:cs typeface="Intel Clear" panose="020B0604020203020204" pitchFamily="34" charset="0"/>
              </a:defRPr>
            </a:lvl2pPr>
            <a:lvl3pPr marL="685766" indent="-228588">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3512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11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Tree>
    <p:extLst>
      <p:ext uri="{BB962C8B-B14F-4D97-AF65-F5344CB8AC3E}">
        <p14:creationId xmlns:p14="http://schemas.microsoft.com/office/powerpoint/2010/main" val="895937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11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4"/>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178" indent="0">
              <a:buNone/>
              <a:defRPr sz="1800">
                <a:solidFill>
                  <a:schemeClr val="tx1">
                    <a:tint val="75000"/>
                  </a:schemeClr>
                </a:solidFill>
              </a:defRPr>
            </a:lvl2pPr>
            <a:lvl3pPr marL="914355"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4"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lvl1pPr>
              <a:defRPr>
                <a:solidFill>
                  <a:schemeClr val="bg1"/>
                </a:solidFill>
              </a:defRPr>
            </a:lvl1pPr>
          </a:lstStyle>
          <a:p>
            <a:fld id="{EE2556C5-CE8C-6547-B838-EA80C61A4AF7}" type="slidenum">
              <a:rPr smtClean="0">
                <a:solidFill>
                  <a:prstClr val="white"/>
                </a:solidFill>
              </a:rPr>
              <a:pPr/>
              <a:t>‹#›</a:t>
            </a:fld>
            <a:endParaRPr dirty="0">
              <a:solidFill>
                <a:prstClr val="white"/>
              </a:solidFill>
            </a:endParaRPr>
          </a:p>
        </p:txBody>
      </p:sp>
      <p:sp>
        <p:nvSpPr>
          <p:cNvPr id="7" name="Title 1"/>
          <p:cNvSpPr>
            <a:spLocks noGrp="1"/>
          </p:cNvSpPr>
          <p:nvPr>
            <p:ph type="title" hasCustomPrompt="1"/>
          </p:nvPr>
        </p:nvSpPr>
        <p:spPr>
          <a:xfrm>
            <a:off x="455613" y="1101796"/>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Tree>
    <p:extLst>
      <p:ext uri="{BB962C8B-B14F-4D97-AF65-F5344CB8AC3E}">
        <p14:creationId xmlns:p14="http://schemas.microsoft.com/office/powerpoint/2010/main" val="3194127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18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6"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630843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10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Tree>
    <p:extLst>
      <p:ext uri="{BB962C8B-B14F-4D97-AF65-F5344CB8AC3E}">
        <p14:creationId xmlns:p14="http://schemas.microsoft.com/office/powerpoint/2010/main" val="3430092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preserve="1" userDrawn="1">
  <p:cSld name="11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451799" y="383170"/>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8" y="2479424"/>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78" indent="0" algn="ctr">
              <a:buNone/>
              <a:defRPr>
                <a:solidFill>
                  <a:schemeClr val="tx1">
                    <a:tint val="75000"/>
                  </a:schemeClr>
                </a:solidFill>
              </a:defRPr>
            </a:lvl2pPr>
            <a:lvl3pPr marL="914355"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4"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4050319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13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5" y="1203327"/>
            <a:ext cx="8228013" cy="3425825"/>
          </a:xfrm>
        </p:spPr>
        <p:txBody>
          <a:bodyPr anchor="ctr" anchorCtr="0"/>
          <a:lstStyle>
            <a:lvl1pPr marL="190491" indent="-190491">
              <a:defRPr sz="3600" b="1" baseline="0">
                <a:solidFill>
                  <a:schemeClr val="accent1"/>
                </a:solidFill>
                <a:latin typeface="+mn-lt"/>
                <a:cs typeface="Intel Clear"/>
              </a:defRPr>
            </a:lvl1pPr>
            <a:lvl2pPr marL="417493" indent="-225413">
              <a:buFont typeface="Intel Clear" pitchFamily="34" charset="0"/>
              <a:buChar char="–"/>
              <a:defRPr sz="1200" baseline="0">
                <a:latin typeface="+mn-lt"/>
                <a:cs typeface="Intel Clear" panose="020B0604020203020204" pitchFamily="34" charset="0"/>
              </a:defRPr>
            </a:lvl2pPr>
            <a:lvl3pPr marL="685766" indent="-228588">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7479603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400125629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9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1"/>
            <a:ext cx="9144000" cy="4768850"/>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7"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075128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9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white"/>
                </a:solidFill>
              </a:rPr>
              <a:pPr/>
              <a:t>‹#›</a:t>
            </a:fld>
            <a:endParaRPr dirty="0">
              <a:solidFill>
                <a:prstClr val="white"/>
              </a:solidFill>
            </a:endParaRPr>
          </a:p>
        </p:txBody>
      </p:sp>
      <p:sp>
        <p:nvSpPr>
          <p:cNvPr id="18" name="Content Placeholder 2"/>
          <p:cNvSpPr>
            <a:spLocks noGrp="1"/>
          </p:cNvSpPr>
          <p:nvPr>
            <p:ph sz="half" idx="1" hasCustomPrompt="1"/>
          </p:nvPr>
        </p:nvSpPr>
        <p:spPr>
          <a:xfrm>
            <a:off x="455615"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9" y="4975797"/>
            <a:ext cx="184731"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461665"/>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742427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userDrawn="1">
  <p:cSld name="1_Title and Large Bullet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457200" y="4767264"/>
            <a:ext cx="2133600" cy="273844"/>
          </a:xfrm>
          <a:prstGeom prst="rect">
            <a:avLst/>
          </a:prstGeom>
        </p:spPr>
        <p:txBody>
          <a:bodyPr/>
          <a:lstStyle/>
          <a:p>
            <a:endParaRPr lang="en-US" dirty="0">
              <a:solidFill>
                <a:prstClr val="black"/>
              </a:solidFill>
            </a:endParaRPr>
          </a:p>
        </p:txBody>
      </p:sp>
      <p:sp>
        <p:nvSpPr>
          <p:cNvPr id="5" name="Footer Placeholder 4"/>
          <p:cNvSpPr>
            <a:spLocks noGrp="1"/>
          </p:cNvSpPr>
          <p:nvPr>
            <p:ph type="ftr" sz="quarter" idx="11"/>
          </p:nvPr>
        </p:nvSpPr>
        <p:spPr>
          <a:xfrm>
            <a:off x="3124200" y="4824387"/>
            <a:ext cx="2895600" cy="273844"/>
          </a:xfrm>
          <a:prstGeom prst="rect">
            <a:avLst/>
          </a:prstGeom>
        </p:spPr>
        <p:txBody>
          <a:bodyPr/>
          <a:lstStyle/>
          <a:p>
            <a:r>
              <a:rPr lang="en-US" dirty="0">
                <a:solidFill>
                  <a:prstClr val="black"/>
                </a:solidFill>
              </a:rPr>
              <a:t>Technology SLRP 2014</a:t>
            </a:r>
          </a:p>
        </p:txBody>
      </p:sp>
      <p:sp>
        <p:nvSpPr>
          <p:cNvPr id="6" name="Slide Number Placeholder 5"/>
          <p:cNvSpPr>
            <a:spLocks noGrp="1"/>
          </p:cNvSpPr>
          <p:nvPr>
            <p:ph type="sldNum" sz="quarter" idx="12"/>
          </p:nvPr>
        </p:nvSpPr>
        <p:spPr>
          <a:xfrm>
            <a:off x="6872352" y="4899729"/>
            <a:ext cx="128642" cy="123159"/>
          </a:xfrm>
          <a:prstGeom prst="rect">
            <a:avLst/>
          </a:prstGeom>
        </p:spPr>
        <p:txBody>
          <a:bodyPr/>
          <a:lstStyle/>
          <a:p>
            <a:fld id="{EE2556C5-CE8C-6547-B838-EA80C61A4AF7}" type="slidenum">
              <a:rPr>
                <a:solidFill>
                  <a:prstClr val="black"/>
                </a:solidFill>
              </a:rPr>
              <a:pPr/>
              <a:t>‹#›</a:t>
            </a:fld>
            <a:endParaRPr dirty="0">
              <a:solidFill>
                <a:prstClr val="black"/>
              </a:solidFill>
            </a:endParaRPr>
          </a:p>
        </p:txBody>
      </p:sp>
      <p:sp>
        <p:nvSpPr>
          <p:cNvPr id="7" name="Title 6"/>
          <p:cNvSpPr>
            <a:spLocks noGrp="1"/>
          </p:cNvSpPr>
          <p:nvPr>
            <p:ph type="title" hasCustomPrompt="1"/>
          </p:nvPr>
        </p:nvSpPr>
        <p:spPr>
          <a:xfrm>
            <a:off x="455613" y="308848"/>
            <a:ext cx="8229600" cy="461665"/>
          </a:xfrm>
        </p:spPr>
        <p:txBody>
          <a:bodyPr/>
          <a:lstStyle>
            <a:lvl1pPr>
              <a:defRPr/>
            </a:lvl1pPr>
          </a:lstStyle>
          <a:p>
            <a:r>
              <a:rPr lang="en-US" dirty="0" err="1"/>
              <a:t>28pt</a:t>
            </a:r>
            <a:r>
              <a:rPr lang="en-US" dirty="0"/>
              <a:t> Intel Clear Light Headline</a:t>
            </a:r>
          </a:p>
        </p:txBody>
      </p:sp>
      <p:sp>
        <p:nvSpPr>
          <p:cNvPr id="9" name="Content Placeholder 8"/>
          <p:cNvSpPr>
            <a:spLocks noGrp="1"/>
          </p:cNvSpPr>
          <p:nvPr>
            <p:ph sz="quarter" idx="13" hasCustomPrompt="1"/>
          </p:nvPr>
        </p:nvSpPr>
        <p:spPr>
          <a:xfrm>
            <a:off x="455614" y="1203327"/>
            <a:ext cx="8228012" cy="3425825"/>
          </a:xfrm>
        </p:spPr>
        <p:txBody>
          <a:bodyPr/>
          <a:lstStyle>
            <a:lvl2pPr>
              <a:defRPr sz="1800"/>
            </a:lvl2pPr>
            <a:lvl3pPr>
              <a:defRPr sz="1800"/>
            </a:lvl3pPr>
            <a:lvl4pPr>
              <a:defRPr sz="1600"/>
            </a:lvl4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692658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28602" y="1"/>
            <a:ext cx="8683625" cy="400110"/>
          </a:xfrm>
        </p:spPr>
        <p:txBody>
          <a:bodyPr/>
          <a:lstStyle>
            <a:lvl1pPr>
              <a:defRPr sz="2000"/>
            </a:lvl1pPr>
          </a:lstStyle>
          <a:p>
            <a:r>
              <a:rPr lang="en-US" dirty="0"/>
              <a:t>Click to edit Master title style</a:t>
            </a:r>
          </a:p>
        </p:txBody>
      </p:sp>
      <p:sp>
        <p:nvSpPr>
          <p:cNvPr id="6" name="Slide Number Placeholder 5"/>
          <p:cNvSpPr>
            <a:spLocks noGrp="1"/>
          </p:cNvSpPr>
          <p:nvPr>
            <p:ph type="sldNum" sz="quarter" idx="12"/>
          </p:nvPr>
        </p:nvSpPr>
        <p:spPr>
          <a:xfrm>
            <a:off x="234952" y="5010509"/>
            <a:ext cx="128240" cy="123111"/>
          </a:xfrm>
          <a:prstGeom prst="rect">
            <a:avLst/>
          </a:prstGeom>
        </p:spPr>
        <p:txBody>
          <a:bodyPr/>
          <a:lstStyle/>
          <a:p>
            <a:pPr defTabSz="457178"/>
            <a:fld id="{691006C0-E588-4518-819B-62174F4ADA6A}" type="slidenum">
              <a:rPr lang="en-US" smtClean="0">
                <a:solidFill>
                  <a:prstClr val="black"/>
                </a:solidFill>
              </a:rPr>
              <a:pPr defTabSz="457178"/>
              <a:t>‹#›</a:t>
            </a:fld>
            <a:endParaRPr lang="en-US" dirty="0">
              <a:solidFill>
                <a:prstClr val="black"/>
              </a:solidFill>
            </a:endParaRPr>
          </a:p>
        </p:txBody>
      </p:sp>
    </p:spTree>
    <p:extLst>
      <p:ext uri="{BB962C8B-B14F-4D97-AF65-F5344CB8AC3E}">
        <p14:creationId xmlns:p14="http://schemas.microsoft.com/office/powerpoint/2010/main" val="1332095761"/>
      </p:ext>
    </p:extLst>
  </p:cSld>
  <p:clrMapOvr>
    <a:masterClrMapping/>
  </p:clrMapOvr>
  <p:transition>
    <p:fade/>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Content Placeholder 2"/>
          <p:cNvSpPr>
            <a:spLocks noGrp="1"/>
          </p:cNvSpPr>
          <p:nvPr>
            <p:ph idx="1" hasCustomPrompt="1"/>
          </p:nvPr>
        </p:nvSpPr>
        <p:spPr>
          <a:xfrm>
            <a:off x="353964" y="1168843"/>
            <a:ext cx="8436076" cy="3213739"/>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solidFill>
                  <a:prstClr val="black"/>
                </a:solidFill>
              </a:rPr>
              <a:pPr eaLnBrk="0" fontAlgn="base" hangingPunct="0">
                <a:spcBef>
                  <a:spcPct val="50000"/>
                </a:spcBef>
                <a:spcAft>
                  <a:spcPct val="0"/>
                </a:spcAft>
              </a:pPr>
              <a:t>‹#›</a:t>
            </a:fld>
            <a:endParaRPr dirty="0">
              <a:solidFill>
                <a:prstClr val="black"/>
              </a:solidFill>
            </a:endParaRPr>
          </a:p>
        </p:txBody>
      </p:sp>
    </p:spTree>
    <p:extLst>
      <p:ext uri="{BB962C8B-B14F-4D97-AF65-F5344CB8AC3E}">
        <p14:creationId xmlns:p14="http://schemas.microsoft.com/office/powerpoint/2010/main" val="2390073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19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solidFill>
                  <a:prstClr val="black"/>
                </a:solidFill>
              </a:rPr>
              <a:pPr eaLnBrk="0" fontAlgn="base" hangingPunct="0">
                <a:spcBef>
                  <a:spcPct val="50000"/>
                </a:spcBef>
                <a:spcAft>
                  <a:spcPct val="0"/>
                </a:spcAft>
              </a:pPr>
              <a:t>‹#›</a:t>
            </a:fld>
            <a:endParaRPr dirty="0">
              <a:solidFill>
                <a:prstClr val="black"/>
              </a:solidFill>
            </a:endParaRPr>
          </a:p>
        </p:txBody>
      </p:sp>
    </p:spTree>
    <p:extLst>
      <p:ext uri="{BB962C8B-B14F-4D97-AF65-F5344CB8AC3E}">
        <p14:creationId xmlns:p14="http://schemas.microsoft.com/office/powerpoint/2010/main" val="4747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1992">
          <p15:clr>
            <a:srgbClr val="FBAE40"/>
          </p15:clr>
        </p15:guide>
        <p15:guide id="2" pos="3768">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p:cSld name="White Background Conten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430410"/>
            <a:ext cx="8229600" cy="625556"/>
          </a:xfrm>
        </p:spPr>
        <p:txBody>
          <a:bodyPr anchor="ctr"/>
          <a:lstStyle>
            <a:lvl1pPr algn="ctr">
              <a:lnSpc>
                <a:spcPct val="70000"/>
              </a:lnSpc>
              <a:defRPr sz="4950" b="0" i="0" baseline="0">
                <a:solidFill>
                  <a:schemeClr val="tx2"/>
                </a:solidFill>
                <a:latin typeface="Intel Clear Pro" panose="020B0804020202060201" pitchFamily="34" charset="0"/>
                <a:ea typeface="Intel Clear Pro" panose="020B0804020202060201" pitchFamily="34" charset="0"/>
                <a:cs typeface="Intel Clear Pro" panose="020B0804020202060201" pitchFamily="34" charset="0"/>
              </a:defRPr>
            </a:lvl1pPr>
          </a:lstStyle>
          <a:p>
            <a:r>
              <a:rPr lang="en-US" dirty="0"/>
              <a:t>Slide headline</a:t>
            </a:r>
          </a:p>
        </p:txBody>
      </p:sp>
      <p:sp>
        <p:nvSpPr>
          <p:cNvPr id="9" name="Content Placeholder 8"/>
          <p:cNvSpPr>
            <a:spLocks noGrp="1"/>
          </p:cNvSpPr>
          <p:nvPr>
            <p:ph sz="quarter" idx="13" hasCustomPrompt="1"/>
          </p:nvPr>
        </p:nvSpPr>
        <p:spPr>
          <a:xfrm>
            <a:off x="455614" y="1203326"/>
            <a:ext cx="8228012" cy="3214370"/>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1622779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tx">
  <p:cSld name="Nervana Title">
    <p:spTree>
      <p:nvGrpSpPr>
        <p:cNvPr id="1" name=""/>
        <p:cNvGrpSpPr/>
        <p:nvPr/>
      </p:nvGrpSpPr>
      <p:grpSpPr>
        <a:xfrm>
          <a:off x="0" y="0"/>
          <a:ext cx="0" cy="0"/>
          <a:chOff x="0" y="0"/>
          <a:chExt cx="0" cy="0"/>
        </a:xfrm>
      </p:grpSpPr>
      <p:sp>
        <p:nvSpPr>
          <p:cNvPr id="14" name="Shape 14"/>
          <p:cNvSpPr>
            <a:spLocks noGrp="1"/>
          </p:cNvSpPr>
          <p:nvPr>
            <p:ph type="title"/>
          </p:nvPr>
        </p:nvSpPr>
        <p:spPr>
          <a:prstGeom prst="rect">
            <a:avLst/>
          </a:prstGeom>
        </p:spPr>
        <p:txBody>
          <a:bodyPr/>
          <a:lstStyle/>
          <a:p>
            <a:r>
              <a:t>Title Text</a:t>
            </a:r>
          </a:p>
        </p:txBody>
      </p:sp>
      <p:sp>
        <p:nvSpPr>
          <p:cNvPr id="15" name="Shape 15"/>
          <p:cNvSpPr>
            <a:spLocks noGrp="1"/>
          </p:cNvSpPr>
          <p:nvPr>
            <p:ph type="sldNum" sz="quarter" idx="2"/>
          </p:nvPr>
        </p:nvSpPr>
        <p:spPr>
          <a:xfrm>
            <a:off x="6872352" y="4899729"/>
            <a:ext cx="128642" cy="123159"/>
          </a:xfrm>
          <a:prstGeom prst="rect">
            <a:avLst/>
          </a:prstGeom>
        </p:spPr>
        <p:txBody>
          <a:bodyPr/>
          <a:lstStyle/>
          <a:p>
            <a:fld id="{86CB4B4D-7CA3-9044-876B-883B54F8677D}" type="slidenum">
              <a:rPr>
                <a:solidFill>
                  <a:prstClr val="white"/>
                </a:solidFill>
              </a:rPr>
              <a:pPr/>
              <a:t>‹#›</a:t>
            </a:fld>
            <a:endParaRPr>
              <a:solidFill>
                <a:prstClr val="white"/>
              </a:solidFill>
            </a:endParaRPr>
          </a:p>
        </p:txBody>
      </p:sp>
    </p:spTree>
    <p:extLst>
      <p:ext uri="{BB962C8B-B14F-4D97-AF65-F5344CB8AC3E}">
        <p14:creationId xmlns:p14="http://schemas.microsoft.com/office/powerpoint/2010/main" val="2973185728"/>
      </p:ext>
    </p:extLst>
  </p:cSld>
  <p:clrMapOvr>
    <a:masterClrMapping/>
  </p:clrMapOvr>
  <p:transition spd="med"/>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20" name="Title 1"/>
          <p:cNvSpPr>
            <a:spLocks noGrp="1"/>
          </p:cNvSpPr>
          <p:nvPr>
            <p:ph type="ctrTitle" hasCustomPrompt="1"/>
          </p:nvPr>
        </p:nvSpPr>
        <p:spPr>
          <a:xfrm>
            <a:off x="347135" y="2776821"/>
            <a:ext cx="8442904" cy="792525"/>
          </a:xfrm>
        </p:spPr>
        <p:txBody>
          <a:bodyPr wrap="square" anchor="b" anchorCtr="0">
            <a:spAutoFit/>
          </a:bodyPr>
          <a:lstStyle>
            <a:lvl1pPr algn="l">
              <a:lnSpc>
                <a:spcPct val="70000"/>
              </a:lnSpc>
              <a:defRPr sz="6500" b="0">
                <a:solidFill>
                  <a:schemeClr val="tx1">
                    <a:alpha val="90000"/>
                  </a:schemeClr>
                </a:solidFill>
                <a:latin typeface="+mj-lt"/>
                <a:ea typeface="Intel Clear Pro" panose="020B0804020202060201" pitchFamily="34" charset="0"/>
                <a:cs typeface="Intel Clear Pro" panose="020B0804020202060201" pitchFamily="34" charset="0"/>
              </a:defRPr>
            </a:lvl1pPr>
          </a:lstStyle>
          <a:p>
            <a:r>
              <a:rPr lang="en-US" dirty="0"/>
              <a:t>Click to edit title</a:t>
            </a:r>
          </a:p>
        </p:txBody>
      </p:sp>
      <p:sp>
        <p:nvSpPr>
          <p:cNvPr id="21" name="Text Placeholder 8"/>
          <p:cNvSpPr>
            <a:spLocks noGrp="1"/>
          </p:cNvSpPr>
          <p:nvPr>
            <p:ph type="body" sz="quarter" idx="13" hasCustomPrompt="1"/>
          </p:nvPr>
        </p:nvSpPr>
        <p:spPr>
          <a:xfrm>
            <a:off x="347135" y="3469788"/>
            <a:ext cx="8442904" cy="338554"/>
          </a:xfrm>
        </p:spPr>
        <p:txBody>
          <a:bodyPr wrap="square">
            <a:spAutoFit/>
          </a:bodyPr>
          <a:lstStyle>
            <a:lvl1pPr marL="0" indent="0" algn="l">
              <a:spcBef>
                <a:spcPts val="0"/>
              </a:spcBef>
              <a:buNone/>
              <a:defRPr sz="1600">
                <a:solidFill>
                  <a:schemeClr val="accent2">
                    <a:lumMod val="40000"/>
                    <a:lumOff val="60000"/>
                  </a:schemeClr>
                </a:solidFill>
                <a:latin typeface="+mn-lt"/>
              </a:defRPr>
            </a:lvl1pPr>
            <a:lvl2pPr marL="0" indent="0" algn="l">
              <a:buNone/>
              <a:defRPr sz="1800">
                <a:solidFill>
                  <a:schemeClr val="tx1"/>
                </a:solidFill>
              </a:defRPr>
            </a:lvl2pPr>
            <a:lvl3pPr marL="0" indent="0" algn="l">
              <a:buNone/>
              <a:defRPr sz="1600">
                <a:solidFill>
                  <a:schemeClr val="tx1"/>
                </a:solidFill>
              </a:defRPr>
            </a:lvl3pPr>
            <a:lvl4pPr marL="0" indent="0" algn="l">
              <a:buNone/>
              <a:defRPr sz="1400">
                <a:solidFill>
                  <a:schemeClr val="tx1"/>
                </a:solidFill>
              </a:defRPr>
            </a:lvl4pPr>
            <a:lvl5pPr marL="0" indent="0" algn="l">
              <a:buNone/>
              <a:defRPr sz="1400">
                <a:solidFill>
                  <a:schemeClr val="tx1"/>
                </a:solidFill>
              </a:defRPr>
            </a:lvl5pPr>
          </a:lstStyle>
          <a:p>
            <a:pPr lvl="0"/>
            <a:r>
              <a:rPr lang="en-US" dirty="0"/>
              <a:t>Click to edit subtitle</a:t>
            </a:r>
          </a:p>
        </p:txBody>
      </p:sp>
      <p:grpSp>
        <p:nvGrpSpPr>
          <p:cNvPr id="2" name="Group 1"/>
          <p:cNvGrpSpPr/>
          <p:nvPr userDrawn="1"/>
        </p:nvGrpSpPr>
        <p:grpSpPr>
          <a:xfrm>
            <a:off x="451796" y="386082"/>
            <a:ext cx="1249194" cy="823318"/>
            <a:chOff x="451796" y="386081"/>
            <a:chExt cx="1249194" cy="823318"/>
          </a:xfrm>
        </p:grpSpPr>
        <p:sp>
          <p:nvSpPr>
            <p:cNvPr id="7"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8"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34781553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Title Slide with Tagline">
    <p:spTree>
      <p:nvGrpSpPr>
        <p:cNvPr id="1" name=""/>
        <p:cNvGrpSpPr/>
        <p:nvPr/>
      </p:nvGrpSpPr>
      <p:grpSpPr>
        <a:xfrm>
          <a:off x="0" y="0"/>
          <a:ext cx="0" cy="0"/>
          <a:chOff x="0" y="0"/>
          <a:chExt cx="0" cy="0"/>
        </a:xfrm>
      </p:grpSpPr>
      <p:sp>
        <p:nvSpPr>
          <p:cNvPr id="40"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20" name="Title 1"/>
          <p:cNvSpPr>
            <a:spLocks noGrp="1"/>
          </p:cNvSpPr>
          <p:nvPr>
            <p:ph type="ctrTitle" hasCustomPrompt="1"/>
          </p:nvPr>
        </p:nvSpPr>
        <p:spPr>
          <a:xfrm>
            <a:off x="347135" y="2776821"/>
            <a:ext cx="8442904" cy="792525"/>
          </a:xfrm>
        </p:spPr>
        <p:txBody>
          <a:bodyPr wrap="square" anchor="b" anchorCtr="0">
            <a:spAutoFit/>
          </a:bodyPr>
          <a:lstStyle>
            <a:lvl1pPr algn="l">
              <a:lnSpc>
                <a:spcPct val="70000"/>
              </a:lnSpc>
              <a:defRPr sz="6500" b="0">
                <a:solidFill>
                  <a:schemeClr val="tx1">
                    <a:alpha val="90000"/>
                  </a:schemeClr>
                </a:solidFill>
                <a:latin typeface="+mj-lt"/>
                <a:ea typeface="Intel Clear Pro" panose="020B0804020202060201" pitchFamily="34" charset="0"/>
                <a:cs typeface="Intel Clear Pro" panose="020B0804020202060201" pitchFamily="34" charset="0"/>
              </a:defRPr>
            </a:lvl1pPr>
          </a:lstStyle>
          <a:p>
            <a:r>
              <a:rPr lang="en-US" dirty="0"/>
              <a:t>Click to edit title</a:t>
            </a:r>
          </a:p>
        </p:txBody>
      </p:sp>
      <p:sp>
        <p:nvSpPr>
          <p:cNvPr id="21" name="Text Placeholder 8"/>
          <p:cNvSpPr>
            <a:spLocks noGrp="1"/>
          </p:cNvSpPr>
          <p:nvPr>
            <p:ph type="body" sz="quarter" idx="13" hasCustomPrompt="1"/>
          </p:nvPr>
        </p:nvSpPr>
        <p:spPr>
          <a:xfrm>
            <a:off x="347135" y="3469788"/>
            <a:ext cx="8442904" cy="338554"/>
          </a:xfrm>
        </p:spPr>
        <p:txBody>
          <a:bodyPr wrap="square">
            <a:spAutoFit/>
          </a:bodyPr>
          <a:lstStyle>
            <a:lvl1pPr marL="0" indent="0" algn="l">
              <a:spcBef>
                <a:spcPts val="0"/>
              </a:spcBef>
              <a:buNone/>
              <a:defRPr sz="1600">
                <a:solidFill>
                  <a:schemeClr val="accent2">
                    <a:lumMod val="40000"/>
                    <a:lumOff val="60000"/>
                  </a:schemeClr>
                </a:solidFill>
                <a:latin typeface="+mn-lt"/>
              </a:defRPr>
            </a:lvl1pPr>
            <a:lvl2pPr marL="0" indent="0" algn="l">
              <a:buNone/>
              <a:defRPr sz="1800">
                <a:solidFill>
                  <a:schemeClr val="tx1"/>
                </a:solidFill>
              </a:defRPr>
            </a:lvl2pPr>
            <a:lvl3pPr marL="0" indent="0" algn="l">
              <a:buNone/>
              <a:defRPr sz="1600">
                <a:solidFill>
                  <a:schemeClr val="tx1"/>
                </a:solidFill>
              </a:defRPr>
            </a:lvl3pPr>
            <a:lvl4pPr marL="0" indent="0" algn="l">
              <a:buNone/>
              <a:defRPr sz="1400">
                <a:solidFill>
                  <a:schemeClr val="tx1"/>
                </a:solidFill>
              </a:defRPr>
            </a:lvl4pPr>
            <a:lvl5pPr marL="0" indent="0" algn="l">
              <a:buNone/>
              <a:defRPr sz="1400">
                <a:solidFill>
                  <a:schemeClr val="tx1"/>
                </a:solidFill>
              </a:defRPr>
            </a:lvl5pPr>
          </a:lstStyle>
          <a:p>
            <a:pPr lvl="0"/>
            <a:r>
              <a:rPr lang="en-US" dirty="0"/>
              <a:t>Click to edit subtitle</a:t>
            </a:r>
          </a:p>
        </p:txBody>
      </p:sp>
      <p:sp>
        <p:nvSpPr>
          <p:cNvPr id="10" name="Freeform 36"/>
          <p:cNvSpPr>
            <a:spLocks noEditPoints="1"/>
          </p:cNvSpPr>
          <p:nvPr userDrawn="1"/>
        </p:nvSpPr>
        <p:spPr bwMode="auto">
          <a:xfrm>
            <a:off x="451796" y="386082"/>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2" name="Freeform 37"/>
          <p:cNvSpPr>
            <a:spLocks noEditPoints="1"/>
          </p:cNvSpPr>
          <p:nvPr userDrawn="1"/>
        </p:nvSpPr>
        <p:spPr bwMode="auto">
          <a:xfrm>
            <a:off x="1513182" y="577859"/>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38"/>
          <p:cNvSpPr>
            <a:spLocks noEditPoints="1"/>
          </p:cNvSpPr>
          <p:nvPr userDrawn="1"/>
        </p:nvSpPr>
        <p:spPr bwMode="auto">
          <a:xfrm>
            <a:off x="2555389" y="1149883"/>
            <a:ext cx="52904" cy="25790"/>
          </a:xfrm>
          <a:custGeom>
            <a:avLst/>
            <a:gdLst>
              <a:gd name="T0" fmla="*/ 83 w 160"/>
              <a:gd name="T1" fmla="*/ 0 h 79"/>
              <a:gd name="T2" fmla="*/ 97 w 160"/>
              <a:gd name="T3" fmla="*/ 0 h 79"/>
              <a:gd name="T4" fmla="*/ 123 w 160"/>
              <a:gd name="T5" fmla="*/ 45 h 79"/>
              <a:gd name="T6" fmla="*/ 146 w 160"/>
              <a:gd name="T7" fmla="*/ 0 h 79"/>
              <a:gd name="T8" fmla="*/ 160 w 160"/>
              <a:gd name="T9" fmla="*/ 0 h 79"/>
              <a:gd name="T10" fmla="*/ 160 w 160"/>
              <a:gd name="T11" fmla="*/ 79 h 79"/>
              <a:gd name="T12" fmla="*/ 146 w 160"/>
              <a:gd name="T13" fmla="*/ 79 h 79"/>
              <a:gd name="T14" fmla="*/ 146 w 160"/>
              <a:gd name="T15" fmla="*/ 25 h 79"/>
              <a:gd name="T16" fmla="*/ 128 w 160"/>
              <a:gd name="T17" fmla="*/ 59 h 79"/>
              <a:gd name="T18" fmla="*/ 115 w 160"/>
              <a:gd name="T19" fmla="*/ 59 h 79"/>
              <a:gd name="T20" fmla="*/ 97 w 160"/>
              <a:gd name="T21" fmla="*/ 25 h 79"/>
              <a:gd name="T22" fmla="*/ 97 w 160"/>
              <a:gd name="T23" fmla="*/ 79 h 79"/>
              <a:gd name="T24" fmla="*/ 83 w 160"/>
              <a:gd name="T25" fmla="*/ 79 h 79"/>
              <a:gd name="T26" fmla="*/ 83 w 160"/>
              <a:gd name="T27" fmla="*/ 0 h 79"/>
              <a:gd name="T28" fmla="*/ 0 w 160"/>
              <a:gd name="T29" fmla="*/ 0 h 79"/>
              <a:gd name="T30" fmla="*/ 69 w 160"/>
              <a:gd name="T31" fmla="*/ 0 h 79"/>
              <a:gd name="T32" fmla="*/ 69 w 160"/>
              <a:gd name="T33" fmla="*/ 14 h 79"/>
              <a:gd name="T34" fmla="*/ 41 w 160"/>
              <a:gd name="T35" fmla="*/ 14 h 79"/>
              <a:gd name="T36" fmla="*/ 41 w 160"/>
              <a:gd name="T37" fmla="*/ 79 h 79"/>
              <a:gd name="T38" fmla="*/ 27 w 160"/>
              <a:gd name="T39" fmla="*/ 79 h 79"/>
              <a:gd name="T40" fmla="*/ 27 w 160"/>
              <a:gd name="T41" fmla="*/ 14 h 79"/>
              <a:gd name="T42" fmla="*/ 0 w 160"/>
              <a:gd name="T43" fmla="*/ 14 h 79"/>
              <a:gd name="T44" fmla="*/ 0 w 160"/>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79">
                <a:moveTo>
                  <a:pt x="83" y="0"/>
                </a:moveTo>
                <a:lnTo>
                  <a:pt x="97" y="0"/>
                </a:lnTo>
                <a:lnTo>
                  <a:pt x="123" y="45"/>
                </a:lnTo>
                <a:lnTo>
                  <a:pt x="146" y="0"/>
                </a:lnTo>
                <a:lnTo>
                  <a:pt x="160" y="0"/>
                </a:lnTo>
                <a:lnTo>
                  <a:pt x="160" y="79"/>
                </a:lnTo>
                <a:lnTo>
                  <a:pt x="146" y="79"/>
                </a:lnTo>
                <a:lnTo>
                  <a:pt x="146" y="25"/>
                </a:lnTo>
                <a:lnTo>
                  <a:pt x="128" y="59"/>
                </a:lnTo>
                <a:lnTo>
                  <a:pt x="115" y="59"/>
                </a:lnTo>
                <a:lnTo>
                  <a:pt x="97" y="25"/>
                </a:lnTo>
                <a:lnTo>
                  <a:pt x="97" y="79"/>
                </a:lnTo>
                <a:lnTo>
                  <a:pt x="83" y="79"/>
                </a:lnTo>
                <a:lnTo>
                  <a:pt x="83" y="0"/>
                </a:lnTo>
                <a:close/>
                <a:moveTo>
                  <a:pt x="0" y="0"/>
                </a:moveTo>
                <a:lnTo>
                  <a:pt x="69" y="0"/>
                </a:lnTo>
                <a:lnTo>
                  <a:pt x="69" y="14"/>
                </a:lnTo>
                <a:lnTo>
                  <a:pt x="41" y="14"/>
                </a:lnTo>
                <a:lnTo>
                  <a:pt x="41" y="79"/>
                </a:lnTo>
                <a:lnTo>
                  <a:pt x="27" y="79"/>
                </a:lnTo>
                <a:lnTo>
                  <a:pt x="27" y="14"/>
                </a:lnTo>
                <a:lnTo>
                  <a:pt x="0" y="14"/>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4" name="Freeform 39"/>
          <p:cNvSpPr>
            <a:spLocks noEditPoints="1"/>
          </p:cNvSpPr>
          <p:nvPr userDrawn="1"/>
        </p:nvSpPr>
        <p:spPr bwMode="auto">
          <a:xfrm>
            <a:off x="1589231" y="982573"/>
            <a:ext cx="85308" cy="100518"/>
          </a:xfrm>
          <a:custGeom>
            <a:avLst/>
            <a:gdLst>
              <a:gd name="T0" fmla="*/ 141 w 258"/>
              <a:gd name="T1" fmla="*/ 42 h 304"/>
              <a:gd name="T2" fmla="*/ 117 w 258"/>
              <a:gd name="T3" fmla="*/ 46 h 304"/>
              <a:gd name="T4" fmla="*/ 98 w 258"/>
              <a:gd name="T5" fmla="*/ 52 h 304"/>
              <a:gd name="T6" fmla="*/ 82 w 258"/>
              <a:gd name="T7" fmla="*/ 66 h 304"/>
              <a:gd name="T8" fmla="*/ 68 w 258"/>
              <a:gd name="T9" fmla="*/ 82 h 304"/>
              <a:gd name="T10" fmla="*/ 58 w 258"/>
              <a:gd name="T11" fmla="*/ 101 h 304"/>
              <a:gd name="T12" fmla="*/ 54 w 258"/>
              <a:gd name="T13" fmla="*/ 125 h 304"/>
              <a:gd name="T14" fmla="*/ 211 w 258"/>
              <a:gd name="T15" fmla="*/ 125 h 304"/>
              <a:gd name="T16" fmla="*/ 211 w 258"/>
              <a:gd name="T17" fmla="*/ 119 h 304"/>
              <a:gd name="T18" fmla="*/ 209 w 258"/>
              <a:gd name="T19" fmla="*/ 97 h 304"/>
              <a:gd name="T20" fmla="*/ 203 w 258"/>
              <a:gd name="T21" fmla="*/ 78 h 304"/>
              <a:gd name="T22" fmla="*/ 193 w 258"/>
              <a:gd name="T23" fmla="*/ 64 h 304"/>
              <a:gd name="T24" fmla="*/ 179 w 258"/>
              <a:gd name="T25" fmla="*/ 52 h 304"/>
              <a:gd name="T26" fmla="*/ 161 w 258"/>
              <a:gd name="T27" fmla="*/ 46 h 304"/>
              <a:gd name="T28" fmla="*/ 141 w 258"/>
              <a:gd name="T29" fmla="*/ 42 h 304"/>
              <a:gd name="T30" fmla="*/ 139 w 258"/>
              <a:gd name="T31" fmla="*/ 0 h 304"/>
              <a:gd name="T32" fmla="*/ 167 w 258"/>
              <a:gd name="T33" fmla="*/ 2 h 304"/>
              <a:gd name="T34" fmla="*/ 191 w 258"/>
              <a:gd name="T35" fmla="*/ 10 h 304"/>
              <a:gd name="T36" fmla="*/ 211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2 w 258"/>
              <a:gd name="T51" fmla="*/ 165 h 304"/>
              <a:gd name="T52" fmla="*/ 58 w 258"/>
              <a:gd name="T53" fmla="*/ 193 h 304"/>
              <a:gd name="T54" fmla="*/ 66 w 258"/>
              <a:gd name="T55" fmla="*/ 216 h 304"/>
              <a:gd name="T56" fmla="*/ 80 w 258"/>
              <a:gd name="T57" fmla="*/ 234 h 304"/>
              <a:gd name="T58" fmla="*/ 100 w 258"/>
              <a:gd name="T59" fmla="*/ 248 h 304"/>
              <a:gd name="T60" fmla="*/ 123 w 258"/>
              <a:gd name="T61" fmla="*/ 256 h 304"/>
              <a:gd name="T62" fmla="*/ 153 w 258"/>
              <a:gd name="T63" fmla="*/ 260 h 304"/>
              <a:gd name="T64" fmla="*/ 181 w 258"/>
              <a:gd name="T65" fmla="*/ 256 h 304"/>
              <a:gd name="T66" fmla="*/ 205 w 258"/>
              <a:gd name="T67" fmla="*/ 248 h 304"/>
              <a:gd name="T68" fmla="*/ 226 w 258"/>
              <a:gd name="T69" fmla="*/ 236 h 304"/>
              <a:gd name="T70" fmla="*/ 248 w 258"/>
              <a:gd name="T71" fmla="*/ 270 h 304"/>
              <a:gd name="T72" fmla="*/ 226 w 258"/>
              <a:gd name="T73" fmla="*/ 286 h 304"/>
              <a:gd name="T74" fmla="*/ 203 w 258"/>
              <a:gd name="T75" fmla="*/ 296 h 304"/>
              <a:gd name="T76" fmla="*/ 177 w 258"/>
              <a:gd name="T77" fmla="*/ 302 h 304"/>
              <a:gd name="T78" fmla="*/ 147 w 258"/>
              <a:gd name="T79" fmla="*/ 304 h 304"/>
              <a:gd name="T80" fmla="*/ 115 w 258"/>
              <a:gd name="T81" fmla="*/ 302 h 304"/>
              <a:gd name="T82" fmla="*/ 88 w 258"/>
              <a:gd name="T83" fmla="*/ 294 h 304"/>
              <a:gd name="T84" fmla="*/ 62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2 w 258"/>
              <a:gd name="T105" fmla="*/ 22 h 304"/>
              <a:gd name="T106" fmla="*/ 84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8" y="52"/>
                </a:lnTo>
                <a:lnTo>
                  <a:pt x="82" y="66"/>
                </a:lnTo>
                <a:lnTo>
                  <a:pt x="68" y="82"/>
                </a:lnTo>
                <a:lnTo>
                  <a:pt x="58" y="101"/>
                </a:lnTo>
                <a:lnTo>
                  <a:pt x="54" y="125"/>
                </a:lnTo>
                <a:lnTo>
                  <a:pt x="211" y="125"/>
                </a:lnTo>
                <a:lnTo>
                  <a:pt x="211" y="119"/>
                </a:lnTo>
                <a:lnTo>
                  <a:pt x="209" y="97"/>
                </a:lnTo>
                <a:lnTo>
                  <a:pt x="203" y="78"/>
                </a:lnTo>
                <a:lnTo>
                  <a:pt x="193" y="64"/>
                </a:lnTo>
                <a:lnTo>
                  <a:pt x="179" y="52"/>
                </a:lnTo>
                <a:lnTo>
                  <a:pt x="161" y="46"/>
                </a:lnTo>
                <a:lnTo>
                  <a:pt x="141" y="42"/>
                </a:lnTo>
                <a:close/>
                <a:moveTo>
                  <a:pt x="139" y="0"/>
                </a:moveTo>
                <a:lnTo>
                  <a:pt x="167" y="2"/>
                </a:lnTo>
                <a:lnTo>
                  <a:pt x="191" y="10"/>
                </a:lnTo>
                <a:lnTo>
                  <a:pt x="211" y="20"/>
                </a:lnTo>
                <a:lnTo>
                  <a:pt x="228" y="36"/>
                </a:lnTo>
                <a:lnTo>
                  <a:pt x="240" y="56"/>
                </a:lnTo>
                <a:lnTo>
                  <a:pt x="250" y="78"/>
                </a:lnTo>
                <a:lnTo>
                  <a:pt x="256" y="103"/>
                </a:lnTo>
                <a:lnTo>
                  <a:pt x="258" y="129"/>
                </a:lnTo>
                <a:lnTo>
                  <a:pt x="256" y="165"/>
                </a:lnTo>
                <a:lnTo>
                  <a:pt x="52" y="165"/>
                </a:lnTo>
                <a:lnTo>
                  <a:pt x="58" y="193"/>
                </a:lnTo>
                <a:lnTo>
                  <a:pt x="66" y="216"/>
                </a:lnTo>
                <a:lnTo>
                  <a:pt x="80" y="234"/>
                </a:lnTo>
                <a:lnTo>
                  <a:pt x="100" y="248"/>
                </a:lnTo>
                <a:lnTo>
                  <a:pt x="123" y="256"/>
                </a:lnTo>
                <a:lnTo>
                  <a:pt x="153" y="260"/>
                </a:lnTo>
                <a:lnTo>
                  <a:pt x="181" y="256"/>
                </a:lnTo>
                <a:lnTo>
                  <a:pt x="205" y="248"/>
                </a:lnTo>
                <a:lnTo>
                  <a:pt x="226" y="236"/>
                </a:lnTo>
                <a:lnTo>
                  <a:pt x="248" y="270"/>
                </a:lnTo>
                <a:lnTo>
                  <a:pt x="226" y="286"/>
                </a:lnTo>
                <a:lnTo>
                  <a:pt x="203" y="296"/>
                </a:lnTo>
                <a:lnTo>
                  <a:pt x="177" y="302"/>
                </a:lnTo>
                <a:lnTo>
                  <a:pt x="147" y="304"/>
                </a:lnTo>
                <a:lnTo>
                  <a:pt x="115" y="302"/>
                </a:lnTo>
                <a:lnTo>
                  <a:pt x="88" y="294"/>
                </a:lnTo>
                <a:lnTo>
                  <a:pt x="62" y="282"/>
                </a:lnTo>
                <a:lnTo>
                  <a:pt x="42" y="264"/>
                </a:lnTo>
                <a:lnTo>
                  <a:pt x="24" y="242"/>
                </a:lnTo>
                <a:lnTo>
                  <a:pt x="12" y="216"/>
                </a:lnTo>
                <a:lnTo>
                  <a:pt x="4" y="185"/>
                </a:lnTo>
                <a:lnTo>
                  <a:pt x="0" y="149"/>
                </a:lnTo>
                <a:lnTo>
                  <a:pt x="4" y="115"/>
                </a:lnTo>
                <a:lnTo>
                  <a:pt x="12" y="86"/>
                </a:lnTo>
                <a:lnTo>
                  <a:pt x="24" y="60"/>
                </a:lnTo>
                <a:lnTo>
                  <a:pt x="40" y="40"/>
                </a:lnTo>
                <a:lnTo>
                  <a:pt x="62" y="22"/>
                </a:lnTo>
                <a:lnTo>
                  <a:pt x="84" y="10"/>
                </a:lnTo>
                <a:lnTo>
                  <a:pt x="111"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5" name="Freeform 40"/>
          <p:cNvSpPr>
            <a:spLocks/>
          </p:cNvSpPr>
          <p:nvPr userDrawn="1"/>
        </p:nvSpPr>
        <p:spPr bwMode="auto">
          <a:xfrm>
            <a:off x="1683797" y="985219"/>
            <a:ext cx="89937" cy="95227"/>
          </a:xfrm>
          <a:custGeom>
            <a:avLst/>
            <a:gdLst>
              <a:gd name="T0" fmla="*/ 6 w 271"/>
              <a:gd name="T1" fmla="*/ 0 h 288"/>
              <a:gd name="T2" fmla="*/ 65 w 271"/>
              <a:gd name="T3" fmla="*/ 0 h 288"/>
              <a:gd name="T4" fmla="*/ 137 w 271"/>
              <a:gd name="T5" fmla="*/ 105 h 288"/>
              <a:gd name="T6" fmla="*/ 208 w 271"/>
              <a:gd name="T7" fmla="*/ 0 h 288"/>
              <a:gd name="T8" fmla="*/ 263 w 271"/>
              <a:gd name="T9" fmla="*/ 0 h 288"/>
              <a:gd name="T10" fmla="*/ 164 w 271"/>
              <a:gd name="T11" fmla="*/ 141 h 288"/>
              <a:gd name="T12" fmla="*/ 271 w 271"/>
              <a:gd name="T13" fmla="*/ 288 h 288"/>
              <a:gd name="T14" fmla="*/ 212 w 271"/>
              <a:gd name="T15" fmla="*/ 288 h 288"/>
              <a:gd name="T16" fmla="*/ 135 w 271"/>
              <a:gd name="T17" fmla="*/ 177 h 288"/>
              <a:gd name="T18" fmla="*/ 55 w 271"/>
              <a:gd name="T19" fmla="*/ 288 h 288"/>
              <a:gd name="T20" fmla="*/ 0 w 271"/>
              <a:gd name="T21" fmla="*/ 288 h 288"/>
              <a:gd name="T22" fmla="*/ 107 w 271"/>
              <a:gd name="T23" fmla="*/ 141 h 288"/>
              <a:gd name="T24" fmla="*/ 6 w 271"/>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1" h="288">
                <a:moveTo>
                  <a:pt x="6" y="0"/>
                </a:moveTo>
                <a:lnTo>
                  <a:pt x="65" y="0"/>
                </a:lnTo>
                <a:lnTo>
                  <a:pt x="137" y="105"/>
                </a:lnTo>
                <a:lnTo>
                  <a:pt x="208" y="0"/>
                </a:lnTo>
                <a:lnTo>
                  <a:pt x="263" y="0"/>
                </a:lnTo>
                <a:lnTo>
                  <a:pt x="164" y="141"/>
                </a:lnTo>
                <a:lnTo>
                  <a:pt x="271" y="288"/>
                </a:lnTo>
                <a:lnTo>
                  <a:pt x="212" y="288"/>
                </a:lnTo>
                <a:lnTo>
                  <a:pt x="135" y="177"/>
                </a:lnTo>
                <a:lnTo>
                  <a:pt x="55" y="288"/>
                </a:lnTo>
                <a:lnTo>
                  <a:pt x="0" y="288"/>
                </a:lnTo>
                <a:lnTo>
                  <a:pt x="107" y="141"/>
                </a:lnTo>
                <a:lnTo>
                  <a:pt x="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6" name="Freeform 41"/>
          <p:cNvSpPr>
            <a:spLocks noEditPoints="1"/>
          </p:cNvSpPr>
          <p:nvPr userDrawn="1"/>
        </p:nvSpPr>
        <p:spPr bwMode="auto">
          <a:xfrm>
            <a:off x="1786960" y="982573"/>
            <a:ext cx="91921" cy="137550"/>
          </a:xfrm>
          <a:custGeom>
            <a:avLst/>
            <a:gdLst>
              <a:gd name="T0" fmla="*/ 143 w 277"/>
              <a:gd name="T1" fmla="*/ 44 h 417"/>
              <a:gd name="T2" fmla="*/ 115 w 277"/>
              <a:gd name="T3" fmla="*/ 48 h 417"/>
              <a:gd name="T4" fmla="*/ 93 w 277"/>
              <a:gd name="T5" fmla="*/ 58 h 417"/>
              <a:gd name="T6" fmla="*/ 75 w 277"/>
              <a:gd name="T7" fmla="*/ 74 h 417"/>
              <a:gd name="T8" fmla="*/ 61 w 277"/>
              <a:gd name="T9" fmla="*/ 97 h 417"/>
              <a:gd name="T10" fmla="*/ 53 w 277"/>
              <a:gd name="T11" fmla="*/ 123 h 417"/>
              <a:gd name="T12" fmla="*/ 51 w 277"/>
              <a:gd name="T13" fmla="*/ 155 h 417"/>
              <a:gd name="T14" fmla="*/ 53 w 277"/>
              <a:gd name="T15" fmla="*/ 185 h 417"/>
              <a:gd name="T16" fmla="*/ 61 w 277"/>
              <a:gd name="T17" fmla="*/ 210 h 417"/>
              <a:gd name="T18" fmla="*/ 73 w 277"/>
              <a:gd name="T19" fmla="*/ 232 h 417"/>
              <a:gd name="T20" fmla="*/ 91 w 277"/>
              <a:gd name="T21" fmla="*/ 246 h 417"/>
              <a:gd name="T22" fmla="*/ 113 w 277"/>
              <a:gd name="T23" fmla="*/ 256 h 417"/>
              <a:gd name="T24" fmla="*/ 137 w 277"/>
              <a:gd name="T25" fmla="*/ 260 h 417"/>
              <a:gd name="T26" fmla="*/ 162 w 277"/>
              <a:gd name="T27" fmla="*/ 256 h 417"/>
              <a:gd name="T28" fmla="*/ 184 w 277"/>
              <a:gd name="T29" fmla="*/ 246 h 417"/>
              <a:gd name="T30" fmla="*/ 200 w 277"/>
              <a:gd name="T31" fmla="*/ 230 h 417"/>
              <a:gd name="T32" fmla="*/ 214 w 277"/>
              <a:gd name="T33" fmla="*/ 208 h 417"/>
              <a:gd name="T34" fmla="*/ 220 w 277"/>
              <a:gd name="T35" fmla="*/ 181 h 417"/>
              <a:gd name="T36" fmla="*/ 224 w 277"/>
              <a:gd name="T37" fmla="*/ 149 h 417"/>
              <a:gd name="T38" fmla="*/ 220 w 277"/>
              <a:gd name="T39" fmla="*/ 117 h 417"/>
              <a:gd name="T40" fmla="*/ 214 w 277"/>
              <a:gd name="T41" fmla="*/ 92 h 417"/>
              <a:gd name="T42" fmla="*/ 202 w 277"/>
              <a:gd name="T43" fmla="*/ 72 h 417"/>
              <a:gd name="T44" fmla="*/ 186 w 277"/>
              <a:gd name="T45" fmla="*/ 56 h 417"/>
              <a:gd name="T46" fmla="*/ 166 w 277"/>
              <a:gd name="T47" fmla="*/ 48 h 417"/>
              <a:gd name="T48" fmla="*/ 143 w 277"/>
              <a:gd name="T49" fmla="*/ 44 h 417"/>
              <a:gd name="T50" fmla="*/ 153 w 277"/>
              <a:gd name="T51" fmla="*/ 0 h 417"/>
              <a:gd name="T52" fmla="*/ 180 w 277"/>
              <a:gd name="T53" fmla="*/ 2 h 417"/>
              <a:gd name="T54" fmla="*/ 206 w 277"/>
              <a:gd name="T55" fmla="*/ 10 h 417"/>
              <a:gd name="T56" fmla="*/ 226 w 277"/>
              <a:gd name="T57" fmla="*/ 24 h 417"/>
              <a:gd name="T58" fmla="*/ 244 w 277"/>
              <a:gd name="T59" fmla="*/ 40 h 417"/>
              <a:gd name="T60" fmla="*/ 258 w 277"/>
              <a:gd name="T61" fmla="*/ 62 h 417"/>
              <a:gd name="T62" fmla="*/ 267 w 277"/>
              <a:gd name="T63" fmla="*/ 86 h 417"/>
              <a:gd name="T64" fmla="*/ 275 w 277"/>
              <a:gd name="T65" fmla="*/ 115 h 417"/>
              <a:gd name="T66" fmla="*/ 277 w 277"/>
              <a:gd name="T67" fmla="*/ 147 h 417"/>
              <a:gd name="T68" fmla="*/ 275 w 277"/>
              <a:gd name="T69" fmla="*/ 179 h 417"/>
              <a:gd name="T70" fmla="*/ 267 w 277"/>
              <a:gd name="T71" fmla="*/ 208 h 417"/>
              <a:gd name="T72" fmla="*/ 258 w 277"/>
              <a:gd name="T73" fmla="*/ 236 h 417"/>
              <a:gd name="T74" fmla="*/ 242 w 277"/>
              <a:gd name="T75" fmla="*/ 260 h 417"/>
              <a:gd name="T76" fmla="*/ 224 w 277"/>
              <a:gd name="T77" fmla="*/ 278 h 417"/>
              <a:gd name="T78" fmla="*/ 200 w 277"/>
              <a:gd name="T79" fmla="*/ 292 h 417"/>
              <a:gd name="T80" fmla="*/ 174 w 277"/>
              <a:gd name="T81" fmla="*/ 302 h 417"/>
              <a:gd name="T82" fmla="*/ 145 w 277"/>
              <a:gd name="T83" fmla="*/ 304 h 417"/>
              <a:gd name="T84" fmla="*/ 115 w 277"/>
              <a:gd name="T85" fmla="*/ 302 h 417"/>
              <a:gd name="T86" fmla="*/ 89 w 277"/>
              <a:gd name="T87" fmla="*/ 292 h 417"/>
              <a:gd name="T88" fmla="*/ 67 w 277"/>
              <a:gd name="T89" fmla="*/ 276 h 417"/>
              <a:gd name="T90" fmla="*/ 51 w 277"/>
              <a:gd name="T91" fmla="*/ 256 h 417"/>
              <a:gd name="T92" fmla="*/ 51 w 277"/>
              <a:gd name="T93" fmla="*/ 417 h 417"/>
              <a:gd name="T94" fmla="*/ 0 w 277"/>
              <a:gd name="T95" fmla="*/ 417 h 417"/>
              <a:gd name="T96" fmla="*/ 0 w 277"/>
              <a:gd name="T97" fmla="*/ 8 h 417"/>
              <a:gd name="T98" fmla="*/ 28 w 277"/>
              <a:gd name="T99" fmla="*/ 8 h 417"/>
              <a:gd name="T100" fmla="*/ 36 w 277"/>
              <a:gd name="T101" fmla="*/ 8 h 417"/>
              <a:gd name="T102" fmla="*/ 42 w 277"/>
              <a:gd name="T103" fmla="*/ 10 h 417"/>
              <a:gd name="T104" fmla="*/ 48 w 277"/>
              <a:gd name="T105" fmla="*/ 14 h 417"/>
              <a:gd name="T106" fmla="*/ 49 w 277"/>
              <a:gd name="T107" fmla="*/ 20 h 417"/>
              <a:gd name="T108" fmla="*/ 51 w 277"/>
              <a:gd name="T109" fmla="*/ 28 h 417"/>
              <a:gd name="T110" fmla="*/ 51 w 277"/>
              <a:gd name="T111" fmla="*/ 52 h 417"/>
              <a:gd name="T112" fmla="*/ 67 w 277"/>
              <a:gd name="T113" fmla="*/ 30 h 417"/>
              <a:gd name="T114" fmla="*/ 91 w 277"/>
              <a:gd name="T115" fmla="*/ 14 h 417"/>
              <a:gd name="T116" fmla="*/ 119 w 277"/>
              <a:gd name="T117" fmla="*/ 4 h 417"/>
              <a:gd name="T118" fmla="*/ 153 w 277"/>
              <a:gd name="T119"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 h="417">
                <a:moveTo>
                  <a:pt x="143" y="44"/>
                </a:moveTo>
                <a:lnTo>
                  <a:pt x="115" y="48"/>
                </a:lnTo>
                <a:lnTo>
                  <a:pt x="93" y="58"/>
                </a:lnTo>
                <a:lnTo>
                  <a:pt x="75" y="74"/>
                </a:lnTo>
                <a:lnTo>
                  <a:pt x="61" y="97"/>
                </a:lnTo>
                <a:lnTo>
                  <a:pt x="53" y="123"/>
                </a:lnTo>
                <a:lnTo>
                  <a:pt x="51" y="155"/>
                </a:lnTo>
                <a:lnTo>
                  <a:pt x="53" y="185"/>
                </a:lnTo>
                <a:lnTo>
                  <a:pt x="61" y="210"/>
                </a:lnTo>
                <a:lnTo>
                  <a:pt x="73" y="232"/>
                </a:lnTo>
                <a:lnTo>
                  <a:pt x="91" y="246"/>
                </a:lnTo>
                <a:lnTo>
                  <a:pt x="113" y="256"/>
                </a:lnTo>
                <a:lnTo>
                  <a:pt x="137" y="260"/>
                </a:lnTo>
                <a:lnTo>
                  <a:pt x="162" y="256"/>
                </a:lnTo>
                <a:lnTo>
                  <a:pt x="184" y="246"/>
                </a:lnTo>
                <a:lnTo>
                  <a:pt x="200" y="230"/>
                </a:lnTo>
                <a:lnTo>
                  <a:pt x="214" y="208"/>
                </a:lnTo>
                <a:lnTo>
                  <a:pt x="220" y="181"/>
                </a:lnTo>
                <a:lnTo>
                  <a:pt x="224" y="149"/>
                </a:lnTo>
                <a:lnTo>
                  <a:pt x="220" y="117"/>
                </a:lnTo>
                <a:lnTo>
                  <a:pt x="214" y="92"/>
                </a:lnTo>
                <a:lnTo>
                  <a:pt x="202" y="72"/>
                </a:lnTo>
                <a:lnTo>
                  <a:pt x="186" y="56"/>
                </a:lnTo>
                <a:lnTo>
                  <a:pt x="166" y="48"/>
                </a:lnTo>
                <a:lnTo>
                  <a:pt x="143" y="44"/>
                </a:lnTo>
                <a:close/>
                <a:moveTo>
                  <a:pt x="153" y="0"/>
                </a:moveTo>
                <a:lnTo>
                  <a:pt x="180" y="2"/>
                </a:lnTo>
                <a:lnTo>
                  <a:pt x="206" y="10"/>
                </a:lnTo>
                <a:lnTo>
                  <a:pt x="226" y="24"/>
                </a:lnTo>
                <a:lnTo>
                  <a:pt x="244" y="40"/>
                </a:lnTo>
                <a:lnTo>
                  <a:pt x="258" y="62"/>
                </a:lnTo>
                <a:lnTo>
                  <a:pt x="267" y="86"/>
                </a:lnTo>
                <a:lnTo>
                  <a:pt x="275" y="115"/>
                </a:lnTo>
                <a:lnTo>
                  <a:pt x="277" y="147"/>
                </a:lnTo>
                <a:lnTo>
                  <a:pt x="275" y="179"/>
                </a:lnTo>
                <a:lnTo>
                  <a:pt x="267" y="208"/>
                </a:lnTo>
                <a:lnTo>
                  <a:pt x="258" y="236"/>
                </a:lnTo>
                <a:lnTo>
                  <a:pt x="242" y="260"/>
                </a:lnTo>
                <a:lnTo>
                  <a:pt x="224" y="278"/>
                </a:lnTo>
                <a:lnTo>
                  <a:pt x="200" y="292"/>
                </a:lnTo>
                <a:lnTo>
                  <a:pt x="174" y="302"/>
                </a:lnTo>
                <a:lnTo>
                  <a:pt x="145" y="304"/>
                </a:lnTo>
                <a:lnTo>
                  <a:pt x="115" y="302"/>
                </a:lnTo>
                <a:lnTo>
                  <a:pt x="89" y="292"/>
                </a:lnTo>
                <a:lnTo>
                  <a:pt x="67" y="276"/>
                </a:lnTo>
                <a:lnTo>
                  <a:pt x="51" y="256"/>
                </a:lnTo>
                <a:lnTo>
                  <a:pt x="51" y="417"/>
                </a:lnTo>
                <a:lnTo>
                  <a:pt x="0" y="417"/>
                </a:lnTo>
                <a:lnTo>
                  <a:pt x="0" y="8"/>
                </a:lnTo>
                <a:lnTo>
                  <a:pt x="28" y="8"/>
                </a:lnTo>
                <a:lnTo>
                  <a:pt x="36" y="8"/>
                </a:lnTo>
                <a:lnTo>
                  <a:pt x="42" y="10"/>
                </a:lnTo>
                <a:lnTo>
                  <a:pt x="48" y="14"/>
                </a:lnTo>
                <a:lnTo>
                  <a:pt x="49" y="20"/>
                </a:lnTo>
                <a:lnTo>
                  <a:pt x="51" y="28"/>
                </a:lnTo>
                <a:lnTo>
                  <a:pt x="51" y="52"/>
                </a:lnTo>
                <a:lnTo>
                  <a:pt x="67" y="30"/>
                </a:lnTo>
                <a:lnTo>
                  <a:pt x="91" y="14"/>
                </a:lnTo>
                <a:lnTo>
                  <a:pt x="119" y="4"/>
                </a:lnTo>
                <a:lnTo>
                  <a:pt x="153"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9" name="Freeform 42"/>
          <p:cNvSpPr>
            <a:spLocks noEditPoints="1"/>
          </p:cNvSpPr>
          <p:nvPr userDrawn="1"/>
        </p:nvSpPr>
        <p:spPr bwMode="auto">
          <a:xfrm>
            <a:off x="1894751" y="982573"/>
            <a:ext cx="85308" cy="100518"/>
          </a:xfrm>
          <a:custGeom>
            <a:avLst/>
            <a:gdLst>
              <a:gd name="T0" fmla="*/ 141 w 258"/>
              <a:gd name="T1" fmla="*/ 42 h 304"/>
              <a:gd name="T2" fmla="*/ 117 w 258"/>
              <a:gd name="T3" fmla="*/ 46 h 304"/>
              <a:gd name="T4" fmla="*/ 97 w 258"/>
              <a:gd name="T5" fmla="*/ 52 h 304"/>
              <a:gd name="T6" fmla="*/ 81 w 258"/>
              <a:gd name="T7" fmla="*/ 66 h 304"/>
              <a:gd name="T8" fmla="*/ 67 w 258"/>
              <a:gd name="T9" fmla="*/ 82 h 304"/>
              <a:gd name="T10" fmla="*/ 57 w 258"/>
              <a:gd name="T11" fmla="*/ 101 h 304"/>
              <a:gd name="T12" fmla="*/ 53 w 258"/>
              <a:gd name="T13" fmla="*/ 125 h 304"/>
              <a:gd name="T14" fmla="*/ 210 w 258"/>
              <a:gd name="T15" fmla="*/ 125 h 304"/>
              <a:gd name="T16" fmla="*/ 210 w 258"/>
              <a:gd name="T17" fmla="*/ 119 h 304"/>
              <a:gd name="T18" fmla="*/ 208 w 258"/>
              <a:gd name="T19" fmla="*/ 97 h 304"/>
              <a:gd name="T20" fmla="*/ 200 w 258"/>
              <a:gd name="T21" fmla="*/ 78 h 304"/>
              <a:gd name="T22" fmla="*/ 190 w 258"/>
              <a:gd name="T23" fmla="*/ 64 h 304"/>
              <a:gd name="T24" fmla="*/ 178 w 258"/>
              <a:gd name="T25" fmla="*/ 52 h 304"/>
              <a:gd name="T26" fmla="*/ 160 w 258"/>
              <a:gd name="T27" fmla="*/ 46 h 304"/>
              <a:gd name="T28" fmla="*/ 141 w 258"/>
              <a:gd name="T29" fmla="*/ 42 h 304"/>
              <a:gd name="T30" fmla="*/ 139 w 258"/>
              <a:gd name="T31" fmla="*/ 0 h 304"/>
              <a:gd name="T32" fmla="*/ 166 w 258"/>
              <a:gd name="T33" fmla="*/ 2 h 304"/>
              <a:gd name="T34" fmla="*/ 190 w 258"/>
              <a:gd name="T35" fmla="*/ 10 h 304"/>
              <a:gd name="T36" fmla="*/ 210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1 w 258"/>
              <a:gd name="T51" fmla="*/ 165 h 304"/>
              <a:gd name="T52" fmla="*/ 57 w 258"/>
              <a:gd name="T53" fmla="*/ 193 h 304"/>
              <a:gd name="T54" fmla="*/ 65 w 258"/>
              <a:gd name="T55" fmla="*/ 216 h 304"/>
              <a:gd name="T56" fmla="*/ 79 w 258"/>
              <a:gd name="T57" fmla="*/ 234 h 304"/>
              <a:gd name="T58" fmla="*/ 99 w 258"/>
              <a:gd name="T59" fmla="*/ 248 h 304"/>
              <a:gd name="T60" fmla="*/ 123 w 258"/>
              <a:gd name="T61" fmla="*/ 256 h 304"/>
              <a:gd name="T62" fmla="*/ 153 w 258"/>
              <a:gd name="T63" fmla="*/ 260 h 304"/>
              <a:gd name="T64" fmla="*/ 180 w 258"/>
              <a:gd name="T65" fmla="*/ 256 h 304"/>
              <a:gd name="T66" fmla="*/ 204 w 258"/>
              <a:gd name="T67" fmla="*/ 248 h 304"/>
              <a:gd name="T68" fmla="*/ 226 w 258"/>
              <a:gd name="T69" fmla="*/ 236 h 304"/>
              <a:gd name="T70" fmla="*/ 248 w 258"/>
              <a:gd name="T71" fmla="*/ 270 h 304"/>
              <a:gd name="T72" fmla="*/ 226 w 258"/>
              <a:gd name="T73" fmla="*/ 286 h 304"/>
              <a:gd name="T74" fmla="*/ 202 w 258"/>
              <a:gd name="T75" fmla="*/ 296 h 304"/>
              <a:gd name="T76" fmla="*/ 176 w 258"/>
              <a:gd name="T77" fmla="*/ 302 h 304"/>
              <a:gd name="T78" fmla="*/ 147 w 258"/>
              <a:gd name="T79" fmla="*/ 304 h 304"/>
              <a:gd name="T80" fmla="*/ 115 w 258"/>
              <a:gd name="T81" fmla="*/ 302 h 304"/>
              <a:gd name="T82" fmla="*/ 87 w 258"/>
              <a:gd name="T83" fmla="*/ 294 h 304"/>
              <a:gd name="T84" fmla="*/ 61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1 w 258"/>
              <a:gd name="T105" fmla="*/ 22 h 304"/>
              <a:gd name="T106" fmla="*/ 83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7" y="52"/>
                </a:lnTo>
                <a:lnTo>
                  <a:pt x="81" y="66"/>
                </a:lnTo>
                <a:lnTo>
                  <a:pt x="67" y="82"/>
                </a:lnTo>
                <a:lnTo>
                  <a:pt x="57" y="101"/>
                </a:lnTo>
                <a:lnTo>
                  <a:pt x="53" y="125"/>
                </a:lnTo>
                <a:lnTo>
                  <a:pt x="210" y="125"/>
                </a:lnTo>
                <a:lnTo>
                  <a:pt x="210" y="119"/>
                </a:lnTo>
                <a:lnTo>
                  <a:pt x="208" y="97"/>
                </a:lnTo>
                <a:lnTo>
                  <a:pt x="200" y="78"/>
                </a:lnTo>
                <a:lnTo>
                  <a:pt x="190" y="64"/>
                </a:lnTo>
                <a:lnTo>
                  <a:pt x="178" y="52"/>
                </a:lnTo>
                <a:lnTo>
                  <a:pt x="160" y="46"/>
                </a:lnTo>
                <a:lnTo>
                  <a:pt x="141" y="42"/>
                </a:lnTo>
                <a:close/>
                <a:moveTo>
                  <a:pt x="139" y="0"/>
                </a:moveTo>
                <a:lnTo>
                  <a:pt x="166" y="2"/>
                </a:lnTo>
                <a:lnTo>
                  <a:pt x="190" y="10"/>
                </a:lnTo>
                <a:lnTo>
                  <a:pt x="210" y="20"/>
                </a:lnTo>
                <a:lnTo>
                  <a:pt x="228" y="36"/>
                </a:lnTo>
                <a:lnTo>
                  <a:pt x="240" y="56"/>
                </a:lnTo>
                <a:lnTo>
                  <a:pt x="250" y="78"/>
                </a:lnTo>
                <a:lnTo>
                  <a:pt x="256" y="103"/>
                </a:lnTo>
                <a:lnTo>
                  <a:pt x="258" y="129"/>
                </a:lnTo>
                <a:lnTo>
                  <a:pt x="256" y="165"/>
                </a:lnTo>
                <a:lnTo>
                  <a:pt x="51" y="165"/>
                </a:lnTo>
                <a:lnTo>
                  <a:pt x="57" y="193"/>
                </a:lnTo>
                <a:lnTo>
                  <a:pt x="65" y="216"/>
                </a:lnTo>
                <a:lnTo>
                  <a:pt x="79" y="234"/>
                </a:lnTo>
                <a:lnTo>
                  <a:pt x="99" y="248"/>
                </a:lnTo>
                <a:lnTo>
                  <a:pt x="123" y="256"/>
                </a:lnTo>
                <a:lnTo>
                  <a:pt x="153" y="260"/>
                </a:lnTo>
                <a:lnTo>
                  <a:pt x="180" y="256"/>
                </a:lnTo>
                <a:lnTo>
                  <a:pt x="204" y="248"/>
                </a:lnTo>
                <a:lnTo>
                  <a:pt x="226" y="236"/>
                </a:lnTo>
                <a:lnTo>
                  <a:pt x="248" y="270"/>
                </a:lnTo>
                <a:lnTo>
                  <a:pt x="226" y="286"/>
                </a:lnTo>
                <a:lnTo>
                  <a:pt x="202" y="296"/>
                </a:lnTo>
                <a:lnTo>
                  <a:pt x="176" y="302"/>
                </a:lnTo>
                <a:lnTo>
                  <a:pt x="147" y="304"/>
                </a:lnTo>
                <a:lnTo>
                  <a:pt x="115" y="302"/>
                </a:lnTo>
                <a:lnTo>
                  <a:pt x="87" y="294"/>
                </a:lnTo>
                <a:lnTo>
                  <a:pt x="61" y="282"/>
                </a:lnTo>
                <a:lnTo>
                  <a:pt x="42" y="264"/>
                </a:lnTo>
                <a:lnTo>
                  <a:pt x="24" y="242"/>
                </a:lnTo>
                <a:lnTo>
                  <a:pt x="12" y="216"/>
                </a:lnTo>
                <a:lnTo>
                  <a:pt x="4" y="185"/>
                </a:lnTo>
                <a:lnTo>
                  <a:pt x="0" y="149"/>
                </a:lnTo>
                <a:lnTo>
                  <a:pt x="4" y="115"/>
                </a:lnTo>
                <a:lnTo>
                  <a:pt x="12" y="86"/>
                </a:lnTo>
                <a:lnTo>
                  <a:pt x="24" y="60"/>
                </a:lnTo>
                <a:lnTo>
                  <a:pt x="40" y="40"/>
                </a:lnTo>
                <a:lnTo>
                  <a:pt x="61" y="22"/>
                </a:lnTo>
                <a:lnTo>
                  <a:pt x="83" y="10"/>
                </a:lnTo>
                <a:lnTo>
                  <a:pt x="111"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2" name="Freeform 43"/>
          <p:cNvSpPr>
            <a:spLocks/>
          </p:cNvSpPr>
          <p:nvPr userDrawn="1"/>
        </p:nvSpPr>
        <p:spPr bwMode="auto">
          <a:xfrm>
            <a:off x="2001882" y="983897"/>
            <a:ext cx="54227" cy="96550"/>
          </a:xfrm>
          <a:custGeom>
            <a:avLst/>
            <a:gdLst>
              <a:gd name="T0" fmla="*/ 139 w 164"/>
              <a:gd name="T1" fmla="*/ 0 h 292"/>
              <a:gd name="T2" fmla="*/ 147 w 164"/>
              <a:gd name="T3" fmla="*/ 0 h 292"/>
              <a:gd name="T4" fmla="*/ 155 w 164"/>
              <a:gd name="T5" fmla="*/ 0 h 292"/>
              <a:gd name="T6" fmla="*/ 161 w 164"/>
              <a:gd name="T7" fmla="*/ 2 h 292"/>
              <a:gd name="T8" fmla="*/ 164 w 164"/>
              <a:gd name="T9" fmla="*/ 2 h 292"/>
              <a:gd name="T10" fmla="*/ 164 w 164"/>
              <a:gd name="T11" fmla="*/ 46 h 292"/>
              <a:gd name="T12" fmla="*/ 147 w 164"/>
              <a:gd name="T13" fmla="*/ 46 h 292"/>
              <a:gd name="T14" fmla="*/ 117 w 164"/>
              <a:gd name="T15" fmla="*/ 48 h 292"/>
              <a:gd name="T16" fmla="*/ 93 w 164"/>
              <a:gd name="T17" fmla="*/ 56 h 292"/>
              <a:gd name="T18" fmla="*/ 75 w 164"/>
              <a:gd name="T19" fmla="*/ 70 h 292"/>
              <a:gd name="T20" fmla="*/ 61 w 164"/>
              <a:gd name="T21" fmla="*/ 91 h 292"/>
              <a:gd name="T22" fmla="*/ 54 w 164"/>
              <a:gd name="T23" fmla="*/ 119 h 292"/>
              <a:gd name="T24" fmla="*/ 52 w 164"/>
              <a:gd name="T25" fmla="*/ 153 h 292"/>
              <a:gd name="T26" fmla="*/ 52 w 164"/>
              <a:gd name="T27" fmla="*/ 292 h 292"/>
              <a:gd name="T28" fmla="*/ 0 w 164"/>
              <a:gd name="T29" fmla="*/ 292 h 292"/>
              <a:gd name="T30" fmla="*/ 0 w 164"/>
              <a:gd name="T31" fmla="*/ 4 h 292"/>
              <a:gd name="T32" fmla="*/ 26 w 164"/>
              <a:gd name="T33" fmla="*/ 4 h 292"/>
              <a:gd name="T34" fmla="*/ 36 w 164"/>
              <a:gd name="T35" fmla="*/ 4 h 292"/>
              <a:gd name="T36" fmla="*/ 42 w 164"/>
              <a:gd name="T37" fmla="*/ 6 h 292"/>
              <a:gd name="T38" fmla="*/ 46 w 164"/>
              <a:gd name="T39" fmla="*/ 10 h 292"/>
              <a:gd name="T40" fmla="*/ 50 w 164"/>
              <a:gd name="T41" fmla="*/ 16 h 292"/>
              <a:gd name="T42" fmla="*/ 50 w 164"/>
              <a:gd name="T43" fmla="*/ 24 h 292"/>
              <a:gd name="T44" fmla="*/ 50 w 164"/>
              <a:gd name="T45" fmla="*/ 52 h 292"/>
              <a:gd name="T46" fmla="*/ 65 w 164"/>
              <a:gd name="T47" fmla="*/ 30 h 292"/>
              <a:gd name="T48" fmla="*/ 85 w 164"/>
              <a:gd name="T49" fmla="*/ 12 h 292"/>
              <a:gd name="T50" fmla="*/ 111 w 164"/>
              <a:gd name="T51" fmla="*/ 2 h 292"/>
              <a:gd name="T52" fmla="*/ 139 w 164"/>
              <a:gd name="T5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92">
                <a:moveTo>
                  <a:pt x="139" y="0"/>
                </a:moveTo>
                <a:lnTo>
                  <a:pt x="147" y="0"/>
                </a:lnTo>
                <a:lnTo>
                  <a:pt x="155" y="0"/>
                </a:lnTo>
                <a:lnTo>
                  <a:pt x="161" y="2"/>
                </a:lnTo>
                <a:lnTo>
                  <a:pt x="164" y="2"/>
                </a:lnTo>
                <a:lnTo>
                  <a:pt x="164" y="46"/>
                </a:lnTo>
                <a:lnTo>
                  <a:pt x="147" y="46"/>
                </a:lnTo>
                <a:lnTo>
                  <a:pt x="117" y="48"/>
                </a:lnTo>
                <a:lnTo>
                  <a:pt x="93" y="56"/>
                </a:lnTo>
                <a:lnTo>
                  <a:pt x="75" y="70"/>
                </a:lnTo>
                <a:lnTo>
                  <a:pt x="61" y="91"/>
                </a:lnTo>
                <a:lnTo>
                  <a:pt x="54" y="119"/>
                </a:lnTo>
                <a:lnTo>
                  <a:pt x="52" y="153"/>
                </a:lnTo>
                <a:lnTo>
                  <a:pt x="52" y="292"/>
                </a:lnTo>
                <a:lnTo>
                  <a:pt x="0" y="292"/>
                </a:lnTo>
                <a:lnTo>
                  <a:pt x="0" y="4"/>
                </a:lnTo>
                <a:lnTo>
                  <a:pt x="26" y="4"/>
                </a:lnTo>
                <a:lnTo>
                  <a:pt x="36" y="4"/>
                </a:lnTo>
                <a:lnTo>
                  <a:pt x="42" y="6"/>
                </a:lnTo>
                <a:lnTo>
                  <a:pt x="46" y="10"/>
                </a:lnTo>
                <a:lnTo>
                  <a:pt x="50" y="16"/>
                </a:lnTo>
                <a:lnTo>
                  <a:pt x="50" y="24"/>
                </a:lnTo>
                <a:lnTo>
                  <a:pt x="50" y="52"/>
                </a:lnTo>
                <a:lnTo>
                  <a:pt x="65" y="30"/>
                </a:lnTo>
                <a:lnTo>
                  <a:pt x="85" y="12"/>
                </a:lnTo>
                <a:lnTo>
                  <a:pt x="111"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3" name="Freeform 44"/>
          <p:cNvSpPr>
            <a:spLocks noEditPoints="1"/>
          </p:cNvSpPr>
          <p:nvPr userDrawn="1"/>
        </p:nvSpPr>
        <p:spPr bwMode="auto">
          <a:xfrm>
            <a:off x="2071980" y="946863"/>
            <a:ext cx="17194" cy="133582"/>
          </a:xfrm>
          <a:custGeom>
            <a:avLst/>
            <a:gdLst>
              <a:gd name="T0" fmla="*/ 0 w 54"/>
              <a:gd name="T1" fmla="*/ 117 h 405"/>
              <a:gd name="T2" fmla="*/ 52 w 54"/>
              <a:gd name="T3" fmla="*/ 117 h 405"/>
              <a:gd name="T4" fmla="*/ 52 w 54"/>
              <a:gd name="T5" fmla="*/ 405 h 405"/>
              <a:gd name="T6" fmla="*/ 0 w 54"/>
              <a:gd name="T7" fmla="*/ 405 h 405"/>
              <a:gd name="T8" fmla="*/ 0 w 54"/>
              <a:gd name="T9" fmla="*/ 117 h 405"/>
              <a:gd name="T10" fmla="*/ 0 w 54"/>
              <a:gd name="T11" fmla="*/ 0 h 405"/>
              <a:gd name="T12" fmla="*/ 54 w 54"/>
              <a:gd name="T13" fmla="*/ 0 h 405"/>
              <a:gd name="T14" fmla="*/ 54 w 54"/>
              <a:gd name="T15" fmla="*/ 60 h 405"/>
              <a:gd name="T16" fmla="*/ 0 w 54"/>
              <a:gd name="T17" fmla="*/ 60 h 405"/>
              <a:gd name="T18" fmla="*/ 0 w 54"/>
              <a:gd name="T19"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5">
                <a:moveTo>
                  <a:pt x="0" y="117"/>
                </a:moveTo>
                <a:lnTo>
                  <a:pt x="52" y="117"/>
                </a:lnTo>
                <a:lnTo>
                  <a:pt x="52" y="405"/>
                </a:lnTo>
                <a:lnTo>
                  <a:pt x="0" y="405"/>
                </a:lnTo>
                <a:lnTo>
                  <a:pt x="0" y="117"/>
                </a:lnTo>
                <a:close/>
                <a:moveTo>
                  <a:pt x="0" y="0"/>
                </a:moveTo>
                <a:lnTo>
                  <a:pt x="54" y="0"/>
                </a:lnTo>
                <a:lnTo>
                  <a:pt x="54" y="60"/>
                </a:lnTo>
                <a:lnTo>
                  <a:pt x="0" y="60"/>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4" name="Freeform 45"/>
          <p:cNvSpPr>
            <a:spLocks noEditPoints="1"/>
          </p:cNvSpPr>
          <p:nvPr userDrawn="1"/>
        </p:nvSpPr>
        <p:spPr bwMode="auto">
          <a:xfrm>
            <a:off x="2110997" y="982573"/>
            <a:ext cx="84646" cy="100518"/>
          </a:xfrm>
          <a:custGeom>
            <a:avLst/>
            <a:gdLst>
              <a:gd name="T0" fmla="*/ 139 w 256"/>
              <a:gd name="T1" fmla="*/ 42 h 304"/>
              <a:gd name="T2" fmla="*/ 117 w 256"/>
              <a:gd name="T3" fmla="*/ 46 h 304"/>
              <a:gd name="T4" fmla="*/ 97 w 256"/>
              <a:gd name="T5" fmla="*/ 52 h 304"/>
              <a:gd name="T6" fmla="*/ 79 w 256"/>
              <a:gd name="T7" fmla="*/ 66 h 304"/>
              <a:gd name="T8" fmla="*/ 67 w 256"/>
              <a:gd name="T9" fmla="*/ 82 h 304"/>
              <a:gd name="T10" fmla="*/ 57 w 256"/>
              <a:gd name="T11" fmla="*/ 101 h 304"/>
              <a:gd name="T12" fmla="*/ 51 w 256"/>
              <a:gd name="T13" fmla="*/ 125 h 304"/>
              <a:gd name="T14" fmla="*/ 208 w 256"/>
              <a:gd name="T15" fmla="*/ 125 h 304"/>
              <a:gd name="T16" fmla="*/ 208 w 256"/>
              <a:gd name="T17" fmla="*/ 119 h 304"/>
              <a:gd name="T18" fmla="*/ 206 w 256"/>
              <a:gd name="T19" fmla="*/ 97 h 304"/>
              <a:gd name="T20" fmla="*/ 200 w 256"/>
              <a:gd name="T21" fmla="*/ 78 h 304"/>
              <a:gd name="T22" fmla="*/ 190 w 256"/>
              <a:gd name="T23" fmla="*/ 64 h 304"/>
              <a:gd name="T24" fmla="*/ 176 w 256"/>
              <a:gd name="T25" fmla="*/ 52 h 304"/>
              <a:gd name="T26" fmla="*/ 159 w 256"/>
              <a:gd name="T27" fmla="*/ 46 h 304"/>
              <a:gd name="T28" fmla="*/ 139 w 256"/>
              <a:gd name="T29" fmla="*/ 42 h 304"/>
              <a:gd name="T30" fmla="*/ 137 w 256"/>
              <a:gd name="T31" fmla="*/ 0 h 304"/>
              <a:gd name="T32" fmla="*/ 164 w 256"/>
              <a:gd name="T33" fmla="*/ 2 h 304"/>
              <a:gd name="T34" fmla="*/ 188 w 256"/>
              <a:gd name="T35" fmla="*/ 10 h 304"/>
              <a:gd name="T36" fmla="*/ 210 w 256"/>
              <a:gd name="T37" fmla="*/ 20 h 304"/>
              <a:gd name="T38" fmla="*/ 226 w 256"/>
              <a:gd name="T39" fmla="*/ 36 h 304"/>
              <a:gd name="T40" fmla="*/ 240 w 256"/>
              <a:gd name="T41" fmla="*/ 56 h 304"/>
              <a:gd name="T42" fmla="*/ 250 w 256"/>
              <a:gd name="T43" fmla="*/ 78 h 304"/>
              <a:gd name="T44" fmla="*/ 254 w 256"/>
              <a:gd name="T45" fmla="*/ 103 h 304"/>
              <a:gd name="T46" fmla="*/ 256 w 256"/>
              <a:gd name="T47" fmla="*/ 129 h 304"/>
              <a:gd name="T48" fmla="*/ 254 w 256"/>
              <a:gd name="T49" fmla="*/ 165 h 304"/>
              <a:gd name="T50" fmla="*/ 51 w 256"/>
              <a:gd name="T51" fmla="*/ 165 h 304"/>
              <a:gd name="T52" fmla="*/ 55 w 256"/>
              <a:gd name="T53" fmla="*/ 193 h 304"/>
              <a:gd name="T54" fmla="*/ 65 w 256"/>
              <a:gd name="T55" fmla="*/ 216 h 304"/>
              <a:gd name="T56" fmla="*/ 79 w 256"/>
              <a:gd name="T57" fmla="*/ 234 h 304"/>
              <a:gd name="T58" fmla="*/ 97 w 256"/>
              <a:gd name="T59" fmla="*/ 248 h 304"/>
              <a:gd name="T60" fmla="*/ 123 w 256"/>
              <a:gd name="T61" fmla="*/ 256 h 304"/>
              <a:gd name="T62" fmla="*/ 151 w 256"/>
              <a:gd name="T63" fmla="*/ 260 h 304"/>
              <a:gd name="T64" fmla="*/ 178 w 256"/>
              <a:gd name="T65" fmla="*/ 256 h 304"/>
              <a:gd name="T66" fmla="*/ 204 w 256"/>
              <a:gd name="T67" fmla="*/ 248 h 304"/>
              <a:gd name="T68" fmla="*/ 224 w 256"/>
              <a:gd name="T69" fmla="*/ 236 h 304"/>
              <a:gd name="T70" fmla="*/ 246 w 256"/>
              <a:gd name="T71" fmla="*/ 270 h 304"/>
              <a:gd name="T72" fmla="*/ 226 w 256"/>
              <a:gd name="T73" fmla="*/ 286 h 304"/>
              <a:gd name="T74" fmla="*/ 202 w 256"/>
              <a:gd name="T75" fmla="*/ 296 h 304"/>
              <a:gd name="T76" fmla="*/ 174 w 256"/>
              <a:gd name="T77" fmla="*/ 302 h 304"/>
              <a:gd name="T78" fmla="*/ 147 w 256"/>
              <a:gd name="T79" fmla="*/ 304 h 304"/>
              <a:gd name="T80" fmla="*/ 115 w 256"/>
              <a:gd name="T81" fmla="*/ 302 h 304"/>
              <a:gd name="T82" fmla="*/ 85 w 256"/>
              <a:gd name="T83" fmla="*/ 294 h 304"/>
              <a:gd name="T84" fmla="*/ 61 w 256"/>
              <a:gd name="T85" fmla="*/ 282 h 304"/>
              <a:gd name="T86" fmla="*/ 40 w 256"/>
              <a:gd name="T87" fmla="*/ 264 h 304"/>
              <a:gd name="T88" fmla="*/ 22 w 256"/>
              <a:gd name="T89" fmla="*/ 242 h 304"/>
              <a:gd name="T90" fmla="*/ 10 w 256"/>
              <a:gd name="T91" fmla="*/ 216 h 304"/>
              <a:gd name="T92" fmla="*/ 2 w 256"/>
              <a:gd name="T93" fmla="*/ 185 h 304"/>
              <a:gd name="T94" fmla="*/ 0 w 256"/>
              <a:gd name="T95" fmla="*/ 149 h 304"/>
              <a:gd name="T96" fmla="*/ 2 w 256"/>
              <a:gd name="T97" fmla="*/ 115 h 304"/>
              <a:gd name="T98" fmla="*/ 10 w 256"/>
              <a:gd name="T99" fmla="*/ 86 h 304"/>
              <a:gd name="T100" fmla="*/ 22 w 256"/>
              <a:gd name="T101" fmla="*/ 60 h 304"/>
              <a:gd name="T102" fmla="*/ 40 w 256"/>
              <a:gd name="T103" fmla="*/ 40 h 304"/>
              <a:gd name="T104" fmla="*/ 59 w 256"/>
              <a:gd name="T105" fmla="*/ 22 h 304"/>
              <a:gd name="T106" fmla="*/ 83 w 256"/>
              <a:gd name="T107" fmla="*/ 10 h 304"/>
              <a:gd name="T108" fmla="*/ 109 w 256"/>
              <a:gd name="T109" fmla="*/ 2 h 304"/>
              <a:gd name="T110" fmla="*/ 137 w 256"/>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 h="304">
                <a:moveTo>
                  <a:pt x="139"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9" y="46"/>
                </a:lnTo>
                <a:lnTo>
                  <a:pt x="139" y="42"/>
                </a:lnTo>
                <a:close/>
                <a:moveTo>
                  <a:pt x="137" y="0"/>
                </a:moveTo>
                <a:lnTo>
                  <a:pt x="164" y="2"/>
                </a:lnTo>
                <a:lnTo>
                  <a:pt x="188" y="10"/>
                </a:lnTo>
                <a:lnTo>
                  <a:pt x="210" y="20"/>
                </a:lnTo>
                <a:lnTo>
                  <a:pt x="226" y="36"/>
                </a:lnTo>
                <a:lnTo>
                  <a:pt x="240" y="56"/>
                </a:lnTo>
                <a:lnTo>
                  <a:pt x="250" y="78"/>
                </a:lnTo>
                <a:lnTo>
                  <a:pt x="254" y="103"/>
                </a:lnTo>
                <a:lnTo>
                  <a:pt x="256" y="129"/>
                </a:lnTo>
                <a:lnTo>
                  <a:pt x="254" y="165"/>
                </a:lnTo>
                <a:lnTo>
                  <a:pt x="51" y="165"/>
                </a:lnTo>
                <a:lnTo>
                  <a:pt x="55" y="193"/>
                </a:lnTo>
                <a:lnTo>
                  <a:pt x="65" y="216"/>
                </a:lnTo>
                <a:lnTo>
                  <a:pt x="79" y="234"/>
                </a:lnTo>
                <a:lnTo>
                  <a:pt x="97" y="248"/>
                </a:lnTo>
                <a:lnTo>
                  <a:pt x="123" y="256"/>
                </a:lnTo>
                <a:lnTo>
                  <a:pt x="151" y="260"/>
                </a:lnTo>
                <a:lnTo>
                  <a:pt x="178" y="256"/>
                </a:lnTo>
                <a:lnTo>
                  <a:pt x="204" y="248"/>
                </a:lnTo>
                <a:lnTo>
                  <a:pt x="224" y="236"/>
                </a:lnTo>
                <a:lnTo>
                  <a:pt x="246" y="270"/>
                </a:lnTo>
                <a:lnTo>
                  <a:pt x="226" y="286"/>
                </a:lnTo>
                <a:lnTo>
                  <a:pt x="202" y="296"/>
                </a:lnTo>
                <a:lnTo>
                  <a:pt x="174" y="302"/>
                </a:lnTo>
                <a:lnTo>
                  <a:pt x="147" y="304"/>
                </a:lnTo>
                <a:lnTo>
                  <a:pt x="115" y="302"/>
                </a:lnTo>
                <a:lnTo>
                  <a:pt x="85" y="294"/>
                </a:lnTo>
                <a:lnTo>
                  <a:pt x="61" y="282"/>
                </a:lnTo>
                <a:lnTo>
                  <a:pt x="40" y="264"/>
                </a:lnTo>
                <a:lnTo>
                  <a:pt x="22" y="242"/>
                </a:lnTo>
                <a:lnTo>
                  <a:pt x="10" y="216"/>
                </a:lnTo>
                <a:lnTo>
                  <a:pt x="2" y="185"/>
                </a:lnTo>
                <a:lnTo>
                  <a:pt x="0" y="149"/>
                </a:lnTo>
                <a:lnTo>
                  <a:pt x="2" y="115"/>
                </a:lnTo>
                <a:lnTo>
                  <a:pt x="10" y="86"/>
                </a:lnTo>
                <a:lnTo>
                  <a:pt x="22" y="60"/>
                </a:lnTo>
                <a:lnTo>
                  <a:pt x="40" y="40"/>
                </a:lnTo>
                <a:lnTo>
                  <a:pt x="59" y="22"/>
                </a:lnTo>
                <a:lnTo>
                  <a:pt x="83" y="10"/>
                </a:lnTo>
                <a:lnTo>
                  <a:pt x="109" y="2"/>
                </a:lnTo>
                <a:lnTo>
                  <a:pt x="13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5" name="Freeform 46"/>
          <p:cNvSpPr>
            <a:spLocks/>
          </p:cNvSpPr>
          <p:nvPr userDrawn="1"/>
        </p:nvSpPr>
        <p:spPr bwMode="auto">
          <a:xfrm>
            <a:off x="2217466" y="982573"/>
            <a:ext cx="82663" cy="97872"/>
          </a:xfrm>
          <a:custGeom>
            <a:avLst/>
            <a:gdLst>
              <a:gd name="T0" fmla="*/ 149 w 252"/>
              <a:gd name="T1" fmla="*/ 0 h 296"/>
              <a:gd name="T2" fmla="*/ 180 w 252"/>
              <a:gd name="T3" fmla="*/ 2 h 296"/>
              <a:gd name="T4" fmla="*/ 206 w 252"/>
              <a:gd name="T5" fmla="*/ 12 h 296"/>
              <a:gd name="T6" fmla="*/ 226 w 252"/>
              <a:gd name="T7" fmla="*/ 28 h 296"/>
              <a:gd name="T8" fmla="*/ 240 w 252"/>
              <a:gd name="T9" fmla="*/ 50 h 296"/>
              <a:gd name="T10" fmla="*/ 250 w 252"/>
              <a:gd name="T11" fmla="*/ 78 h 296"/>
              <a:gd name="T12" fmla="*/ 252 w 252"/>
              <a:gd name="T13" fmla="*/ 111 h 296"/>
              <a:gd name="T14" fmla="*/ 252 w 252"/>
              <a:gd name="T15" fmla="*/ 296 h 296"/>
              <a:gd name="T16" fmla="*/ 200 w 252"/>
              <a:gd name="T17" fmla="*/ 296 h 296"/>
              <a:gd name="T18" fmla="*/ 200 w 252"/>
              <a:gd name="T19" fmla="*/ 117 h 296"/>
              <a:gd name="T20" fmla="*/ 198 w 252"/>
              <a:gd name="T21" fmla="*/ 94 h 296"/>
              <a:gd name="T22" fmla="*/ 194 w 252"/>
              <a:gd name="T23" fmla="*/ 76 h 296"/>
              <a:gd name="T24" fmla="*/ 184 w 252"/>
              <a:gd name="T25" fmla="*/ 62 h 296"/>
              <a:gd name="T26" fmla="*/ 172 w 252"/>
              <a:gd name="T27" fmla="*/ 52 h 296"/>
              <a:gd name="T28" fmla="*/ 157 w 252"/>
              <a:gd name="T29" fmla="*/ 46 h 296"/>
              <a:gd name="T30" fmla="*/ 137 w 252"/>
              <a:gd name="T31" fmla="*/ 44 h 296"/>
              <a:gd name="T32" fmla="*/ 113 w 252"/>
              <a:gd name="T33" fmla="*/ 48 h 296"/>
              <a:gd name="T34" fmla="*/ 93 w 252"/>
              <a:gd name="T35" fmla="*/ 56 h 296"/>
              <a:gd name="T36" fmla="*/ 75 w 252"/>
              <a:gd name="T37" fmla="*/ 70 h 296"/>
              <a:gd name="T38" fmla="*/ 61 w 252"/>
              <a:gd name="T39" fmla="*/ 90 h 296"/>
              <a:gd name="T40" fmla="*/ 56 w 252"/>
              <a:gd name="T41" fmla="*/ 113 h 296"/>
              <a:gd name="T42" fmla="*/ 52 w 252"/>
              <a:gd name="T43" fmla="*/ 143 h 296"/>
              <a:gd name="T44" fmla="*/ 52 w 252"/>
              <a:gd name="T45" fmla="*/ 296 h 296"/>
              <a:gd name="T46" fmla="*/ 0 w 252"/>
              <a:gd name="T47" fmla="*/ 296 h 296"/>
              <a:gd name="T48" fmla="*/ 0 w 252"/>
              <a:gd name="T49" fmla="*/ 8 h 296"/>
              <a:gd name="T50" fmla="*/ 28 w 252"/>
              <a:gd name="T51" fmla="*/ 8 h 296"/>
              <a:gd name="T52" fmla="*/ 36 w 252"/>
              <a:gd name="T53" fmla="*/ 8 h 296"/>
              <a:gd name="T54" fmla="*/ 42 w 252"/>
              <a:gd name="T55" fmla="*/ 10 h 296"/>
              <a:gd name="T56" fmla="*/ 48 w 252"/>
              <a:gd name="T57" fmla="*/ 14 h 296"/>
              <a:gd name="T58" fmla="*/ 50 w 252"/>
              <a:gd name="T59" fmla="*/ 20 h 296"/>
              <a:gd name="T60" fmla="*/ 52 w 252"/>
              <a:gd name="T61" fmla="*/ 28 h 296"/>
              <a:gd name="T62" fmla="*/ 52 w 252"/>
              <a:gd name="T63" fmla="*/ 52 h 296"/>
              <a:gd name="T64" fmla="*/ 67 w 252"/>
              <a:gd name="T65" fmla="*/ 30 h 296"/>
              <a:gd name="T66" fmla="*/ 89 w 252"/>
              <a:gd name="T67" fmla="*/ 14 h 296"/>
              <a:gd name="T68" fmla="*/ 117 w 252"/>
              <a:gd name="T69" fmla="*/ 4 h 296"/>
              <a:gd name="T70" fmla="*/ 149 w 252"/>
              <a:gd name="T71"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2" h="296">
                <a:moveTo>
                  <a:pt x="149" y="0"/>
                </a:moveTo>
                <a:lnTo>
                  <a:pt x="180" y="2"/>
                </a:lnTo>
                <a:lnTo>
                  <a:pt x="206" y="12"/>
                </a:lnTo>
                <a:lnTo>
                  <a:pt x="226" y="28"/>
                </a:lnTo>
                <a:lnTo>
                  <a:pt x="240" y="50"/>
                </a:lnTo>
                <a:lnTo>
                  <a:pt x="250" y="78"/>
                </a:lnTo>
                <a:lnTo>
                  <a:pt x="252" y="111"/>
                </a:lnTo>
                <a:lnTo>
                  <a:pt x="252" y="296"/>
                </a:lnTo>
                <a:lnTo>
                  <a:pt x="200" y="296"/>
                </a:lnTo>
                <a:lnTo>
                  <a:pt x="200" y="117"/>
                </a:lnTo>
                <a:lnTo>
                  <a:pt x="198" y="94"/>
                </a:lnTo>
                <a:lnTo>
                  <a:pt x="194" y="76"/>
                </a:lnTo>
                <a:lnTo>
                  <a:pt x="184" y="62"/>
                </a:lnTo>
                <a:lnTo>
                  <a:pt x="172" y="52"/>
                </a:lnTo>
                <a:lnTo>
                  <a:pt x="157" y="46"/>
                </a:lnTo>
                <a:lnTo>
                  <a:pt x="137" y="44"/>
                </a:lnTo>
                <a:lnTo>
                  <a:pt x="113" y="48"/>
                </a:lnTo>
                <a:lnTo>
                  <a:pt x="93" y="56"/>
                </a:lnTo>
                <a:lnTo>
                  <a:pt x="75" y="70"/>
                </a:lnTo>
                <a:lnTo>
                  <a:pt x="61" y="90"/>
                </a:lnTo>
                <a:lnTo>
                  <a:pt x="56" y="113"/>
                </a:lnTo>
                <a:lnTo>
                  <a:pt x="52" y="143"/>
                </a:lnTo>
                <a:lnTo>
                  <a:pt x="52" y="296"/>
                </a:lnTo>
                <a:lnTo>
                  <a:pt x="0" y="296"/>
                </a:lnTo>
                <a:lnTo>
                  <a:pt x="0" y="8"/>
                </a:lnTo>
                <a:lnTo>
                  <a:pt x="28" y="8"/>
                </a:lnTo>
                <a:lnTo>
                  <a:pt x="36" y="8"/>
                </a:lnTo>
                <a:lnTo>
                  <a:pt x="42" y="10"/>
                </a:lnTo>
                <a:lnTo>
                  <a:pt x="48" y="14"/>
                </a:lnTo>
                <a:lnTo>
                  <a:pt x="50" y="20"/>
                </a:lnTo>
                <a:lnTo>
                  <a:pt x="52" y="28"/>
                </a:lnTo>
                <a:lnTo>
                  <a:pt x="52" y="52"/>
                </a:lnTo>
                <a:lnTo>
                  <a:pt x="67" y="30"/>
                </a:lnTo>
                <a:lnTo>
                  <a:pt x="89" y="14"/>
                </a:lnTo>
                <a:lnTo>
                  <a:pt x="117" y="4"/>
                </a:lnTo>
                <a:lnTo>
                  <a:pt x="1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6" name="Freeform 47"/>
          <p:cNvSpPr>
            <a:spLocks/>
          </p:cNvSpPr>
          <p:nvPr userDrawn="1"/>
        </p:nvSpPr>
        <p:spPr bwMode="auto">
          <a:xfrm>
            <a:off x="2319968" y="982573"/>
            <a:ext cx="78695" cy="100518"/>
          </a:xfrm>
          <a:custGeom>
            <a:avLst/>
            <a:gdLst>
              <a:gd name="T0" fmla="*/ 149 w 238"/>
              <a:gd name="T1" fmla="*/ 0 h 304"/>
              <a:gd name="T2" fmla="*/ 182 w 238"/>
              <a:gd name="T3" fmla="*/ 2 h 304"/>
              <a:gd name="T4" fmla="*/ 212 w 238"/>
              <a:gd name="T5" fmla="*/ 12 h 304"/>
              <a:gd name="T6" fmla="*/ 236 w 238"/>
              <a:gd name="T7" fmla="*/ 28 h 304"/>
              <a:gd name="T8" fmla="*/ 216 w 238"/>
              <a:gd name="T9" fmla="*/ 64 h 304"/>
              <a:gd name="T10" fmla="*/ 204 w 238"/>
              <a:gd name="T11" fmla="*/ 56 h 304"/>
              <a:gd name="T12" fmla="*/ 188 w 238"/>
              <a:gd name="T13" fmla="*/ 50 h 304"/>
              <a:gd name="T14" fmla="*/ 173 w 238"/>
              <a:gd name="T15" fmla="*/ 46 h 304"/>
              <a:gd name="T16" fmla="*/ 151 w 238"/>
              <a:gd name="T17" fmla="*/ 44 h 304"/>
              <a:gd name="T18" fmla="*/ 123 w 238"/>
              <a:gd name="T19" fmla="*/ 48 h 304"/>
              <a:gd name="T20" fmla="*/ 99 w 238"/>
              <a:gd name="T21" fmla="*/ 56 h 304"/>
              <a:gd name="T22" fmla="*/ 79 w 238"/>
              <a:gd name="T23" fmla="*/ 72 h 304"/>
              <a:gd name="T24" fmla="*/ 66 w 238"/>
              <a:gd name="T25" fmla="*/ 94 h 304"/>
              <a:gd name="T26" fmla="*/ 58 w 238"/>
              <a:gd name="T27" fmla="*/ 119 h 304"/>
              <a:gd name="T28" fmla="*/ 54 w 238"/>
              <a:gd name="T29" fmla="*/ 151 h 304"/>
              <a:gd name="T30" fmla="*/ 58 w 238"/>
              <a:gd name="T31" fmla="*/ 183 h 304"/>
              <a:gd name="T32" fmla="*/ 66 w 238"/>
              <a:gd name="T33" fmla="*/ 210 h 304"/>
              <a:gd name="T34" fmla="*/ 79 w 238"/>
              <a:gd name="T35" fmla="*/ 232 h 304"/>
              <a:gd name="T36" fmla="*/ 99 w 238"/>
              <a:gd name="T37" fmla="*/ 246 h 304"/>
              <a:gd name="T38" fmla="*/ 123 w 238"/>
              <a:gd name="T39" fmla="*/ 256 h 304"/>
              <a:gd name="T40" fmla="*/ 151 w 238"/>
              <a:gd name="T41" fmla="*/ 260 h 304"/>
              <a:gd name="T42" fmla="*/ 186 w 238"/>
              <a:gd name="T43" fmla="*/ 254 h 304"/>
              <a:gd name="T44" fmla="*/ 202 w 238"/>
              <a:gd name="T45" fmla="*/ 248 h 304"/>
              <a:gd name="T46" fmla="*/ 218 w 238"/>
              <a:gd name="T47" fmla="*/ 240 h 304"/>
              <a:gd name="T48" fmla="*/ 238 w 238"/>
              <a:gd name="T49" fmla="*/ 276 h 304"/>
              <a:gd name="T50" fmla="*/ 212 w 238"/>
              <a:gd name="T51" fmla="*/ 292 h 304"/>
              <a:gd name="T52" fmla="*/ 182 w 238"/>
              <a:gd name="T53" fmla="*/ 300 h 304"/>
              <a:gd name="T54" fmla="*/ 147 w 238"/>
              <a:gd name="T55" fmla="*/ 304 h 304"/>
              <a:gd name="T56" fmla="*/ 111 w 238"/>
              <a:gd name="T57" fmla="*/ 302 h 304"/>
              <a:gd name="T58" fmla="*/ 81 w 238"/>
              <a:gd name="T59" fmla="*/ 292 h 304"/>
              <a:gd name="T60" fmla="*/ 58 w 238"/>
              <a:gd name="T61" fmla="*/ 278 h 304"/>
              <a:gd name="T62" fmla="*/ 36 w 238"/>
              <a:gd name="T63" fmla="*/ 260 h 304"/>
              <a:gd name="T64" fmla="*/ 20 w 238"/>
              <a:gd name="T65" fmla="*/ 238 h 304"/>
              <a:gd name="T66" fmla="*/ 10 w 238"/>
              <a:gd name="T67" fmla="*/ 214 h 304"/>
              <a:gd name="T68" fmla="*/ 2 w 238"/>
              <a:gd name="T69" fmla="*/ 185 h 304"/>
              <a:gd name="T70" fmla="*/ 0 w 238"/>
              <a:gd name="T71" fmla="*/ 153 h 304"/>
              <a:gd name="T72" fmla="*/ 4 w 238"/>
              <a:gd name="T73" fmla="*/ 121 h 304"/>
              <a:gd name="T74" fmla="*/ 10 w 238"/>
              <a:gd name="T75" fmla="*/ 90 h 304"/>
              <a:gd name="T76" fmla="*/ 24 w 238"/>
              <a:gd name="T77" fmla="*/ 64 h 304"/>
              <a:gd name="T78" fmla="*/ 40 w 238"/>
              <a:gd name="T79" fmla="*/ 42 h 304"/>
              <a:gd name="T80" fmla="*/ 62 w 238"/>
              <a:gd name="T81" fmla="*/ 24 h 304"/>
              <a:gd name="T82" fmla="*/ 87 w 238"/>
              <a:gd name="T83" fmla="*/ 10 h 304"/>
              <a:gd name="T84" fmla="*/ 115 w 238"/>
              <a:gd name="T85" fmla="*/ 2 h 304"/>
              <a:gd name="T86" fmla="*/ 149 w 238"/>
              <a:gd name="T8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04">
                <a:moveTo>
                  <a:pt x="149" y="0"/>
                </a:moveTo>
                <a:lnTo>
                  <a:pt x="182" y="2"/>
                </a:lnTo>
                <a:lnTo>
                  <a:pt x="212" y="12"/>
                </a:lnTo>
                <a:lnTo>
                  <a:pt x="236" y="28"/>
                </a:lnTo>
                <a:lnTo>
                  <a:pt x="216" y="64"/>
                </a:lnTo>
                <a:lnTo>
                  <a:pt x="204" y="56"/>
                </a:lnTo>
                <a:lnTo>
                  <a:pt x="188" y="50"/>
                </a:lnTo>
                <a:lnTo>
                  <a:pt x="173" y="46"/>
                </a:lnTo>
                <a:lnTo>
                  <a:pt x="151" y="44"/>
                </a:lnTo>
                <a:lnTo>
                  <a:pt x="123" y="48"/>
                </a:lnTo>
                <a:lnTo>
                  <a:pt x="99" y="56"/>
                </a:lnTo>
                <a:lnTo>
                  <a:pt x="79" y="72"/>
                </a:lnTo>
                <a:lnTo>
                  <a:pt x="66" y="94"/>
                </a:lnTo>
                <a:lnTo>
                  <a:pt x="58" y="119"/>
                </a:lnTo>
                <a:lnTo>
                  <a:pt x="54" y="151"/>
                </a:lnTo>
                <a:lnTo>
                  <a:pt x="58" y="183"/>
                </a:lnTo>
                <a:lnTo>
                  <a:pt x="66" y="210"/>
                </a:lnTo>
                <a:lnTo>
                  <a:pt x="79" y="232"/>
                </a:lnTo>
                <a:lnTo>
                  <a:pt x="99" y="246"/>
                </a:lnTo>
                <a:lnTo>
                  <a:pt x="123" y="256"/>
                </a:lnTo>
                <a:lnTo>
                  <a:pt x="151" y="260"/>
                </a:lnTo>
                <a:lnTo>
                  <a:pt x="186" y="254"/>
                </a:lnTo>
                <a:lnTo>
                  <a:pt x="202" y="248"/>
                </a:lnTo>
                <a:lnTo>
                  <a:pt x="218" y="240"/>
                </a:lnTo>
                <a:lnTo>
                  <a:pt x="238" y="276"/>
                </a:lnTo>
                <a:lnTo>
                  <a:pt x="212" y="292"/>
                </a:lnTo>
                <a:lnTo>
                  <a:pt x="182" y="300"/>
                </a:lnTo>
                <a:lnTo>
                  <a:pt x="147" y="304"/>
                </a:lnTo>
                <a:lnTo>
                  <a:pt x="111" y="302"/>
                </a:lnTo>
                <a:lnTo>
                  <a:pt x="81" y="292"/>
                </a:lnTo>
                <a:lnTo>
                  <a:pt x="58" y="278"/>
                </a:lnTo>
                <a:lnTo>
                  <a:pt x="36" y="260"/>
                </a:lnTo>
                <a:lnTo>
                  <a:pt x="20" y="238"/>
                </a:lnTo>
                <a:lnTo>
                  <a:pt x="10" y="214"/>
                </a:lnTo>
                <a:lnTo>
                  <a:pt x="2" y="185"/>
                </a:lnTo>
                <a:lnTo>
                  <a:pt x="0" y="153"/>
                </a:lnTo>
                <a:lnTo>
                  <a:pt x="4" y="121"/>
                </a:lnTo>
                <a:lnTo>
                  <a:pt x="10" y="90"/>
                </a:lnTo>
                <a:lnTo>
                  <a:pt x="24" y="64"/>
                </a:lnTo>
                <a:lnTo>
                  <a:pt x="40" y="42"/>
                </a:lnTo>
                <a:lnTo>
                  <a:pt x="62" y="24"/>
                </a:lnTo>
                <a:lnTo>
                  <a:pt x="87" y="10"/>
                </a:lnTo>
                <a:lnTo>
                  <a:pt x="115" y="2"/>
                </a:lnTo>
                <a:lnTo>
                  <a:pt x="1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7" name="Freeform 48"/>
          <p:cNvSpPr>
            <a:spLocks noEditPoints="1"/>
          </p:cNvSpPr>
          <p:nvPr userDrawn="1"/>
        </p:nvSpPr>
        <p:spPr bwMode="auto">
          <a:xfrm>
            <a:off x="2407259" y="982573"/>
            <a:ext cx="84646" cy="100518"/>
          </a:xfrm>
          <a:custGeom>
            <a:avLst/>
            <a:gdLst>
              <a:gd name="T0" fmla="*/ 138 w 255"/>
              <a:gd name="T1" fmla="*/ 42 h 304"/>
              <a:gd name="T2" fmla="*/ 117 w 255"/>
              <a:gd name="T3" fmla="*/ 46 h 304"/>
              <a:gd name="T4" fmla="*/ 97 w 255"/>
              <a:gd name="T5" fmla="*/ 52 h 304"/>
              <a:gd name="T6" fmla="*/ 79 w 255"/>
              <a:gd name="T7" fmla="*/ 66 h 304"/>
              <a:gd name="T8" fmla="*/ 67 w 255"/>
              <a:gd name="T9" fmla="*/ 82 h 304"/>
              <a:gd name="T10" fmla="*/ 57 w 255"/>
              <a:gd name="T11" fmla="*/ 101 h 304"/>
              <a:gd name="T12" fmla="*/ 51 w 255"/>
              <a:gd name="T13" fmla="*/ 125 h 304"/>
              <a:gd name="T14" fmla="*/ 208 w 255"/>
              <a:gd name="T15" fmla="*/ 125 h 304"/>
              <a:gd name="T16" fmla="*/ 208 w 255"/>
              <a:gd name="T17" fmla="*/ 119 h 304"/>
              <a:gd name="T18" fmla="*/ 206 w 255"/>
              <a:gd name="T19" fmla="*/ 97 h 304"/>
              <a:gd name="T20" fmla="*/ 200 w 255"/>
              <a:gd name="T21" fmla="*/ 78 h 304"/>
              <a:gd name="T22" fmla="*/ 190 w 255"/>
              <a:gd name="T23" fmla="*/ 64 h 304"/>
              <a:gd name="T24" fmla="*/ 176 w 255"/>
              <a:gd name="T25" fmla="*/ 52 h 304"/>
              <a:gd name="T26" fmla="*/ 158 w 255"/>
              <a:gd name="T27" fmla="*/ 46 h 304"/>
              <a:gd name="T28" fmla="*/ 138 w 255"/>
              <a:gd name="T29" fmla="*/ 42 h 304"/>
              <a:gd name="T30" fmla="*/ 136 w 255"/>
              <a:gd name="T31" fmla="*/ 0 h 304"/>
              <a:gd name="T32" fmla="*/ 164 w 255"/>
              <a:gd name="T33" fmla="*/ 2 h 304"/>
              <a:gd name="T34" fmla="*/ 188 w 255"/>
              <a:gd name="T35" fmla="*/ 10 h 304"/>
              <a:gd name="T36" fmla="*/ 210 w 255"/>
              <a:gd name="T37" fmla="*/ 20 h 304"/>
              <a:gd name="T38" fmla="*/ 226 w 255"/>
              <a:gd name="T39" fmla="*/ 36 h 304"/>
              <a:gd name="T40" fmla="*/ 240 w 255"/>
              <a:gd name="T41" fmla="*/ 56 h 304"/>
              <a:gd name="T42" fmla="*/ 249 w 255"/>
              <a:gd name="T43" fmla="*/ 78 h 304"/>
              <a:gd name="T44" fmla="*/ 253 w 255"/>
              <a:gd name="T45" fmla="*/ 103 h 304"/>
              <a:gd name="T46" fmla="*/ 255 w 255"/>
              <a:gd name="T47" fmla="*/ 129 h 304"/>
              <a:gd name="T48" fmla="*/ 253 w 255"/>
              <a:gd name="T49" fmla="*/ 165 h 304"/>
              <a:gd name="T50" fmla="*/ 51 w 255"/>
              <a:gd name="T51" fmla="*/ 165 h 304"/>
              <a:gd name="T52" fmla="*/ 55 w 255"/>
              <a:gd name="T53" fmla="*/ 193 h 304"/>
              <a:gd name="T54" fmla="*/ 65 w 255"/>
              <a:gd name="T55" fmla="*/ 216 h 304"/>
              <a:gd name="T56" fmla="*/ 79 w 255"/>
              <a:gd name="T57" fmla="*/ 234 h 304"/>
              <a:gd name="T58" fmla="*/ 97 w 255"/>
              <a:gd name="T59" fmla="*/ 248 h 304"/>
              <a:gd name="T60" fmla="*/ 123 w 255"/>
              <a:gd name="T61" fmla="*/ 256 h 304"/>
              <a:gd name="T62" fmla="*/ 150 w 255"/>
              <a:gd name="T63" fmla="*/ 260 h 304"/>
              <a:gd name="T64" fmla="*/ 178 w 255"/>
              <a:gd name="T65" fmla="*/ 256 h 304"/>
              <a:gd name="T66" fmla="*/ 204 w 255"/>
              <a:gd name="T67" fmla="*/ 248 h 304"/>
              <a:gd name="T68" fmla="*/ 224 w 255"/>
              <a:gd name="T69" fmla="*/ 236 h 304"/>
              <a:gd name="T70" fmla="*/ 245 w 255"/>
              <a:gd name="T71" fmla="*/ 270 h 304"/>
              <a:gd name="T72" fmla="*/ 226 w 255"/>
              <a:gd name="T73" fmla="*/ 286 h 304"/>
              <a:gd name="T74" fmla="*/ 202 w 255"/>
              <a:gd name="T75" fmla="*/ 296 h 304"/>
              <a:gd name="T76" fmla="*/ 174 w 255"/>
              <a:gd name="T77" fmla="*/ 302 h 304"/>
              <a:gd name="T78" fmla="*/ 146 w 255"/>
              <a:gd name="T79" fmla="*/ 304 h 304"/>
              <a:gd name="T80" fmla="*/ 115 w 255"/>
              <a:gd name="T81" fmla="*/ 302 h 304"/>
              <a:gd name="T82" fmla="*/ 85 w 255"/>
              <a:gd name="T83" fmla="*/ 294 h 304"/>
              <a:gd name="T84" fmla="*/ 59 w 255"/>
              <a:gd name="T85" fmla="*/ 282 h 304"/>
              <a:gd name="T86" fmla="*/ 39 w 255"/>
              <a:gd name="T87" fmla="*/ 264 h 304"/>
              <a:gd name="T88" fmla="*/ 22 w 255"/>
              <a:gd name="T89" fmla="*/ 242 h 304"/>
              <a:gd name="T90" fmla="*/ 10 w 255"/>
              <a:gd name="T91" fmla="*/ 216 h 304"/>
              <a:gd name="T92" fmla="*/ 2 w 255"/>
              <a:gd name="T93" fmla="*/ 185 h 304"/>
              <a:gd name="T94" fmla="*/ 0 w 255"/>
              <a:gd name="T95" fmla="*/ 149 h 304"/>
              <a:gd name="T96" fmla="*/ 2 w 255"/>
              <a:gd name="T97" fmla="*/ 115 h 304"/>
              <a:gd name="T98" fmla="*/ 10 w 255"/>
              <a:gd name="T99" fmla="*/ 86 h 304"/>
              <a:gd name="T100" fmla="*/ 22 w 255"/>
              <a:gd name="T101" fmla="*/ 60 h 304"/>
              <a:gd name="T102" fmla="*/ 39 w 255"/>
              <a:gd name="T103" fmla="*/ 40 h 304"/>
              <a:gd name="T104" fmla="*/ 59 w 255"/>
              <a:gd name="T105" fmla="*/ 22 h 304"/>
              <a:gd name="T106" fmla="*/ 83 w 255"/>
              <a:gd name="T107" fmla="*/ 10 h 304"/>
              <a:gd name="T108" fmla="*/ 109 w 255"/>
              <a:gd name="T109" fmla="*/ 2 h 304"/>
              <a:gd name="T110" fmla="*/ 136 w 255"/>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304">
                <a:moveTo>
                  <a:pt x="138"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8" y="46"/>
                </a:lnTo>
                <a:lnTo>
                  <a:pt x="138" y="42"/>
                </a:lnTo>
                <a:close/>
                <a:moveTo>
                  <a:pt x="136" y="0"/>
                </a:moveTo>
                <a:lnTo>
                  <a:pt x="164" y="2"/>
                </a:lnTo>
                <a:lnTo>
                  <a:pt x="188" y="10"/>
                </a:lnTo>
                <a:lnTo>
                  <a:pt x="210" y="20"/>
                </a:lnTo>
                <a:lnTo>
                  <a:pt x="226" y="36"/>
                </a:lnTo>
                <a:lnTo>
                  <a:pt x="240" y="56"/>
                </a:lnTo>
                <a:lnTo>
                  <a:pt x="249" y="78"/>
                </a:lnTo>
                <a:lnTo>
                  <a:pt x="253" y="103"/>
                </a:lnTo>
                <a:lnTo>
                  <a:pt x="255" y="129"/>
                </a:lnTo>
                <a:lnTo>
                  <a:pt x="253" y="165"/>
                </a:lnTo>
                <a:lnTo>
                  <a:pt x="51" y="165"/>
                </a:lnTo>
                <a:lnTo>
                  <a:pt x="55" y="193"/>
                </a:lnTo>
                <a:lnTo>
                  <a:pt x="65" y="216"/>
                </a:lnTo>
                <a:lnTo>
                  <a:pt x="79" y="234"/>
                </a:lnTo>
                <a:lnTo>
                  <a:pt x="97" y="248"/>
                </a:lnTo>
                <a:lnTo>
                  <a:pt x="123" y="256"/>
                </a:lnTo>
                <a:lnTo>
                  <a:pt x="150" y="260"/>
                </a:lnTo>
                <a:lnTo>
                  <a:pt x="178" y="256"/>
                </a:lnTo>
                <a:lnTo>
                  <a:pt x="204" y="248"/>
                </a:lnTo>
                <a:lnTo>
                  <a:pt x="224" y="236"/>
                </a:lnTo>
                <a:lnTo>
                  <a:pt x="245" y="270"/>
                </a:lnTo>
                <a:lnTo>
                  <a:pt x="226" y="286"/>
                </a:lnTo>
                <a:lnTo>
                  <a:pt x="202" y="296"/>
                </a:lnTo>
                <a:lnTo>
                  <a:pt x="174" y="302"/>
                </a:lnTo>
                <a:lnTo>
                  <a:pt x="146" y="304"/>
                </a:lnTo>
                <a:lnTo>
                  <a:pt x="115" y="302"/>
                </a:lnTo>
                <a:lnTo>
                  <a:pt x="85" y="294"/>
                </a:lnTo>
                <a:lnTo>
                  <a:pt x="59" y="282"/>
                </a:lnTo>
                <a:lnTo>
                  <a:pt x="39" y="264"/>
                </a:lnTo>
                <a:lnTo>
                  <a:pt x="22" y="242"/>
                </a:lnTo>
                <a:lnTo>
                  <a:pt x="10" y="216"/>
                </a:lnTo>
                <a:lnTo>
                  <a:pt x="2" y="185"/>
                </a:lnTo>
                <a:lnTo>
                  <a:pt x="0" y="149"/>
                </a:lnTo>
                <a:lnTo>
                  <a:pt x="2" y="115"/>
                </a:lnTo>
                <a:lnTo>
                  <a:pt x="10" y="86"/>
                </a:lnTo>
                <a:lnTo>
                  <a:pt x="22" y="60"/>
                </a:lnTo>
                <a:lnTo>
                  <a:pt x="39" y="40"/>
                </a:lnTo>
                <a:lnTo>
                  <a:pt x="59" y="22"/>
                </a:lnTo>
                <a:lnTo>
                  <a:pt x="83" y="10"/>
                </a:lnTo>
                <a:lnTo>
                  <a:pt x="109" y="2"/>
                </a:lnTo>
                <a:lnTo>
                  <a:pt x="13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8" name="Freeform 49"/>
          <p:cNvSpPr>
            <a:spLocks/>
          </p:cNvSpPr>
          <p:nvPr userDrawn="1"/>
        </p:nvSpPr>
        <p:spPr bwMode="auto">
          <a:xfrm>
            <a:off x="1489376" y="1182948"/>
            <a:ext cx="136889" cy="95227"/>
          </a:xfrm>
          <a:custGeom>
            <a:avLst/>
            <a:gdLst>
              <a:gd name="T0" fmla="*/ 0 w 414"/>
              <a:gd name="T1" fmla="*/ 0 h 287"/>
              <a:gd name="T2" fmla="*/ 56 w 414"/>
              <a:gd name="T3" fmla="*/ 0 h 287"/>
              <a:gd name="T4" fmla="*/ 117 w 414"/>
              <a:gd name="T5" fmla="*/ 232 h 287"/>
              <a:gd name="T6" fmla="*/ 185 w 414"/>
              <a:gd name="T7" fmla="*/ 22 h 287"/>
              <a:gd name="T8" fmla="*/ 236 w 414"/>
              <a:gd name="T9" fmla="*/ 22 h 287"/>
              <a:gd name="T10" fmla="*/ 301 w 414"/>
              <a:gd name="T11" fmla="*/ 236 h 287"/>
              <a:gd name="T12" fmla="*/ 363 w 414"/>
              <a:gd name="T13" fmla="*/ 0 h 287"/>
              <a:gd name="T14" fmla="*/ 414 w 414"/>
              <a:gd name="T15" fmla="*/ 0 h 287"/>
              <a:gd name="T16" fmla="*/ 325 w 414"/>
              <a:gd name="T17" fmla="*/ 287 h 287"/>
              <a:gd name="T18" fmla="*/ 274 w 414"/>
              <a:gd name="T19" fmla="*/ 287 h 287"/>
              <a:gd name="T20" fmla="*/ 208 w 414"/>
              <a:gd name="T21" fmla="*/ 81 h 287"/>
              <a:gd name="T22" fmla="*/ 141 w 414"/>
              <a:gd name="T23" fmla="*/ 287 h 287"/>
              <a:gd name="T24" fmla="*/ 89 w 414"/>
              <a:gd name="T25" fmla="*/ 287 h 287"/>
              <a:gd name="T26" fmla="*/ 0 w 414"/>
              <a:gd name="T2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4" h="287">
                <a:moveTo>
                  <a:pt x="0" y="0"/>
                </a:moveTo>
                <a:lnTo>
                  <a:pt x="56" y="0"/>
                </a:lnTo>
                <a:lnTo>
                  <a:pt x="117" y="232"/>
                </a:lnTo>
                <a:lnTo>
                  <a:pt x="185" y="22"/>
                </a:lnTo>
                <a:lnTo>
                  <a:pt x="236" y="22"/>
                </a:lnTo>
                <a:lnTo>
                  <a:pt x="301" y="236"/>
                </a:lnTo>
                <a:lnTo>
                  <a:pt x="363" y="0"/>
                </a:lnTo>
                <a:lnTo>
                  <a:pt x="414" y="0"/>
                </a:lnTo>
                <a:lnTo>
                  <a:pt x="325" y="287"/>
                </a:lnTo>
                <a:lnTo>
                  <a:pt x="274" y="287"/>
                </a:lnTo>
                <a:lnTo>
                  <a:pt x="208" y="81"/>
                </a:lnTo>
                <a:lnTo>
                  <a:pt x="141" y="287"/>
                </a:lnTo>
                <a:lnTo>
                  <a:pt x="89" y="287"/>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9" name="Freeform 50"/>
          <p:cNvSpPr>
            <a:spLocks/>
          </p:cNvSpPr>
          <p:nvPr userDrawn="1"/>
        </p:nvSpPr>
        <p:spPr bwMode="auto">
          <a:xfrm>
            <a:off x="1641475" y="1141947"/>
            <a:ext cx="82663" cy="136228"/>
          </a:xfrm>
          <a:custGeom>
            <a:avLst/>
            <a:gdLst>
              <a:gd name="T0" fmla="*/ 0 w 252"/>
              <a:gd name="T1" fmla="*/ 0 h 412"/>
              <a:gd name="T2" fmla="*/ 52 w 252"/>
              <a:gd name="T3" fmla="*/ 0 h 412"/>
              <a:gd name="T4" fmla="*/ 52 w 252"/>
              <a:gd name="T5" fmla="*/ 166 h 412"/>
              <a:gd name="T6" fmla="*/ 67 w 252"/>
              <a:gd name="T7" fmla="*/ 147 h 412"/>
              <a:gd name="T8" fmla="*/ 89 w 252"/>
              <a:gd name="T9" fmla="*/ 131 h 412"/>
              <a:gd name="T10" fmla="*/ 117 w 252"/>
              <a:gd name="T11" fmla="*/ 121 h 412"/>
              <a:gd name="T12" fmla="*/ 149 w 252"/>
              <a:gd name="T13" fmla="*/ 117 h 412"/>
              <a:gd name="T14" fmla="*/ 178 w 252"/>
              <a:gd name="T15" fmla="*/ 121 h 412"/>
              <a:gd name="T16" fmla="*/ 204 w 252"/>
              <a:gd name="T17" fmla="*/ 129 h 412"/>
              <a:gd name="T18" fmla="*/ 224 w 252"/>
              <a:gd name="T19" fmla="*/ 145 h 412"/>
              <a:gd name="T20" fmla="*/ 240 w 252"/>
              <a:gd name="T21" fmla="*/ 166 h 412"/>
              <a:gd name="T22" fmla="*/ 248 w 252"/>
              <a:gd name="T23" fmla="*/ 194 h 412"/>
              <a:gd name="T24" fmla="*/ 252 w 252"/>
              <a:gd name="T25" fmla="*/ 228 h 412"/>
              <a:gd name="T26" fmla="*/ 252 w 252"/>
              <a:gd name="T27" fmla="*/ 412 h 412"/>
              <a:gd name="T28" fmla="*/ 200 w 252"/>
              <a:gd name="T29" fmla="*/ 412 h 412"/>
              <a:gd name="T30" fmla="*/ 200 w 252"/>
              <a:gd name="T31" fmla="*/ 234 h 412"/>
              <a:gd name="T32" fmla="*/ 198 w 252"/>
              <a:gd name="T33" fmla="*/ 210 h 412"/>
              <a:gd name="T34" fmla="*/ 192 w 252"/>
              <a:gd name="T35" fmla="*/ 192 h 412"/>
              <a:gd name="T36" fmla="*/ 184 w 252"/>
              <a:gd name="T37" fmla="*/ 178 h 412"/>
              <a:gd name="T38" fmla="*/ 172 w 252"/>
              <a:gd name="T39" fmla="*/ 168 h 412"/>
              <a:gd name="T40" fmla="*/ 157 w 252"/>
              <a:gd name="T41" fmla="*/ 162 h 412"/>
              <a:gd name="T42" fmla="*/ 137 w 252"/>
              <a:gd name="T43" fmla="*/ 160 h 412"/>
              <a:gd name="T44" fmla="*/ 113 w 252"/>
              <a:gd name="T45" fmla="*/ 164 h 412"/>
              <a:gd name="T46" fmla="*/ 91 w 252"/>
              <a:gd name="T47" fmla="*/ 172 h 412"/>
              <a:gd name="T48" fmla="*/ 75 w 252"/>
              <a:gd name="T49" fmla="*/ 186 h 412"/>
              <a:gd name="T50" fmla="*/ 61 w 252"/>
              <a:gd name="T51" fmla="*/ 206 h 412"/>
              <a:gd name="T52" fmla="*/ 54 w 252"/>
              <a:gd name="T53" fmla="*/ 230 h 412"/>
              <a:gd name="T54" fmla="*/ 52 w 252"/>
              <a:gd name="T55" fmla="*/ 259 h 412"/>
              <a:gd name="T56" fmla="*/ 52 w 252"/>
              <a:gd name="T57" fmla="*/ 412 h 412"/>
              <a:gd name="T58" fmla="*/ 0 w 252"/>
              <a:gd name="T59" fmla="*/ 412 h 412"/>
              <a:gd name="T60" fmla="*/ 0 w 252"/>
              <a:gd name="T6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412">
                <a:moveTo>
                  <a:pt x="0" y="0"/>
                </a:moveTo>
                <a:lnTo>
                  <a:pt x="52" y="0"/>
                </a:lnTo>
                <a:lnTo>
                  <a:pt x="52" y="166"/>
                </a:lnTo>
                <a:lnTo>
                  <a:pt x="67" y="147"/>
                </a:lnTo>
                <a:lnTo>
                  <a:pt x="89" y="131"/>
                </a:lnTo>
                <a:lnTo>
                  <a:pt x="117" y="121"/>
                </a:lnTo>
                <a:lnTo>
                  <a:pt x="149" y="117"/>
                </a:lnTo>
                <a:lnTo>
                  <a:pt x="178" y="121"/>
                </a:lnTo>
                <a:lnTo>
                  <a:pt x="204" y="129"/>
                </a:lnTo>
                <a:lnTo>
                  <a:pt x="224" y="145"/>
                </a:lnTo>
                <a:lnTo>
                  <a:pt x="240" y="166"/>
                </a:lnTo>
                <a:lnTo>
                  <a:pt x="248" y="194"/>
                </a:lnTo>
                <a:lnTo>
                  <a:pt x="252" y="228"/>
                </a:lnTo>
                <a:lnTo>
                  <a:pt x="252" y="412"/>
                </a:lnTo>
                <a:lnTo>
                  <a:pt x="200" y="412"/>
                </a:lnTo>
                <a:lnTo>
                  <a:pt x="200" y="234"/>
                </a:lnTo>
                <a:lnTo>
                  <a:pt x="198" y="210"/>
                </a:lnTo>
                <a:lnTo>
                  <a:pt x="192" y="192"/>
                </a:lnTo>
                <a:lnTo>
                  <a:pt x="184" y="178"/>
                </a:lnTo>
                <a:lnTo>
                  <a:pt x="172" y="168"/>
                </a:lnTo>
                <a:lnTo>
                  <a:pt x="157" y="162"/>
                </a:lnTo>
                <a:lnTo>
                  <a:pt x="137" y="160"/>
                </a:lnTo>
                <a:lnTo>
                  <a:pt x="113" y="164"/>
                </a:lnTo>
                <a:lnTo>
                  <a:pt x="91" y="172"/>
                </a:lnTo>
                <a:lnTo>
                  <a:pt x="75" y="186"/>
                </a:lnTo>
                <a:lnTo>
                  <a:pt x="61" y="206"/>
                </a:lnTo>
                <a:lnTo>
                  <a:pt x="54" y="230"/>
                </a:lnTo>
                <a:lnTo>
                  <a:pt x="52" y="259"/>
                </a:lnTo>
                <a:lnTo>
                  <a:pt x="52" y="412"/>
                </a:lnTo>
                <a:lnTo>
                  <a:pt x="0" y="412"/>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0" name="Freeform 51"/>
          <p:cNvSpPr>
            <a:spLocks noEditPoints="1"/>
          </p:cNvSpPr>
          <p:nvPr userDrawn="1"/>
        </p:nvSpPr>
        <p:spPr bwMode="auto">
          <a:xfrm>
            <a:off x="1743976" y="1180301"/>
            <a:ext cx="85969" cy="100518"/>
          </a:xfrm>
          <a:custGeom>
            <a:avLst/>
            <a:gdLst>
              <a:gd name="T0" fmla="*/ 89 w 260"/>
              <a:gd name="T1" fmla="*/ 164 h 303"/>
              <a:gd name="T2" fmla="*/ 54 w 260"/>
              <a:gd name="T3" fmla="*/ 190 h 303"/>
              <a:gd name="T4" fmla="*/ 54 w 260"/>
              <a:gd name="T5" fmla="*/ 232 h 303"/>
              <a:gd name="T6" fmla="*/ 79 w 260"/>
              <a:gd name="T7" fmla="*/ 255 h 303"/>
              <a:gd name="T8" fmla="*/ 123 w 260"/>
              <a:gd name="T9" fmla="*/ 257 h 303"/>
              <a:gd name="T10" fmla="*/ 147 w 260"/>
              <a:gd name="T11" fmla="*/ 248 h 303"/>
              <a:gd name="T12" fmla="*/ 163 w 260"/>
              <a:gd name="T13" fmla="*/ 236 h 303"/>
              <a:gd name="T14" fmla="*/ 173 w 260"/>
              <a:gd name="T15" fmla="*/ 220 h 303"/>
              <a:gd name="T16" fmla="*/ 182 w 260"/>
              <a:gd name="T17" fmla="*/ 176 h 303"/>
              <a:gd name="T18" fmla="*/ 119 w 260"/>
              <a:gd name="T19" fmla="*/ 162 h 303"/>
              <a:gd name="T20" fmla="*/ 163 w 260"/>
              <a:gd name="T21" fmla="*/ 6 h 303"/>
              <a:gd name="T22" fmla="*/ 198 w 260"/>
              <a:gd name="T23" fmla="*/ 24 h 303"/>
              <a:gd name="T24" fmla="*/ 222 w 260"/>
              <a:gd name="T25" fmla="*/ 55 h 303"/>
              <a:gd name="T26" fmla="*/ 230 w 260"/>
              <a:gd name="T27" fmla="*/ 107 h 303"/>
              <a:gd name="T28" fmla="*/ 232 w 260"/>
              <a:gd name="T29" fmla="*/ 244 h 303"/>
              <a:gd name="T30" fmla="*/ 236 w 260"/>
              <a:gd name="T31" fmla="*/ 253 h 303"/>
              <a:gd name="T32" fmla="*/ 246 w 260"/>
              <a:gd name="T33" fmla="*/ 257 h 303"/>
              <a:gd name="T34" fmla="*/ 260 w 260"/>
              <a:gd name="T35" fmla="*/ 257 h 303"/>
              <a:gd name="T36" fmla="*/ 254 w 260"/>
              <a:gd name="T37" fmla="*/ 295 h 303"/>
              <a:gd name="T38" fmla="*/ 234 w 260"/>
              <a:gd name="T39" fmla="*/ 297 h 303"/>
              <a:gd name="T40" fmla="*/ 200 w 260"/>
              <a:gd name="T41" fmla="*/ 285 h 303"/>
              <a:gd name="T42" fmla="*/ 188 w 260"/>
              <a:gd name="T43" fmla="*/ 251 h 303"/>
              <a:gd name="T44" fmla="*/ 153 w 260"/>
              <a:gd name="T45" fmla="*/ 289 h 303"/>
              <a:gd name="T46" fmla="*/ 95 w 260"/>
              <a:gd name="T47" fmla="*/ 303 h 303"/>
              <a:gd name="T48" fmla="*/ 54 w 260"/>
              <a:gd name="T49" fmla="*/ 295 h 303"/>
              <a:gd name="T50" fmla="*/ 34 w 260"/>
              <a:gd name="T51" fmla="*/ 285 h 303"/>
              <a:gd name="T52" fmla="*/ 18 w 260"/>
              <a:gd name="T53" fmla="*/ 269 h 303"/>
              <a:gd name="T54" fmla="*/ 6 w 260"/>
              <a:gd name="T55" fmla="*/ 249 h 303"/>
              <a:gd name="T56" fmla="*/ 0 w 260"/>
              <a:gd name="T57" fmla="*/ 214 h 303"/>
              <a:gd name="T58" fmla="*/ 10 w 260"/>
              <a:gd name="T59" fmla="*/ 172 h 303"/>
              <a:gd name="T60" fmla="*/ 26 w 260"/>
              <a:gd name="T61" fmla="*/ 152 h 303"/>
              <a:gd name="T62" fmla="*/ 54 w 260"/>
              <a:gd name="T63" fmla="*/ 137 h 303"/>
              <a:gd name="T64" fmla="*/ 119 w 260"/>
              <a:gd name="T65" fmla="*/ 125 h 303"/>
              <a:gd name="T66" fmla="*/ 182 w 260"/>
              <a:gd name="T67" fmla="*/ 107 h 303"/>
              <a:gd name="T68" fmla="*/ 167 w 260"/>
              <a:gd name="T69" fmla="*/ 59 h 303"/>
              <a:gd name="T70" fmla="*/ 137 w 260"/>
              <a:gd name="T71" fmla="*/ 43 h 303"/>
              <a:gd name="T72" fmla="*/ 91 w 260"/>
              <a:gd name="T73" fmla="*/ 43 h 303"/>
              <a:gd name="T74" fmla="*/ 50 w 260"/>
              <a:gd name="T75" fmla="*/ 57 h 303"/>
              <a:gd name="T76" fmla="*/ 8 w 260"/>
              <a:gd name="T77" fmla="*/ 35 h 303"/>
              <a:gd name="T78" fmla="*/ 60 w 260"/>
              <a:gd name="T79" fmla="*/ 8 h 303"/>
              <a:gd name="T80" fmla="*/ 119 w 260"/>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0" h="303">
                <a:moveTo>
                  <a:pt x="119" y="162"/>
                </a:moveTo>
                <a:lnTo>
                  <a:pt x="89" y="164"/>
                </a:lnTo>
                <a:lnTo>
                  <a:pt x="68" y="174"/>
                </a:lnTo>
                <a:lnTo>
                  <a:pt x="54" y="190"/>
                </a:lnTo>
                <a:lnTo>
                  <a:pt x="50" y="212"/>
                </a:lnTo>
                <a:lnTo>
                  <a:pt x="54" y="232"/>
                </a:lnTo>
                <a:lnTo>
                  <a:pt x="64" y="248"/>
                </a:lnTo>
                <a:lnTo>
                  <a:pt x="79" y="255"/>
                </a:lnTo>
                <a:lnTo>
                  <a:pt x="105" y="259"/>
                </a:lnTo>
                <a:lnTo>
                  <a:pt x="123" y="257"/>
                </a:lnTo>
                <a:lnTo>
                  <a:pt x="137" y="253"/>
                </a:lnTo>
                <a:lnTo>
                  <a:pt x="147" y="248"/>
                </a:lnTo>
                <a:lnTo>
                  <a:pt x="155" y="244"/>
                </a:lnTo>
                <a:lnTo>
                  <a:pt x="163" y="236"/>
                </a:lnTo>
                <a:lnTo>
                  <a:pt x="169" y="228"/>
                </a:lnTo>
                <a:lnTo>
                  <a:pt x="173" y="220"/>
                </a:lnTo>
                <a:lnTo>
                  <a:pt x="177" y="210"/>
                </a:lnTo>
                <a:lnTo>
                  <a:pt x="182" y="176"/>
                </a:lnTo>
                <a:lnTo>
                  <a:pt x="182" y="162"/>
                </a:lnTo>
                <a:lnTo>
                  <a:pt x="119" y="162"/>
                </a:lnTo>
                <a:close/>
                <a:moveTo>
                  <a:pt x="119" y="0"/>
                </a:moveTo>
                <a:lnTo>
                  <a:pt x="163" y="6"/>
                </a:lnTo>
                <a:lnTo>
                  <a:pt x="180" y="12"/>
                </a:lnTo>
                <a:lnTo>
                  <a:pt x="198" y="24"/>
                </a:lnTo>
                <a:lnTo>
                  <a:pt x="212" y="37"/>
                </a:lnTo>
                <a:lnTo>
                  <a:pt x="222" y="55"/>
                </a:lnTo>
                <a:lnTo>
                  <a:pt x="228" y="79"/>
                </a:lnTo>
                <a:lnTo>
                  <a:pt x="230" y="107"/>
                </a:lnTo>
                <a:lnTo>
                  <a:pt x="230" y="236"/>
                </a:lnTo>
                <a:lnTo>
                  <a:pt x="232" y="244"/>
                </a:lnTo>
                <a:lnTo>
                  <a:pt x="232" y="249"/>
                </a:lnTo>
                <a:lnTo>
                  <a:pt x="236" y="253"/>
                </a:lnTo>
                <a:lnTo>
                  <a:pt x="240" y="255"/>
                </a:lnTo>
                <a:lnTo>
                  <a:pt x="246" y="257"/>
                </a:lnTo>
                <a:lnTo>
                  <a:pt x="254" y="257"/>
                </a:lnTo>
                <a:lnTo>
                  <a:pt x="260" y="257"/>
                </a:lnTo>
                <a:lnTo>
                  <a:pt x="260" y="293"/>
                </a:lnTo>
                <a:lnTo>
                  <a:pt x="254" y="295"/>
                </a:lnTo>
                <a:lnTo>
                  <a:pt x="248" y="297"/>
                </a:lnTo>
                <a:lnTo>
                  <a:pt x="234" y="297"/>
                </a:lnTo>
                <a:lnTo>
                  <a:pt x="214" y="295"/>
                </a:lnTo>
                <a:lnTo>
                  <a:pt x="200" y="285"/>
                </a:lnTo>
                <a:lnTo>
                  <a:pt x="192" y="271"/>
                </a:lnTo>
                <a:lnTo>
                  <a:pt x="188" y="251"/>
                </a:lnTo>
                <a:lnTo>
                  <a:pt x="173" y="273"/>
                </a:lnTo>
                <a:lnTo>
                  <a:pt x="153" y="289"/>
                </a:lnTo>
                <a:lnTo>
                  <a:pt x="125" y="299"/>
                </a:lnTo>
                <a:lnTo>
                  <a:pt x="95" y="303"/>
                </a:lnTo>
                <a:lnTo>
                  <a:pt x="73" y="301"/>
                </a:lnTo>
                <a:lnTo>
                  <a:pt x="54" y="295"/>
                </a:lnTo>
                <a:lnTo>
                  <a:pt x="44" y="291"/>
                </a:lnTo>
                <a:lnTo>
                  <a:pt x="34" y="285"/>
                </a:lnTo>
                <a:lnTo>
                  <a:pt x="24" y="277"/>
                </a:lnTo>
                <a:lnTo>
                  <a:pt x="18" y="269"/>
                </a:lnTo>
                <a:lnTo>
                  <a:pt x="12" y="259"/>
                </a:lnTo>
                <a:lnTo>
                  <a:pt x="6" y="249"/>
                </a:lnTo>
                <a:lnTo>
                  <a:pt x="2" y="232"/>
                </a:lnTo>
                <a:lnTo>
                  <a:pt x="0" y="214"/>
                </a:lnTo>
                <a:lnTo>
                  <a:pt x="2" y="192"/>
                </a:lnTo>
                <a:lnTo>
                  <a:pt x="10" y="172"/>
                </a:lnTo>
                <a:lnTo>
                  <a:pt x="18" y="162"/>
                </a:lnTo>
                <a:lnTo>
                  <a:pt x="26" y="152"/>
                </a:lnTo>
                <a:lnTo>
                  <a:pt x="36" y="144"/>
                </a:lnTo>
                <a:lnTo>
                  <a:pt x="54" y="137"/>
                </a:lnTo>
                <a:lnTo>
                  <a:pt x="73" y="129"/>
                </a:lnTo>
                <a:lnTo>
                  <a:pt x="119" y="125"/>
                </a:lnTo>
                <a:lnTo>
                  <a:pt x="182" y="125"/>
                </a:lnTo>
                <a:lnTo>
                  <a:pt x="182" y="107"/>
                </a:lnTo>
                <a:lnTo>
                  <a:pt x="179" y="79"/>
                </a:lnTo>
                <a:lnTo>
                  <a:pt x="167" y="59"/>
                </a:lnTo>
                <a:lnTo>
                  <a:pt x="155" y="49"/>
                </a:lnTo>
                <a:lnTo>
                  <a:pt x="137" y="43"/>
                </a:lnTo>
                <a:lnTo>
                  <a:pt x="113" y="43"/>
                </a:lnTo>
                <a:lnTo>
                  <a:pt x="91" y="43"/>
                </a:lnTo>
                <a:lnTo>
                  <a:pt x="70" y="49"/>
                </a:lnTo>
                <a:lnTo>
                  <a:pt x="50" y="57"/>
                </a:lnTo>
                <a:lnTo>
                  <a:pt x="30" y="69"/>
                </a:lnTo>
                <a:lnTo>
                  <a:pt x="8" y="35"/>
                </a:lnTo>
                <a:lnTo>
                  <a:pt x="32" y="20"/>
                </a:lnTo>
                <a:lnTo>
                  <a:pt x="60" y="8"/>
                </a:lnTo>
                <a:lnTo>
                  <a:pt x="87" y="2"/>
                </a:lnTo>
                <a:lnTo>
                  <a:pt x="11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1" name="Freeform 52"/>
          <p:cNvSpPr>
            <a:spLocks/>
          </p:cNvSpPr>
          <p:nvPr userDrawn="1"/>
        </p:nvSpPr>
        <p:spPr bwMode="auto">
          <a:xfrm>
            <a:off x="1837880" y="1159141"/>
            <a:ext cx="56872" cy="120357"/>
          </a:xfrm>
          <a:custGeom>
            <a:avLst/>
            <a:gdLst>
              <a:gd name="T0" fmla="*/ 49 w 172"/>
              <a:gd name="T1" fmla="*/ 0 h 365"/>
              <a:gd name="T2" fmla="*/ 101 w 172"/>
              <a:gd name="T3" fmla="*/ 0 h 365"/>
              <a:gd name="T4" fmla="*/ 101 w 172"/>
              <a:gd name="T5" fmla="*/ 74 h 365"/>
              <a:gd name="T6" fmla="*/ 172 w 172"/>
              <a:gd name="T7" fmla="*/ 74 h 365"/>
              <a:gd name="T8" fmla="*/ 172 w 172"/>
              <a:gd name="T9" fmla="*/ 115 h 365"/>
              <a:gd name="T10" fmla="*/ 101 w 172"/>
              <a:gd name="T11" fmla="*/ 115 h 365"/>
              <a:gd name="T12" fmla="*/ 101 w 172"/>
              <a:gd name="T13" fmla="*/ 270 h 365"/>
              <a:gd name="T14" fmla="*/ 101 w 172"/>
              <a:gd name="T15" fmla="*/ 288 h 365"/>
              <a:gd name="T16" fmla="*/ 105 w 172"/>
              <a:gd name="T17" fmla="*/ 302 h 365"/>
              <a:gd name="T18" fmla="*/ 113 w 172"/>
              <a:gd name="T19" fmla="*/ 312 h 365"/>
              <a:gd name="T20" fmla="*/ 130 w 172"/>
              <a:gd name="T21" fmla="*/ 319 h 365"/>
              <a:gd name="T22" fmla="*/ 158 w 172"/>
              <a:gd name="T23" fmla="*/ 321 h 365"/>
              <a:gd name="T24" fmla="*/ 172 w 172"/>
              <a:gd name="T25" fmla="*/ 321 h 365"/>
              <a:gd name="T26" fmla="*/ 172 w 172"/>
              <a:gd name="T27" fmla="*/ 361 h 365"/>
              <a:gd name="T28" fmla="*/ 156 w 172"/>
              <a:gd name="T29" fmla="*/ 363 h 365"/>
              <a:gd name="T30" fmla="*/ 148 w 172"/>
              <a:gd name="T31" fmla="*/ 363 h 365"/>
              <a:gd name="T32" fmla="*/ 140 w 172"/>
              <a:gd name="T33" fmla="*/ 365 h 365"/>
              <a:gd name="T34" fmla="*/ 111 w 172"/>
              <a:gd name="T35" fmla="*/ 361 h 365"/>
              <a:gd name="T36" fmla="*/ 87 w 172"/>
              <a:gd name="T37" fmla="*/ 353 h 365"/>
              <a:gd name="T38" fmla="*/ 71 w 172"/>
              <a:gd name="T39" fmla="*/ 341 h 365"/>
              <a:gd name="T40" fmla="*/ 57 w 172"/>
              <a:gd name="T41" fmla="*/ 321 h 365"/>
              <a:gd name="T42" fmla="*/ 51 w 172"/>
              <a:gd name="T43" fmla="*/ 298 h 365"/>
              <a:gd name="T44" fmla="*/ 49 w 172"/>
              <a:gd name="T45" fmla="*/ 264 h 365"/>
              <a:gd name="T46" fmla="*/ 49 w 172"/>
              <a:gd name="T47" fmla="*/ 115 h 365"/>
              <a:gd name="T48" fmla="*/ 0 w 172"/>
              <a:gd name="T49" fmla="*/ 115 h 365"/>
              <a:gd name="T50" fmla="*/ 0 w 172"/>
              <a:gd name="T51" fmla="*/ 74 h 365"/>
              <a:gd name="T52" fmla="*/ 49 w 172"/>
              <a:gd name="T53" fmla="*/ 74 h 365"/>
              <a:gd name="T54" fmla="*/ 49 w 172"/>
              <a:gd name="T5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365">
                <a:moveTo>
                  <a:pt x="49" y="0"/>
                </a:moveTo>
                <a:lnTo>
                  <a:pt x="101" y="0"/>
                </a:lnTo>
                <a:lnTo>
                  <a:pt x="101" y="74"/>
                </a:lnTo>
                <a:lnTo>
                  <a:pt x="172" y="74"/>
                </a:lnTo>
                <a:lnTo>
                  <a:pt x="172" y="115"/>
                </a:lnTo>
                <a:lnTo>
                  <a:pt x="101" y="115"/>
                </a:lnTo>
                <a:lnTo>
                  <a:pt x="101" y="270"/>
                </a:lnTo>
                <a:lnTo>
                  <a:pt x="101" y="288"/>
                </a:lnTo>
                <a:lnTo>
                  <a:pt x="105" y="302"/>
                </a:lnTo>
                <a:lnTo>
                  <a:pt x="113" y="312"/>
                </a:lnTo>
                <a:lnTo>
                  <a:pt x="130" y="319"/>
                </a:lnTo>
                <a:lnTo>
                  <a:pt x="158" y="321"/>
                </a:lnTo>
                <a:lnTo>
                  <a:pt x="172" y="321"/>
                </a:lnTo>
                <a:lnTo>
                  <a:pt x="172" y="361"/>
                </a:lnTo>
                <a:lnTo>
                  <a:pt x="156" y="363"/>
                </a:lnTo>
                <a:lnTo>
                  <a:pt x="148" y="363"/>
                </a:lnTo>
                <a:lnTo>
                  <a:pt x="140" y="365"/>
                </a:lnTo>
                <a:lnTo>
                  <a:pt x="111" y="361"/>
                </a:lnTo>
                <a:lnTo>
                  <a:pt x="87" y="353"/>
                </a:lnTo>
                <a:lnTo>
                  <a:pt x="71" y="341"/>
                </a:lnTo>
                <a:lnTo>
                  <a:pt x="57" y="321"/>
                </a:lnTo>
                <a:lnTo>
                  <a:pt x="51" y="298"/>
                </a:lnTo>
                <a:lnTo>
                  <a:pt x="49" y="264"/>
                </a:lnTo>
                <a:lnTo>
                  <a:pt x="49" y="115"/>
                </a:lnTo>
                <a:lnTo>
                  <a:pt x="0" y="115"/>
                </a:lnTo>
                <a:lnTo>
                  <a:pt x="0" y="74"/>
                </a:lnTo>
                <a:lnTo>
                  <a:pt x="49" y="74"/>
                </a:lnTo>
                <a:lnTo>
                  <a:pt x="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2" name="Freeform 53"/>
          <p:cNvSpPr>
            <a:spLocks/>
          </p:cNvSpPr>
          <p:nvPr userDrawn="1"/>
        </p:nvSpPr>
        <p:spPr bwMode="auto">
          <a:xfrm>
            <a:off x="1911945" y="1146576"/>
            <a:ext cx="18516" cy="50920"/>
          </a:xfrm>
          <a:custGeom>
            <a:avLst/>
            <a:gdLst>
              <a:gd name="T0" fmla="*/ 0 w 58"/>
              <a:gd name="T1" fmla="*/ 0 h 154"/>
              <a:gd name="T2" fmla="*/ 58 w 58"/>
              <a:gd name="T3" fmla="*/ 0 h 154"/>
              <a:gd name="T4" fmla="*/ 58 w 58"/>
              <a:gd name="T5" fmla="*/ 35 h 154"/>
              <a:gd name="T6" fmla="*/ 56 w 58"/>
              <a:gd name="T7" fmla="*/ 71 h 154"/>
              <a:gd name="T8" fmla="*/ 50 w 58"/>
              <a:gd name="T9" fmla="*/ 103 h 154"/>
              <a:gd name="T10" fmla="*/ 42 w 58"/>
              <a:gd name="T11" fmla="*/ 131 h 154"/>
              <a:gd name="T12" fmla="*/ 30 w 58"/>
              <a:gd name="T13" fmla="*/ 154 h 154"/>
              <a:gd name="T14" fmla="*/ 0 w 58"/>
              <a:gd name="T15" fmla="*/ 138 h 154"/>
              <a:gd name="T16" fmla="*/ 16 w 58"/>
              <a:gd name="T17" fmla="*/ 101 h 154"/>
              <a:gd name="T18" fmla="*/ 22 w 58"/>
              <a:gd name="T19" fmla="*/ 61 h 154"/>
              <a:gd name="T20" fmla="*/ 0 w 58"/>
              <a:gd name="T21" fmla="*/ 61 h 154"/>
              <a:gd name="T22" fmla="*/ 0 w 58"/>
              <a:gd name="T2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4">
                <a:moveTo>
                  <a:pt x="0" y="0"/>
                </a:moveTo>
                <a:lnTo>
                  <a:pt x="58" y="0"/>
                </a:lnTo>
                <a:lnTo>
                  <a:pt x="58" y="35"/>
                </a:lnTo>
                <a:lnTo>
                  <a:pt x="56" y="71"/>
                </a:lnTo>
                <a:lnTo>
                  <a:pt x="50" y="103"/>
                </a:lnTo>
                <a:lnTo>
                  <a:pt x="42" y="131"/>
                </a:lnTo>
                <a:lnTo>
                  <a:pt x="30" y="154"/>
                </a:lnTo>
                <a:lnTo>
                  <a:pt x="0" y="138"/>
                </a:lnTo>
                <a:lnTo>
                  <a:pt x="16" y="101"/>
                </a:lnTo>
                <a:lnTo>
                  <a:pt x="22" y="61"/>
                </a:lnTo>
                <a:lnTo>
                  <a:pt x="0" y="61"/>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3" name="Freeform 54"/>
          <p:cNvSpPr>
            <a:spLocks/>
          </p:cNvSpPr>
          <p:nvPr userDrawn="1"/>
        </p:nvSpPr>
        <p:spPr bwMode="auto">
          <a:xfrm>
            <a:off x="1937074" y="1180301"/>
            <a:ext cx="74066" cy="100518"/>
          </a:xfrm>
          <a:custGeom>
            <a:avLst/>
            <a:gdLst>
              <a:gd name="T0" fmla="*/ 170 w 224"/>
              <a:gd name="T1" fmla="*/ 8 h 303"/>
              <a:gd name="T2" fmla="*/ 216 w 224"/>
              <a:gd name="T3" fmla="*/ 30 h 303"/>
              <a:gd name="T4" fmla="*/ 160 w 224"/>
              <a:gd name="T5" fmla="*/ 49 h 303"/>
              <a:gd name="T6" fmla="*/ 117 w 224"/>
              <a:gd name="T7" fmla="*/ 43 h 303"/>
              <a:gd name="T8" fmla="*/ 77 w 224"/>
              <a:gd name="T9" fmla="*/ 51 h 303"/>
              <a:gd name="T10" fmla="*/ 65 w 224"/>
              <a:gd name="T11" fmla="*/ 63 h 303"/>
              <a:gd name="T12" fmla="*/ 61 w 224"/>
              <a:gd name="T13" fmla="*/ 83 h 303"/>
              <a:gd name="T14" fmla="*/ 67 w 224"/>
              <a:gd name="T15" fmla="*/ 103 h 303"/>
              <a:gd name="T16" fmla="*/ 79 w 224"/>
              <a:gd name="T17" fmla="*/ 111 h 303"/>
              <a:gd name="T18" fmla="*/ 97 w 224"/>
              <a:gd name="T19" fmla="*/ 119 h 303"/>
              <a:gd name="T20" fmla="*/ 182 w 224"/>
              <a:gd name="T21" fmla="*/ 148 h 303"/>
              <a:gd name="T22" fmla="*/ 218 w 224"/>
              <a:gd name="T23" fmla="*/ 188 h 303"/>
              <a:gd name="T24" fmla="*/ 220 w 224"/>
              <a:gd name="T25" fmla="*/ 240 h 303"/>
              <a:gd name="T26" fmla="*/ 194 w 224"/>
              <a:gd name="T27" fmla="*/ 279 h 303"/>
              <a:gd name="T28" fmla="*/ 144 w 224"/>
              <a:gd name="T29" fmla="*/ 301 h 303"/>
              <a:gd name="T30" fmla="*/ 79 w 224"/>
              <a:gd name="T31" fmla="*/ 301 h 303"/>
              <a:gd name="T32" fmla="*/ 24 w 224"/>
              <a:gd name="T33" fmla="*/ 281 h 303"/>
              <a:gd name="T34" fmla="*/ 24 w 224"/>
              <a:gd name="T35" fmla="*/ 230 h 303"/>
              <a:gd name="T36" fmla="*/ 65 w 224"/>
              <a:gd name="T37" fmla="*/ 251 h 303"/>
              <a:gd name="T38" fmla="*/ 113 w 224"/>
              <a:gd name="T39" fmla="*/ 259 h 303"/>
              <a:gd name="T40" fmla="*/ 156 w 224"/>
              <a:gd name="T41" fmla="*/ 249 h 303"/>
              <a:gd name="T42" fmla="*/ 172 w 224"/>
              <a:gd name="T43" fmla="*/ 216 h 303"/>
              <a:gd name="T44" fmla="*/ 168 w 224"/>
              <a:gd name="T45" fmla="*/ 198 h 303"/>
              <a:gd name="T46" fmla="*/ 156 w 224"/>
              <a:gd name="T47" fmla="*/ 186 h 303"/>
              <a:gd name="T48" fmla="*/ 135 w 224"/>
              <a:gd name="T49" fmla="*/ 176 h 303"/>
              <a:gd name="T50" fmla="*/ 49 w 224"/>
              <a:gd name="T51" fmla="*/ 148 h 303"/>
              <a:gd name="T52" fmla="*/ 14 w 224"/>
              <a:gd name="T53" fmla="*/ 109 h 303"/>
              <a:gd name="T54" fmla="*/ 12 w 224"/>
              <a:gd name="T55" fmla="*/ 63 h 303"/>
              <a:gd name="T56" fmla="*/ 24 w 224"/>
              <a:gd name="T57" fmla="*/ 37 h 303"/>
              <a:gd name="T58" fmla="*/ 41 w 224"/>
              <a:gd name="T59" fmla="*/ 20 h 303"/>
              <a:gd name="T60" fmla="*/ 75 w 224"/>
              <a:gd name="T61" fmla="*/ 6 h 303"/>
              <a:gd name="T62" fmla="*/ 117 w 224"/>
              <a:gd name="T6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4" h="303">
                <a:moveTo>
                  <a:pt x="117" y="0"/>
                </a:moveTo>
                <a:lnTo>
                  <a:pt x="170" y="8"/>
                </a:lnTo>
                <a:lnTo>
                  <a:pt x="196" y="16"/>
                </a:lnTo>
                <a:lnTo>
                  <a:pt x="216" y="30"/>
                </a:lnTo>
                <a:lnTo>
                  <a:pt x="198" y="65"/>
                </a:lnTo>
                <a:lnTo>
                  <a:pt x="160" y="49"/>
                </a:lnTo>
                <a:lnTo>
                  <a:pt x="140" y="43"/>
                </a:lnTo>
                <a:lnTo>
                  <a:pt x="117" y="43"/>
                </a:lnTo>
                <a:lnTo>
                  <a:pt x="95" y="45"/>
                </a:lnTo>
                <a:lnTo>
                  <a:pt x="77" y="51"/>
                </a:lnTo>
                <a:lnTo>
                  <a:pt x="69" y="57"/>
                </a:lnTo>
                <a:lnTo>
                  <a:pt x="65" y="63"/>
                </a:lnTo>
                <a:lnTo>
                  <a:pt x="61" y="73"/>
                </a:lnTo>
                <a:lnTo>
                  <a:pt x="61" y="83"/>
                </a:lnTo>
                <a:lnTo>
                  <a:pt x="63" y="93"/>
                </a:lnTo>
                <a:lnTo>
                  <a:pt x="67" y="103"/>
                </a:lnTo>
                <a:lnTo>
                  <a:pt x="71" y="107"/>
                </a:lnTo>
                <a:lnTo>
                  <a:pt x="79" y="111"/>
                </a:lnTo>
                <a:lnTo>
                  <a:pt x="87" y="115"/>
                </a:lnTo>
                <a:lnTo>
                  <a:pt x="97" y="119"/>
                </a:lnTo>
                <a:lnTo>
                  <a:pt x="150" y="135"/>
                </a:lnTo>
                <a:lnTo>
                  <a:pt x="182" y="148"/>
                </a:lnTo>
                <a:lnTo>
                  <a:pt x="206" y="166"/>
                </a:lnTo>
                <a:lnTo>
                  <a:pt x="218" y="188"/>
                </a:lnTo>
                <a:lnTo>
                  <a:pt x="224" y="214"/>
                </a:lnTo>
                <a:lnTo>
                  <a:pt x="220" y="240"/>
                </a:lnTo>
                <a:lnTo>
                  <a:pt x="210" y="259"/>
                </a:lnTo>
                <a:lnTo>
                  <a:pt x="194" y="279"/>
                </a:lnTo>
                <a:lnTo>
                  <a:pt x="172" y="293"/>
                </a:lnTo>
                <a:lnTo>
                  <a:pt x="144" y="301"/>
                </a:lnTo>
                <a:lnTo>
                  <a:pt x="113" y="303"/>
                </a:lnTo>
                <a:lnTo>
                  <a:pt x="79" y="301"/>
                </a:lnTo>
                <a:lnTo>
                  <a:pt x="49" y="293"/>
                </a:lnTo>
                <a:lnTo>
                  <a:pt x="24" y="281"/>
                </a:lnTo>
                <a:lnTo>
                  <a:pt x="0" y="265"/>
                </a:lnTo>
                <a:lnTo>
                  <a:pt x="24" y="230"/>
                </a:lnTo>
                <a:lnTo>
                  <a:pt x="43" y="242"/>
                </a:lnTo>
                <a:lnTo>
                  <a:pt x="65"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1" y="28"/>
                </a:lnTo>
                <a:lnTo>
                  <a:pt x="41" y="20"/>
                </a:lnTo>
                <a:lnTo>
                  <a:pt x="55" y="12"/>
                </a:lnTo>
                <a:lnTo>
                  <a:pt x="75" y="6"/>
                </a:lnTo>
                <a:lnTo>
                  <a:pt x="95" y="2"/>
                </a:lnTo>
                <a:lnTo>
                  <a:pt x="11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4" name="Freeform 55"/>
          <p:cNvSpPr>
            <a:spLocks noEditPoints="1"/>
          </p:cNvSpPr>
          <p:nvPr userDrawn="1"/>
        </p:nvSpPr>
        <p:spPr bwMode="auto">
          <a:xfrm>
            <a:off x="2075948" y="1145254"/>
            <a:ext cx="17855" cy="132921"/>
          </a:xfrm>
          <a:custGeom>
            <a:avLst/>
            <a:gdLst>
              <a:gd name="T0" fmla="*/ 2 w 53"/>
              <a:gd name="T1" fmla="*/ 115 h 402"/>
              <a:gd name="T2" fmla="*/ 53 w 53"/>
              <a:gd name="T3" fmla="*/ 115 h 402"/>
              <a:gd name="T4" fmla="*/ 53 w 53"/>
              <a:gd name="T5" fmla="*/ 402 h 402"/>
              <a:gd name="T6" fmla="*/ 2 w 53"/>
              <a:gd name="T7" fmla="*/ 402 h 402"/>
              <a:gd name="T8" fmla="*/ 2 w 53"/>
              <a:gd name="T9" fmla="*/ 115 h 402"/>
              <a:gd name="T10" fmla="*/ 0 w 53"/>
              <a:gd name="T11" fmla="*/ 0 h 402"/>
              <a:gd name="T12" fmla="*/ 53 w 53"/>
              <a:gd name="T13" fmla="*/ 0 h 402"/>
              <a:gd name="T14" fmla="*/ 53 w 53"/>
              <a:gd name="T15" fmla="*/ 57 h 402"/>
              <a:gd name="T16" fmla="*/ 0 w 53"/>
              <a:gd name="T17" fmla="*/ 57 h 402"/>
              <a:gd name="T18" fmla="*/ 0 w 53"/>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02">
                <a:moveTo>
                  <a:pt x="2" y="115"/>
                </a:moveTo>
                <a:lnTo>
                  <a:pt x="53" y="115"/>
                </a:lnTo>
                <a:lnTo>
                  <a:pt x="53" y="402"/>
                </a:lnTo>
                <a:lnTo>
                  <a:pt x="2" y="402"/>
                </a:lnTo>
                <a:lnTo>
                  <a:pt x="2" y="115"/>
                </a:lnTo>
                <a:close/>
                <a:moveTo>
                  <a:pt x="0" y="0"/>
                </a:moveTo>
                <a:lnTo>
                  <a:pt x="53" y="0"/>
                </a:lnTo>
                <a:lnTo>
                  <a:pt x="53" y="57"/>
                </a:lnTo>
                <a:lnTo>
                  <a:pt x="0" y="57"/>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5" name="Freeform 56"/>
          <p:cNvSpPr>
            <a:spLocks/>
          </p:cNvSpPr>
          <p:nvPr userDrawn="1"/>
        </p:nvSpPr>
        <p:spPr bwMode="auto">
          <a:xfrm>
            <a:off x="2121577" y="1180301"/>
            <a:ext cx="83324" cy="97872"/>
          </a:xfrm>
          <a:custGeom>
            <a:avLst/>
            <a:gdLst>
              <a:gd name="T0" fmla="*/ 148 w 251"/>
              <a:gd name="T1" fmla="*/ 0 h 295"/>
              <a:gd name="T2" fmla="*/ 178 w 251"/>
              <a:gd name="T3" fmla="*/ 4 h 295"/>
              <a:gd name="T4" fmla="*/ 204 w 251"/>
              <a:gd name="T5" fmla="*/ 12 h 295"/>
              <a:gd name="T6" fmla="*/ 224 w 251"/>
              <a:gd name="T7" fmla="*/ 28 h 295"/>
              <a:gd name="T8" fmla="*/ 239 w 251"/>
              <a:gd name="T9" fmla="*/ 49 h 295"/>
              <a:gd name="T10" fmla="*/ 247 w 251"/>
              <a:gd name="T11" fmla="*/ 77 h 295"/>
              <a:gd name="T12" fmla="*/ 251 w 251"/>
              <a:gd name="T13" fmla="*/ 111 h 295"/>
              <a:gd name="T14" fmla="*/ 251 w 251"/>
              <a:gd name="T15" fmla="*/ 295 h 295"/>
              <a:gd name="T16" fmla="*/ 200 w 251"/>
              <a:gd name="T17" fmla="*/ 295 h 295"/>
              <a:gd name="T18" fmla="*/ 200 w 251"/>
              <a:gd name="T19" fmla="*/ 117 h 295"/>
              <a:gd name="T20" fmla="*/ 198 w 251"/>
              <a:gd name="T21" fmla="*/ 93 h 295"/>
              <a:gd name="T22" fmla="*/ 192 w 251"/>
              <a:gd name="T23" fmla="*/ 75 h 295"/>
              <a:gd name="T24" fmla="*/ 184 w 251"/>
              <a:gd name="T25" fmla="*/ 61 h 295"/>
              <a:gd name="T26" fmla="*/ 172 w 251"/>
              <a:gd name="T27" fmla="*/ 51 h 295"/>
              <a:gd name="T28" fmla="*/ 156 w 251"/>
              <a:gd name="T29" fmla="*/ 45 h 295"/>
              <a:gd name="T30" fmla="*/ 136 w 251"/>
              <a:gd name="T31" fmla="*/ 43 h 295"/>
              <a:gd name="T32" fmla="*/ 113 w 251"/>
              <a:gd name="T33" fmla="*/ 47 h 295"/>
              <a:gd name="T34" fmla="*/ 91 w 251"/>
              <a:gd name="T35" fmla="*/ 55 h 295"/>
              <a:gd name="T36" fmla="*/ 75 w 251"/>
              <a:gd name="T37" fmla="*/ 69 h 295"/>
              <a:gd name="T38" fmla="*/ 61 w 251"/>
              <a:gd name="T39" fmla="*/ 89 h 295"/>
              <a:gd name="T40" fmla="*/ 53 w 251"/>
              <a:gd name="T41" fmla="*/ 113 h 295"/>
              <a:gd name="T42" fmla="*/ 51 w 251"/>
              <a:gd name="T43" fmla="*/ 142 h 295"/>
              <a:gd name="T44" fmla="*/ 51 w 251"/>
              <a:gd name="T45" fmla="*/ 295 h 295"/>
              <a:gd name="T46" fmla="*/ 0 w 251"/>
              <a:gd name="T47" fmla="*/ 295 h 295"/>
              <a:gd name="T48" fmla="*/ 0 w 251"/>
              <a:gd name="T49" fmla="*/ 8 h 295"/>
              <a:gd name="T50" fmla="*/ 25 w 251"/>
              <a:gd name="T51" fmla="*/ 8 h 295"/>
              <a:gd name="T52" fmla="*/ 35 w 251"/>
              <a:gd name="T53" fmla="*/ 8 h 295"/>
              <a:gd name="T54" fmla="*/ 41 w 251"/>
              <a:gd name="T55" fmla="*/ 10 h 295"/>
              <a:gd name="T56" fmla="*/ 45 w 251"/>
              <a:gd name="T57" fmla="*/ 16 h 295"/>
              <a:gd name="T58" fmla="*/ 49 w 251"/>
              <a:gd name="T59" fmla="*/ 20 h 295"/>
              <a:gd name="T60" fmla="*/ 49 w 251"/>
              <a:gd name="T61" fmla="*/ 28 h 295"/>
              <a:gd name="T62" fmla="*/ 49 w 251"/>
              <a:gd name="T63" fmla="*/ 51 h 295"/>
              <a:gd name="T64" fmla="*/ 65 w 251"/>
              <a:gd name="T65" fmla="*/ 30 h 295"/>
              <a:gd name="T66" fmla="*/ 89 w 251"/>
              <a:gd name="T67" fmla="*/ 14 h 295"/>
              <a:gd name="T68" fmla="*/ 117 w 251"/>
              <a:gd name="T69" fmla="*/ 4 h 295"/>
              <a:gd name="T70" fmla="*/ 148 w 251"/>
              <a:gd name="T7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295">
                <a:moveTo>
                  <a:pt x="148" y="0"/>
                </a:moveTo>
                <a:lnTo>
                  <a:pt x="178" y="4"/>
                </a:lnTo>
                <a:lnTo>
                  <a:pt x="204" y="12"/>
                </a:lnTo>
                <a:lnTo>
                  <a:pt x="224" y="28"/>
                </a:lnTo>
                <a:lnTo>
                  <a:pt x="239" y="49"/>
                </a:lnTo>
                <a:lnTo>
                  <a:pt x="247" y="77"/>
                </a:lnTo>
                <a:lnTo>
                  <a:pt x="251" y="111"/>
                </a:lnTo>
                <a:lnTo>
                  <a:pt x="251" y="295"/>
                </a:lnTo>
                <a:lnTo>
                  <a:pt x="200" y="295"/>
                </a:lnTo>
                <a:lnTo>
                  <a:pt x="200" y="117"/>
                </a:lnTo>
                <a:lnTo>
                  <a:pt x="198" y="93"/>
                </a:lnTo>
                <a:lnTo>
                  <a:pt x="192" y="75"/>
                </a:lnTo>
                <a:lnTo>
                  <a:pt x="184" y="61"/>
                </a:lnTo>
                <a:lnTo>
                  <a:pt x="172" y="51"/>
                </a:lnTo>
                <a:lnTo>
                  <a:pt x="156" y="45"/>
                </a:lnTo>
                <a:lnTo>
                  <a:pt x="136" y="43"/>
                </a:lnTo>
                <a:lnTo>
                  <a:pt x="113" y="47"/>
                </a:lnTo>
                <a:lnTo>
                  <a:pt x="91" y="55"/>
                </a:lnTo>
                <a:lnTo>
                  <a:pt x="75" y="69"/>
                </a:lnTo>
                <a:lnTo>
                  <a:pt x="61" y="89"/>
                </a:lnTo>
                <a:lnTo>
                  <a:pt x="53" y="113"/>
                </a:lnTo>
                <a:lnTo>
                  <a:pt x="51" y="142"/>
                </a:lnTo>
                <a:lnTo>
                  <a:pt x="51" y="295"/>
                </a:lnTo>
                <a:lnTo>
                  <a:pt x="0" y="295"/>
                </a:lnTo>
                <a:lnTo>
                  <a:pt x="0" y="8"/>
                </a:lnTo>
                <a:lnTo>
                  <a:pt x="25" y="8"/>
                </a:lnTo>
                <a:lnTo>
                  <a:pt x="35" y="8"/>
                </a:lnTo>
                <a:lnTo>
                  <a:pt x="41" y="10"/>
                </a:lnTo>
                <a:lnTo>
                  <a:pt x="45" y="16"/>
                </a:lnTo>
                <a:lnTo>
                  <a:pt x="49" y="20"/>
                </a:lnTo>
                <a:lnTo>
                  <a:pt x="49" y="28"/>
                </a:lnTo>
                <a:lnTo>
                  <a:pt x="49" y="51"/>
                </a:lnTo>
                <a:lnTo>
                  <a:pt x="65" y="30"/>
                </a:lnTo>
                <a:lnTo>
                  <a:pt x="89" y="14"/>
                </a:lnTo>
                <a:lnTo>
                  <a:pt x="117" y="4"/>
                </a:lnTo>
                <a:lnTo>
                  <a:pt x="14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6" name="Freeform 57"/>
          <p:cNvSpPr>
            <a:spLocks/>
          </p:cNvSpPr>
          <p:nvPr userDrawn="1"/>
        </p:nvSpPr>
        <p:spPr bwMode="auto">
          <a:xfrm>
            <a:off x="2223417" y="1180301"/>
            <a:ext cx="73404" cy="100518"/>
          </a:xfrm>
          <a:custGeom>
            <a:avLst/>
            <a:gdLst>
              <a:gd name="T0" fmla="*/ 143 w 222"/>
              <a:gd name="T1" fmla="*/ 2 h 303"/>
              <a:gd name="T2" fmla="*/ 194 w 222"/>
              <a:gd name="T3" fmla="*/ 16 h 303"/>
              <a:gd name="T4" fmla="*/ 196 w 222"/>
              <a:gd name="T5" fmla="*/ 65 h 303"/>
              <a:gd name="T6" fmla="*/ 141 w 222"/>
              <a:gd name="T7" fmla="*/ 43 h 303"/>
              <a:gd name="T8" fmla="*/ 95 w 222"/>
              <a:gd name="T9" fmla="*/ 45 h 303"/>
              <a:gd name="T10" fmla="*/ 69 w 222"/>
              <a:gd name="T11" fmla="*/ 57 h 303"/>
              <a:gd name="T12" fmla="*/ 61 w 222"/>
              <a:gd name="T13" fmla="*/ 73 h 303"/>
              <a:gd name="T14" fmla="*/ 61 w 222"/>
              <a:gd name="T15" fmla="*/ 93 h 303"/>
              <a:gd name="T16" fmla="*/ 71 w 222"/>
              <a:gd name="T17" fmla="*/ 107 h 303"/>
              <a:gd name="T18" fmla="*/ 87 w 222"/>
              <a:gd name="T19" fmla="*/ 115 h 303"/>
              <a:gd name="T20" fmla="*/ 150 w 222"/>
              <a:gd name="T21" fmla="*/ 135 h 303"/>
              <a:gd name="T22" fmla="*/ 206 w 222"/>
              <a:gd name="T23" fmla="*/ 166 h 303"/>
              <a:gd name="T24" fmla="*/ 222 w 222"/>
              <a:gd name="T25" fmla="*/ 214 h 303"/>
              <a:gd name="T26" fmla="*/ 210 w 222"/>
              <a:gd name="T27" fmla="*/ 259 h 303"/>
              <a:gd name="T28" fmla="*/ 172 w 222"/>
              <a:gd name="T29" fmla="*/ 293 h 303"/>
              <a:gd name="T30" fmla="*/ 113 w 222"/>
              <a:gd name="T31" fmla="*/ 303 h 303"/>
              <a:gd name="T32" fmla="*/ 49 w 222"/>
              <a:gd name="T33" fmla="*/ 293 h 303"/>
              <a:gd name="T34" fmla="*/ 0 w 222"/>
              <a:gd name="T35" fmla="*/ 265 h 303"/>
              <a:gd name="T36" fmla="*/ 43 w 222"/>
              <a:gd name="T37" fmla="*/ 242 h 303"/>
              <a:gd name="T38" fmla="*/ 87 w 222"/>
              <a:gd name="T39" fmla="*/ 257 h 303"/>
              <a:gd name="T40" fmla="*/ 137 w 222"/>
              <a:gd name="T41" fmla="*/ 257 h 303"/>
              <a:gd name="T42" fmla="*/ 168 w 222"/>
              <a:gd name="T43" fmla="*/ 236 h 303"/>
              <a:gd name="T44" fmla="*/ 170 w 222"/>
              <a:gd name="T45" fmla="*/ 206 h 303"/>
              <a:gd name="T46" fmla="*/ 164 w 222"/>
              <a:gd name="T47" fmla="*/ 192 h 303"/>
              <a:gd name="T48" fmla="*/ 146 w 222"/>
              <a:gd name="T49" fmla="*/ 182 h 303"/>
              <a:gd name="T50" fmla="*/ 81 w 222"/>
              <a:gd name="T51" fmla="*/ 160 h 303"/>
              <a:gd name="T52" fmla="*/ 28 w 222"/>
              <a:gd name="T53" fmla="*/ 131 h 303"/>
              <a:gd name="T54" fmla="*/ 10 w 222"/>
              <a:gd name="T55" fmla="*/ 83 h 303"/>
              <a:gd name="T56" fmla="*/ 18 w 222"/>
              <a:gd name="T57" fmla="*/ 47 h 303"/>
              <a:gd name="T58" fmla="*/ 32 w 222"/>
              <a:gd name="T59" fmla="*/ 28 h 303"/>
              <a:gd name="T60" fmla="*/ 55 w 222"/>
              <a:gd name="T61" fmla="*/ 12 h 303"/>
              <a:gd name="T62" fmla="*/ 95 w 222"/>
              <a:gd name="T63"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303">
                <a:moveTo>
                  <a:pt x="117" y="0"/>
                </a:moveTo>
                <a:lnTo>
                  <a:pt x="143" y="2"/>
                </a:lnTo>
                <a:lnTo>
                  <a:pt x="170" y="8"/>
                </a:lnTo>
                <a:lnTo>
                  <a:pt x="194" y="16"/>
                </a:lnTo>
                <a:lnTo>
                  <a:pt x="216" y="30"/>
                </a:lnTo>
                <a:lnTo>
                  <a:pt x="196" y="65"/>
                </a:lnTo>
                <a:lnTo>
                  <a:pt x="160" y="49"/>
                </a:lnTo>
                <a:lnTo>
                  <a:pt x="141" y="43"/>
                </a:lnTo>
                <a:lnTo>
                  <a:pt x="117" y="43"/>
                </a:lnTo>
                <a:lnTo>
                  <a:pt x="95" y="45"/>
                </a:lnTo>
                <a:lnTo>
                  <a:pt x="77" y="51"/>
                </a:lnTo>
                <a:lnTo>
                  <a:pt x="69" y="57"/>
                </a:lnTo>
                <a:lnTo>
                  <a:pt x="65" y="63"/>
                </a:lnTo>
                <a:lnTo>
                  <a:pt x="61" y="73"/>
                </a:lnTo>
                <a:lnTo>
                  <a:pt x="61" y="83"/>
                </a:lnTo>
                <a:lnTo>
                  <a:pt x="61" y="93"/>
                </a:lnTo>
                <a:lnTo>
                  <a:pt x="67" y="103"/>
                </a:lnTo>
                <a:lnTo>
                  <a:pt x="71" y="107"/>
                </a:lnTo>
                <a:lnTo>
                  <a:pt x="77" y="111"/>
                </a:lnTo>
                <a:lnTo>
                  <a:pt x="87" y="115"/>
                </a:lnTo>
                <a:lnTo>
                  <a:pt x="97" y="119"/>
                </a:lnTo>
                <a:lnTo>
                  <a:pt x="150" y="135"/>
                </a:lnTo>
                <a:lnTo>
                  <a:pt x="182" y="148"/>
                </a:lnTo>
                <a:lnTo>
                  <a:pt x="206" y="166"/>
                </a:lnTo>
                <a:lnTo>
                  <a:pt x="218" y="188"/>
                </a:lnTo>
                <a:lnTo>
                  <a:pt x="222" y="214"/>
                </a:lnTo>
                <a:lnTo>
                  <a:pt x="220" y="240"/>
                </a:lnTo>
                <a:lnTo>
                  <a:pt x="210" y="259"/>
                </a:lnTo>
                <a:lnTo>
                  <a:pt x="194" y="279"/>
                </a:lnTo>
                <a:lnTo>
                  <a:pt x="172" y="293"/>
                </a:lnTo>
                <a:lnTo>
                  <a:pt x="145" y="301"/>
                </a:lnTo>
                <a:lnTo>
                  <a:pt x="113" y="303"/>
                </a:lnTo>
                <a:lnTo>
                  <a:pt x="79" y="301"/>
                </a:lnTo>
                <a:lnTo>
                  <a:pt x="49" y="293"/>
                </a:lnTo>
                <a:lnTo>
                  <a:pt x="24" y="281"/>
                </a:lnTo>
                <a:lnTo>
                  <a:pt x="0" y="265"/>
                </a:lnTo>
                <a:lnTo>
                  <a:pt x="24" y="230"/>
                </a:lnTo>
                <a:lnTo>
                  <a:pt x="43" y="242"/>
                </a:lnTo>
                <a:lnTo>
                  <a:pt x="63"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2" y="28"/>
                </a:lnTo>
                <a:lnTo>
                  <a:pt x="39" y="20"/>
                </a:lnTo>
                <a:lnTo>
                  <a:pt x="55" y="12"/>
                </a:lnTo>
                <a:lnTo>
                  <a:pt x="73" y="6"/>
                </a:lnTo>
                <a:lnTo>
                  <a:pt x="95" y="2"/>
                </a:lnTo>
                <a:lnTo>
                  <a:pt x="11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7" name="Freeform 58"/>
          <p:cNvSpPr>
            <a:spLocks noEditPoints="1"/>
          </p:cNvSpPr>
          <p:nvPr userDrawn="1"/>
        </p:nvSpPr>
        <p:spPr bwMode="auto">
          <a:xfrm>
            <a:off x="2317983" y="1145254"/>
            <a:ext cx="17855" cy="132921"/>
          </a:xfrm>
          <a:custGeom>
            <a:avLst/>
            <a:gdLst>
              <a:gd name="T0" fmla="*/ 2 w 54"/>
              <a:gd name="T1" fmla="*/ 115 h 402"/>
              <a:gd name="T2" fmla="*/ 54 w 54"/>
              <a:gd name="T3" fmla="*/ 115 h 402"/>
              <a:gd name="T4" fmla="*/ 54 w 54"/>
              <a:gd name="T5" fmla="*/ 402 h 402"/>
              <a:gd name="T6" fmla="*/ 2 w 54"/>
              <a:gd name="T7" fmla="*/ 402 h 402"/>
              <a:gd name="T8" fmla="*/ 2 w 54"/>
              <a:gd name="T9" fmla="*/ 115 h 402"/>
              <a:gd name="T10" fmla="*/ 0 w 54"/>
              <a:gd name="T11" fmla="*/ 0 h 402"/>
              <a:gd name="T12" fmla="*/ 54 w 54"/>
              <a:gd name="T13" fmla="*/ 0 h 402"/>
              <a:gd name="T14" fmla="*/ 54 w 54"/>
              <a:gd name="T15" fmla="*/ 57 h 402"/>
              <a:gd name="T16" fmla="*/ 0 w 54"/>
              <a:gd name="T17" fmla="*/ 57 h 402"/>
              <a:gd name="T18" fmla="*/ 0 w 54"/>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2">
                <a:moveTo>
                  <a:pt x="2" y="115"/>
                </a:moveTo>
                <a:lnTo>
                  <a:pt x="54" y="115"/>
                </a:lnTo>
                <a:lnTo>
                  <a:pt x="54" y="402"/>
                </a:lnTo>
                <a:lnTo>
                  <a:pt x="2" y="402"/>
                </a:lnTo>
                <a:lnTo>
                  <a:pt x="2" y="115"/>
                </a:lnTo>
                <a:close/>
                <a:moveTo>
                  <a:pt x="0" y="0"/>
                </a:moveTo>
                <a:lnTo>
                  <a:pt x="54" y="0"/>
                </a:lnTo>
                <a:lnTo>
                  <a:pt x="54" y="57"/>
                </a:lnTo>
                <a:lnTo>
                  <a:pt x="0" y="57"/>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8" name="Freeform 59"/>
          <p:cNvSpPr>
            <a:spLocks noEditPoints="1"/>
          </p:cNvSpPr>
          <p:nvPr userDrawn="1"/>
        </p:nvSpPr>
        <p:spPr bwMode="auto">
          <a:xfrm>
            <a:off x="2357000" y="1141946"/>
            <a:ext cx="91259" cy="138873"/>
          </a:xfrm>
          <a:custGeom>
            <a:avLst/>
            <a:gdLst>
              <a:gd name="T0" fmla="*/ 141 w 278"/>
              <a:gd name="T1" fmla="*/ 160 h 420"/>
              <a:gd name="T2" fmla="*/ 115 w 278"/>
              <a:gd name="T3" fmla="*/ 164 h 420"/>
              <a:gd name="T4" fmla="*/ 93 w 278"/>
              <a:gd name="T5" fmla="*/ 174 h 420"/>
              <a:gd name="T6" fmla="*/ 77 w 278"/>
              <a:gd name="T7" fmla="*/ 190 h 420"/>
              <a:gd name="T8" fmla="*/ 64 w 278"/>
              <a:gd name="T9" fmla="*/ 210 h 420"/>
              <a:gd name="T10" fmla="*/ 58 w 278"/>
              <a:gd name="T11" fmla="*/ 238 h 420"/>
              <a:gd name="T12" fmla="*/ 54 w 278"/>
              <a:gd name="T13" fmla="*/ 269 h 420"/>
              <a:gd name="T14" fmla="*/ 58 w 278"/>
              <a:gd name="T15" fmla="*/ 301 h 420"/>
              <a:gd name="T16" fmla="*/ 64 w 278"/>
              <a:gd name="T17" fmla="*/ 327 h 420"/>
              <a:gd name="T18" fmla="*/ 77 w 278"/>
              <a:gd name="T19" fmla="*/ 349 h 420"/>
              <a:gd name="T20" fmla="*/ 93 w 278"/>
              <a:gd name="T21" fmla="*/ 365 h 420"/>
              <a:gd name="T22" fmla="*/ 115 w 278"/>
              <a:gd name="T23" fmla="*/ 372 h 420"/>
              <a:gd name="T24" fmla="*/ 141 w 278"/>
              <a:gd name="T25" fmla="*/ 376 h 420"/>
              <a:gd name="T26" fmla="*/ 167 w 278"/>
              <a:gd name="T27" fmla="*/ 372 h 420"/>
              <a:gd name="T28" fmla="*/ 186 w 278"/>
              <a:gd name="T29" fmla="*/ 363 h 420"/>
              <a:gd name="T30" fmla="*/ 204 w 278"/>
              <a:gd name="T31" fmla="*/ 347 h 420"/>
              <a:gd name="T32" fmla="*/ 216 w 278"/>
              <a:gd name="T33" fmla="*/ 325 h 420"/>
              <a:gd name="T34" fmla="*/ 224 w 278"/>
              <a:gd name="T35" fmla="*/ 299 h 420"/>
              <a:gd name="T36" fmla="*/ 226 w 278"/>
              <a:gd name="T37" fmla="*/ 269 h 420"/>
              <a:gd name="T38" fmla="*/ 224 w 278"/>
              <a:gd name="T39" fmla="*/ 236 h 420"/>
              <a:gd name="T40" fmla="*/ 218 w 278"/>
              <a:gd name="T41" fmla="*/ 210 h 420"/>
              <a:gd name="T42" fmla="*/ 204 w 278"/>
              <a:gd name="T43" fmla="*/ 188 h 420"/>
              <a:gd name="T44" fmla="*/ 188 w 278"/>
              <a:gd name="T45" fmla="*/ 174 h 420"/>
              <a:gd name="T46" fmla="*/ 167 w 278"/>
              <a:gd name="T47" fmla="*/ 164 h 420"/>
              <a:gd name="T48" fmla="*/ 141 w 278"/>
              <a:gd name="T49" fmla="*/ 160 h 420"/>
              <a:gd name="T50" fmla="*/ 226 w 278"/>
              <a:gd name="T51" fmla="*/ 0 h 420"/>
              <a:gd name="T52" fmla="*/ 278 w 278"/>
              <a:gd name="T53" fmla="*/ 0 h 420"/>
              <a:gd name="T54" fmla="*/ 278 w 278"/>
              <a:gd name="T55" fmla="*/ 412 h 420"/>
              <a:gd name="T56" fmla="*/ 250 w 278"/>
              <a:gd name="T57" fmla="*/ 412 h 420"/>
              <a:gd name="T58" fmla="*/ 242 w 278"/>
              <a:gd name="T59" fmla="*/ 412 h 420"/>
              <a:gd name="T60" fmla="*/ 236 w 278"/>
              <a:gd name="T61" fmla="*/ 410 h 420"/>
              <a:gd name="T62" fmla="*/ 230 w 278"/>
              <a:gd name="T63" fmla="*/ 406 h 420"/>
              <a:gd name="T64" fmla="*/ 228 w 278"/>
              <a:gd name="T65" fmla="*/ 400 h 420"/>
              <a:gd name="T66" fmla="*/ 226 w 278"/>
              <a:gd name="T67" fmla="*/ 392 h 420"/>
              <a:gd name="T68" fmla="*/ 226 w 278"/>
              <a:gd name="T69" fmla="*/ 370 h 420"/>
              <a:gd name="T70" fmla="*/ 210 w 278"/>
              <a:gd name="T71" fmla="*/ 390 h 420"/>
              <a:gd name="T72" fmla="*/ 188 w 278"/>
              <a:gd name="T73" fmla="*/ 406 h 420"/>
              <a:gd name="T74" fmla="*/ 161 w 278"/>
              <a:gd name="T75" fmla="*/ 416 h 420"/>
              <a:gd name="T76" fmla="*/ 129 w 278"/>
              <a:gd name="T77" fmla="*/ 420 h 420"/>
              <a:gd name="T78" fmla="*/ 99 w 278"/>
              <a:gd name="T79" fmla="*/ 418 h 420"/>
              <a:gd name="T80" fmla="*/ 73 w 278"/>
              <a:gd name="T81" fmla="*/ 410 h 420"/>
              <a:gd name="T82" fmla="*/ 52 w 278"/>
              <a:gd name="T83" fmla="*/ 396 h 420"/>
              <a:gd name="T84" fmla="*/ 34 w 278"/>
              <a:gd name="T85" fmla="*/ 378 h 420"/>
              <a:gd name="T86" fmla="*/ 20 w 278"/>
              <a:gd name="T87" fmla="*/ 357 h 420"/>
              <a:gd name="T88" fmla="*/ 10 w 278"/>
              <a:gd name="T89" fmla="*/ 331 h 420"/>
              <a:gd name="T90" fmla="*/ 2 w 278"/>
              <a:gd name="T91" fmla="*/ 301 h 420"/>
              <a:gd name="T92" fmla="*/ 0 w 278"/>
              <a:gd name="T93" fmla="*/ 269 h 420"/>
              <a:gd name="T94" fmla="*/ 2 w 278"/>
              <a:gd name="T95" fmla="*/ 236 h 420"/>
              <a:gd name="T96" fmla="*/ 10 w 278"/>
              <a:gd name="T97" fmla="*/ 208 h 420"/>
              <a:gd name="T98" fmla="*/ 20 w 278"/>
              <a:gd name="T99" fmla="*/ 182 h 420"/>
              <a:gd name="T100" fmla="*/ 36 w 278"/>
              <a:gd name="T101" fmla="*/ 160 h 420"/>
              <a:gd name="T102" fmla="*/ 54 w 278"/>
              <a:gd name="T103" fmla="*/ 141 h 420"/>
              <a:gd name="T104" fmla="*/ 77 w 278"/>
              <a:gd name="T105" fmla="*/ 129 h 420"/>
              <a:gd name="T106" fmla="*/ 103 w 278"/>
              <a:gd name="T107" fmla="*/ 119 h 420"/>
              <a:gd name="T108" fmla="*/ 133 w 278"/>
              <a:gd name="T109" fmla="*/ 117 h 420"/>
              <a:gd name="T110" fmla="*/ 163 w 278"/>
              <a:gd name="T111" fmla="*/ 121 h 420"/>
              <a:gd name="T112" fmla="*/ 188 w 278"/>
              <a:gd name="T113" fmla="*/ 129 h 420"/>
              <a:gd name="T114" fmla="*/ 208 w 278"/>
              <a:gd name="T115" fmla="*/ 143 h 420"/>
              <a:gd name="T116" fmla="*/ 226 w 278"/>
              <a:gd name="T117" fmla="*/ 162 h 420"/>
              <a:gd name="T118" fmla="*/ 226 w 278"/>
              <a:gd name="T11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420">
                <a:moveTo>
                  <a:pt x="141" y="160"/>
                </a:moveTo>
                <a:lnTo>
                  <a:pt x="115" y="164"/>
                </a:lnTo>
                <a:lnTo>
                  <a:pt x="93" y="174"/>
                </a:lnTo>
                <a:lnTo>
                  <a:pt x="77" y="190"/>
                </a:lnTo>
                <a:lnTo>
                  <a:pt x="64" y="210"/>
                </a:lnTo>
                <a:lnTo>
                  <a:pt x="58" y="238"/>
                </a:lnTo>
                <a:lnTo>
                  <a:pt x="54" y="269"/>
                </a:lnTo>
                <a:lnTo>
                  <a:pt x="58" y="301"/>
                </a:lnTo>
                <a:lnTo>
                  <a:pt x="64" y="327"/>
                </a:lnTo>
                <a:lnTo>
                  <a:pt x="77" y="349"/>
                </a:lnTo>
                <a:lnTo>
                  <a:pt x="93" y="365"/>
                </a:lnTo>
                <a:lnTo>
                  <a:pt x="115" y="372"/>
                </a:lnTo>
                <a:lnTo>
                  <a:pt x="141" y="376"/>
                </a:lnTo>
                <a:lnTo>
                  <a:pt x="167" y="372"/>
                </a:lnTo>
                <a:lnTo>
                  <a:pt x="186" y="363"/>
                </a:lnTo>
                <a:lnTo>
                  <a:pt x="204" y="347"/>
                </a:lnTo>
                <a:lnTo>
                  <a:pt x="216" y="325"/>
                </a:lnTo>
                <a:lnTo>
                  <a:pt x="224" y="299"/>
                </a:lnTo>
                <a:lnTo>
                  <a:pt x="226" y="269"/>
                </a:lnTo>
                <a:lnTo>
                  <a:pt x="224" y="236"/>
                </a:lnTo>
                <a:lnTo>
                  <a:pt x="218" y="210"/>
                </a:lnTo>
                <a:lnTo>
                  <a:pt x="204" y="188"/>
                </a:lnTo>
                <a:lnTo>
                  <a:pt x="188" y="174"/>
                </a:lnTo>
                <a:lnTo>
                  <a:pt x="167" y="164"/>
                </a:lnTo>
                <a:lnTo>
                  <a:pt x="141" y="160"/>
                </a:lnTo>
                <a:close/>
                <a:moveTo>
                  <a:pt x="226" y="0"/>
                </a:moveTo>
                <a:lnTo>
                  <a:pt x="278" y="0"/>
                </a:lnTo>
                <a:lnTo>
                  <a:pt x="278" y="412"/>
                </a:lnTo>
                <a:lnTo>
                  <a:pt x="250" y="412"/>
                </a:lnTo>
                <a:lnTo>
                  <a:pt x="242" y="412"/>
                </a:lnTo>
                <a:lnTo>
                  <a:pt x="236" y="410"/>
                </a:lnTo>
                <a:lnTo>
                  <a:pt x="230" y="406"/>
                </a:lnTo>
                <a:lnTo>
                  <a:pt x="228" y="400"/>
                </a:lnTo>
                <a:lnTo>
                  <a:pt x="226" y="392"/>
                </a:lnTo>
                <a:lnTo>
                  <a:pt x="226" y="370"/>
                </a:lnTo>
                <a:lnTo>
                  <a:pt x="210" y="390"/>
                </a:lnTo>
                <a:lnTo>
                  <a:pt x="188" y="406"/>
                </a:lnTo>
                <a:lnTo>
                  <a:pt x="161" y="416"/>
                </a:lnTo>
                <a:lnTo>
                  <a:pt x="129" y="420"/>
                </a:lnTo>
                <a:lnTo>
                  <a:pt x="99" y="418"/>
                </a:lnTo>
                <a:lnTo>
                  <a:pt x="73" y="410"/>
                </a:lnTo>
                <a:lnTo>
                  <a:pt x="52" y="396"/>
                </a:lnTo>
                <a:lnTo>
                  <a:pt x="34" y="378"/>
                </a:lnTo>
                <a:lnTo>
                  <a:pt x="20" y="357"/>
                </a:lnTo>
                <a:lnTo>
                  <a:pt x="10" y="331"/>
                </a:lnTo>
                <a:lnTo>
                  <a:pt x="2" y="301"/>
                </a:lnTo>
                <a:lnTo>
                  <a:pt x="0" y="269"/>
                </a:lnTo>
                <a:lnTo>
                  <a:pt x="2" y="236"/>
                </a:lnTo>
                <a:lnTo>
                  <a:pt x="10" y="208"/>
                </a:lnTo>
                <a:lnTo>
                  <a:pt x="20" y="182"/>
                </a:lnTo>
                <a:lnTo>
                  <a:pt x="36" y="160"/>
                </a:lnTo>
                <a:lnTo>
                  <a:pt x="54" y="141"/>
                </a:lnTo>
                <a:lnTo>
                  <a:pt x="77" y="129"/>
                </a:lnTo>
                <a:lnTo>
                  <a:pt x="103" y="119"/>
                </a:lnTo>
                <a:lnTo>
                  <a:pt x="133" y="117"/>
                </a:lnTo>
                <a:lnTo>
                  <a:pt x="163" y="121"/>
                </a:lnTo>
                <a:lnTo>
                  <a:pt x="188" y="129"/>
                </a:lnTo>
                <a:lnTo>
                  <a:pt x="208" y="143"/>
                </a:lnTo>
                <a:lnTo>
                  <a:pt x="226" y="162"/>
                </a:lnTo>
                <a:lnTo>
                  <a:pt x="22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9" name="Freeform 60"/>
          <p:cNvSpPr>
            <a:spLocks noEditPoints="1"/>
          </p:cNvSpPr>
          <p:nvPr userDrawn="1"/>
        </p:nvSpPr>
        <p:spPr bwMode="auto">
          <a:xfrm>
            <a:off x="2470081" y="1180301"/>
            <a:ext cx="85308" cy="100518"/>
          </a:xfrm>
          <a:custGeom>
            <a:avLst/>
            <a:gdLst>
              <a:gd name="T0" fmla="*/ 139 w 258"/>
              <a:gd name="T1" fmla="*/ 43 h 303"/>
              <a:gd name="T2" fmla="*/ 117 w 258"/>
              <a:gd name="T3" fmla="*/ 45 h 303"/>
              <a:gd name="T4" fmla="*/ 97 w 258"/>
              <a:gd name="T5" fmla="*/ 51 h 303"/>
              <a:gd name="T6" fmla="*/ 81 w 258"/>
              <a:gd name="T7" fmla="*/ 65 h 303"/>
              <a:gd name="T8" fmla="*/ 67 w 258"/>
              <a:gd name="T9" fmla="*/ 81 h 303"/>
              <a:gd name="T10" fmla="*/ 57 w 258"/>
              <a:gd name="T11" fmla="*/ 101 h 303"/>
              <a:gd name="T12" fmla="*/ 54 w 258"/>
              <a:gd name="T13" fmla="*/ 125 h 303"/>
              <a:gd name="T14" fmla="*/ 208 w 258"/>
              <a:gd name="T15" fmla="*/ 125 h 303"/>
              <a:gd name="T16" fmla="*/ 208 w 258"/>
              <a:gd name="T17" fmla="*/ 121 h 303"/>
              <a:gd name="T18" fmla="*/ 206 w 258"/>
              <a:gd name="T19" fmla="*/ 97 h 303"/>
              <a:gd name="T20" fmla="*/ 200 w 258"/>
              <a:gd name="T21" fmla="*/ 77 h 303"/>
              <a:gd name="T22" fmla="*/ 190 w 258"/>
              <a:gd name="T23" fmla="*/ 63 h 303"/>
              <a:gd name="T24" fmla="*/ 176 w 258"/>
              <a:gd name="T25" fmla="*/ 51 h 303"/>
              <a:gd name="T26" fmla="*/ 161 w 258"/>
              <a:gd name="T27" fmla="*/ 45 h 303"/>
              <a:gd name="T28" fmla="*/ 139 w 258"/>
              <a:gd name="T29" fmla="*/ 43 h 303"/>
              <a:gd name="T30" fmla="*/ 139 w 258"/>
              <a:gd name="T31" fmla="*/ 0 h 303"/>
              <a:gd name="T32" fmla="*/ 166 w 258"/>
              <a:gd name="T33" fmla="*/ 2 h 303"/>
              <a:gd name="T34" fmla="*/ 190 w 258"/>
              <a:gd name="T35" fmla="*/ 10 h 303"/>
              <a:gd name="T36" fmla="*/ 210 w 258"/>
              <a:gd name="T37" fmla="*/ 22 h 303"/>
              <a:gd name="T38" fmla="*/ 226 w 258"/>
              <a:gd name="T39" fmla="*/ 35 h 303"/>
              <a:gd name="T40" fmla="*/ 240 w 258"/>
              <a:gd name="T41" fmla="*/ 55 h 303"/>
              <a:gd name="T42" fmla="*/ 250 w 258"/>
              <a:gd name="T43" fmla="*/ 77 h 303"/>
              <a:gd name="T44" fmla="*/ 256 w 258"/>
              <a:gd name="T45" fmla="*/ 103 h 303"/>
              <a:gd name="T46" fmla="*/ 258 w 258"/>
              <a:gd name="T47" fmla="*/ 131 h 303"/>
              <a:gd name="T48" fmla="*/ 254 w 258"/>
              <a:gd name="T49" fmla="*/ 164 h 303"/>
              <a:gd name="T50" fmla="*/ 52 w 258"/>
              <a:gd name="T51" fmla="*/ 164 h 303"/>
              <a:gd name="T52" fmla="*/ 55 w 258"/>
              <a:gd name="T53" fmla="*/ 192 h 303"/>
              <a:gd name="T54" fmla="*/ 65 w 258"/>
              <a:gd name="T55" fmla="*/ 216 h 303"/>
              <a:gd name="T56" fmla="*/ 79 w 258"/>
              <a:gd name="T57" fmla="*/ 236 h 303"/>
              <a:gd name="T58" fmla="*/ 99 w 258"/>
              <a:gd name="T59" fmla="*/ 248 h 303"/>
              <a:gd name="T60" fmla="*/ 123 w 258"/>
              <a:gd name="T61" fmla="*/ 255 h 303"/>
              <a:gd name="T62" fmla="*/ 151 w 258"/>
              <a:gd name="T63" fmla="*/ 259 h 303"/>
              <a:gd name="T64" fmla="*/ 180 w 258"/>
              <a:gd name="T65" fmla="*/ 255 h 303"/>
              <a:gd name="T66" fmla="*/ 204 w 258"/>
              <a:gd name="T67" fmla="*/ 249 h 303"/>
              <a:gd name="T68" fmla="*/ 224 w 258"/>
              <a:gd name="T69" fmla="*/ 236 h 303"/>
              <a:gd name="T70" fmla="*/ 246 w 258"/>
              <a:gd name="T71" fmla="*/ 269 h 303"/>
              <a:gd name="T72" fmla="*/ 226 w 258"/>
              <a:gd name="T73" fmla="*/ 285 h 303"/>
              <a:gd name="T74" fmla="*/ 202 w 258"/>
              <a:gd name="T75" fmla="*/ 295 h 303"/>
              <a:gd name="T76" fmla="*/ 176 w 258"/>
              <a:gd name="T77" fmla="*/ 301 h 303"/>
              <a:gd name="T78" fmla="*/ 147 w 258"/>
              <a:gd name="T79" fmla="*/ 303 h 303"/>
              <a:gd name="T80" fmla="*/ 115 w 258"/>
              <a:gd name="T81" fmla="*/ 301 h 303"/>
              <a:gd name="T82" fmla="*/ 85 w 258"/>
              <a:gd name="T83" fmla="*/ 293 h 303"/>
              <a:gd name="T84" fmla="*/ 61 w 258"/>
              <a:gd name="T85" fmla="*/ 281 h 303"/>
              <a:gd name="T86" fmla="*/ 40 w 258"/>
              <a:gd name="T87" fmla="*/ 263 h 303"/>
              <a:gd name="T88" fmla="*/ 24 w 258"/>
              <a:gd name="T89" fmla="*/ 242 h 303"/>
              <a:gd name="T90" fmla="*/ 10 w 258"/>
              <a:gd name="T91" fmla="*/ 216 h 303"/>
              <a:gd name="T92" fmla="*/ 2 w 258"/>
              <a:gd name="T93" fmla="*/ 184 h 303"/>
              <a:gd name="T94" fmla="*/ 0 w 258"/>
              <a:gd name="T95" fmla="*/ 148 h 303"/>
              <a:gd name="T96" fmla="*/ 2 w 258"/>
              <a:gd name="T97" fmla="*/ 115 h 303"/>
              <a:gd name="T98" fmla="*/ 10 w 258"/>
              <a:gd name="T99" fmla="*/ 85 h 303"/>
              <a:gd name="T100" fmla="*/ 24 w 258"/>
              <a:gd name="T101" fmla="*/ 59 h 303"/>
              <a:gd name="T102" fmla="*/ 40 w 258"/>
              <a:gd name="T103" fmla="*/ 39 h 303"/>
              <a:gd name="T104" fmla="*/ 59 w 258"/>
              <a:gd name="T105" fmla="*/ 22 h 303"/>
              <a:gd name="T106" fmla="*/ 83 w 258"/>
              <a:gd name="T107" fmla="*/ 10 h 303"/>
              <a:gd name="T108" fmla="*/ 109 w 258"/>
              <a:gd name="T109" fmla="*/ 2 h 303"/>
              <a:gd name="T110" fmla="*/ 139 w 258"/>
              <a:gd name="T11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3">
                <a:moveTo>
                  <a:pt x="139" y="43"/>
                </a:moveTo>
                <a:lnTo>
                  <a:pt x="117" y="45"/>
                </a:lnTo>
                <a:lnTo>
                  <a:pt x="97" y="51"/>
                </a:lnTo>
                <a:lnTo>
                  <a:pt x="81" y="65"/>
                </a:lnTo>
                <a:lnTo>
                  <a:pt x="67" y="81"/>
                </a:lnTo>
                <a:lnTo>
                  <a:pt x="57" y="101"/>
                </a:lnTo>
                <a:lnTo>
                  <a:pt x="54" y="125"/>
                </a:lnTo>
                <a:lnTo>
                  <a:pt x="208" y="125"/>
                </a:lnTo>
                <a:lnTo>
                  <a:pt x="208" y="121"/>
                </a:lnTo>
                <a:lnTo>
                  <a:pt x="206" y="97"/>
                </a:lnTo>
                <a:lnTo>
                  <a:pt x="200" y="77"/>
                </a:lnTo>
                <a:lnTo>
                  <a:pt x="190" y="63"/>
                </a:lnTo>
                <a:lnTo>
                  <a:pt x="176" y="51"/>
                </a:lnTo>
                <a:lnTo>
                  <a:pt x="161" y="45"/>
                </a:lnTo>
                <a:lnTo>
                  <a:pt x="139" y="43"/>
                </a:lnTo>
                <a:close/>
                <a:moveTo>
                  <a:pt x="139" y="0"/>
                </a:moveTo>
                <a:lnTo>
                  <a:pt x="166" y="2"/>
                </a:lnTo>
                <a:lnTo>
                  <a:pt x="190" y="10"/>
                </a:lnTo>
                <a:lnTo>
                  <a:pt x="210" y="22"/>
                </a:lnTo>
                <a:lnTo>
                  <a:pt x="226" y="35"/>
                </a:lnTo>
                <a:lnTo>
                  <a:pt x="240" y="55"/>
                </a:lnTo>
                <a:lnTo>
                  <a:pt x="250" y="77"/>
                </a:lnTo>
                <a:lnTo>
                  <a:pt x="256" y="103"/>
                </a:lnTo>
                <a:lnTo>
                  <a:pt x="258" y="131"/>
                </a:lnTo>
                <a:lnTo>
                  <a:pt x="254" y="164"/>
                </a:lnTo>
                <a:lnTo>
                  <a:pt x="52" y="164"/>
                </a:lnTo>
                <a:lnTo>
                  <a:pt x="55" y="192"/>
                </a:lnTo>
                <a:lnTo>
                  <a:pt x="65" y="216"/>
                </a:lnTo>
                <a:lnTo>
                  <a:pt x="79" y="236"/>
                </a:lnTo>
                <a:lnTo>
                  <a:pt x="99" y="248"/>
                </a:lnTo>
                <a:lnTo>
                  <a:pt x="123" y="255"/>
                </a:lnTo>
                <a:lnTo>
                  <a:pt x="151" y="259"/>
                </a:lnTo>
                <a:lnTo>
                  <a:pt x="180" y="255"/>
                </a:lnTo>
                <a:lnTo>
                  <a:pt x="204" y="249"/>
                </a:lnTo>
                <a:lnTo>
                  <a:pt x="224" y="236"/>
                </a:lnTo>
                <a:lnTo>
                  <a:pt x="246" y="269"/>
                </a:lnTo>
                <a:lnTo>
                  <a:pt x="226" y="285"/>
                </a:lnTo>
                <a:lnTo>
                  <a:pt x="202" y="295"/>
                </a:lnTo>
                <a:lnTo>
                  <a:pt x="176" y="301"/>
                </a:lnTo>
                <a:lnTo>
                  <a:pt x="147" y="303"/>
                </a:lnTo>
                <a:lnTo>
                  <a:pt x="115" y="301"/>
                </a:lnTo>
                <a:lnTo>
                  <a:pt x="85" y="293"/>
                </a:lnTo>
                <a:lnTo>
                  <a:pt x="61" y="281"/>
                </a:lnTo>
                <a:lnTo>
                  <a:pt x="40" y="263"/>
                </a:lnTo>
                <a:lnTo>
                  <a:pt x="24" y="242"/>
                </a:lnTo>
                <a:lnTo>
                  <a:pt x="10" y="216"/>
                </a:lnTo>
                <a:lnTo>
                  <a:pt x="2" y="184"/>
                </a:lnTo>
                <a:lnTo>
                  <a:pt x="0" y="148"/>
                </a:lnTo>
                <a:lnTo>
                  <a:pt x="2" y="115"/>
                </a:lnTo>
                <a:lnTo>
                  <a:pt x="10" y="85"/>
                </a:lnTo>
                <a:lnTo>
                  <a:pt x="24" y="59"/>
                </a:lnTo>
                <a:lnTo>
                  <a:pt x="40" y="39"/>
                </a:lnTo>
                <a:lnTo>
                  <a:pt x="59" y="22"/>
                </a:lnTo>
                <a:lnTo>
                  <a:pt x="83" y="10"/>
                </a:lnTo>
                <a:lnTo>
                  <a:pt x="109"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Tree>
    <p:extLst>
      <p:ext uri="{BB962C8B-B14F-4D97-AF65-F5344CB8AC3E}">
        <p14:creationId xmlns:p14="http://schemas.microsoft.com/office/powerpoint/2010/main" val="25380854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1_Blue Section Break Image">
    <p:bg>
      <p:bgPr>
        <a:gradFill>
          <a:gsLst>
            <a:gs pos="32000">
              <a:schemeClr val="tx2"/>
            </a:gs>
            <a:gs pos="95000">
              <a:srgbClr val="009FDF"/>
            </a:gs>
            <a:gs pos="78000">
              <a:srgbClr val="0071C5"/>
            </a:gs>
          </a:gsLst>
          <a:lin ang="19860000" scaled="0"/>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8"/>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chemeClr val="accent3"/>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1"/>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Tree>
    <p:extLst>
      <p:ext uri="{BB962C8B-B14F-4D97-AF65-F5344CB8AC3E}">
        <p14:creationId xmlns:p14="http://schemas.microsoft.com/office/powerpoint/2010/main" val="384376213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reserve="1" userDrawn="1">
  <p:cSld name="7_Title Slide with Photo dark">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12" name="Rectangle 11"/>
          <p:cNvSpPr/>
          <p:nvPr userDrawn="1"/>
        </p:nvSpPr>
        <p:spPr>
          <a:xfrm>
            <a:off x="0" y="1"/>
            <a:ext cx="9144000" cy="4805172"/>
          </a:xfrm>
          <a:prstGeom prst="rect">
            <a:avLst/>
          </a:prstGeom>
          <a:blipFill dpi="0" rotWithShape="1">
            <a:blip r:embed="rId2" cstate="print">
              <a:alphaModFix amt="75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Rectangle 1"/>
          <p:cNvSpPr/>
          <p:nvPr userDrawn="1"/>
        </p:nvSpPr>
        <p:spPr>
          <a:xfrm rot="16200000">
            <a:off x="2630850" y="-1707982"/>
            <a:ext cx="3882306" cy="9144003"/>
          </a:xfrm>
          <a:prstGeom prst="rect">
            <a:avLst/>
          </a:prstGeom>
          <a:gradFill flip="none" rotWithShape="1">
            <a:gsLst>
              <a:gs pos="100000">
                <a:schemeClr val="bg2">
                  <a:lumMod val="50000"/>
                  <a:alpha val="0"/>
                </a:schemeClr>
              </a:gs>
              <a:gs pos="0">
                <a:srgbClr val="001E39">
                  <a:alpha val="71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0" name="Title 1"/>
          <p:cNvSpPr>
            <a:spLocks noGrp="1"/>
          </p:cNvSpPr>
          <p:nvPr>
            <p:ph type="ctrTitle" hasCustomPrompt="1"/>
          </p:nvPr>
        </p:nvSpPr>
        <p:spPr>
          <a:xfrm>
            <a:off x="347135" y="2776821"/>
            <a:ext cx="8442904" cy="792525"/>
          </a:xfrm>
        </p:spPr>
        <p:txBody>
          <a:bodyPr wrap="square" anchor="b" anchorCtr="0">
            <a:spAutoFit/>
          </a:bodyPr>
          <a:lstStyle>
            <a:lvl1pPr algn="l">
              <a:lnSpc>
                <a:spcPct val="70000"/>
              </a:lnSpc>
              <a:defRPr sz="6500" b="0">
                <a:solidFill>
                  <a:schemeClr val="tx1">
                    <a:alpha val="90000"/>
                  </a:schemeClr>
                </a:solidFill>
                <a:latin typeface="+mj-lt"/>
                <a:ea typeface="Intel Clear Pro" panose="020B0804020202060201" pitchFamily="34" charset="0"/>
                <a:cs typeface="Intel Clear Pro" panose="020B0804020202060201" pitchFamily="34" charset="0"/>
              </a:defRPr>
            </a:lvl1pPr>
          </a:lstStyle>
          <a:p>
            <a:r>
              <a:rPr lang="en-US" dirty="0"/>
              <a:t>Click to edit title</a:t>
            </a:r>
          </a:p>
        </p:txBody>
      </p:sp>
      <p:sp>
        <p:nvSpPr>
          <p:cNvPr id="21" name="Text Placeholder 8"/>
          <p:cNvSpPr>
            <a:spLocks noGrp="1"/>
          </p:cNvSpPr>
          <p:nvPr>
            <p:ph type="body" sz="quarter" idx="13" hasCustomPrompt="1"/>
          </p:nvPr>
        </p:nvSpPr>
        <p:spPr>
          <a:xfrm>
            <a:off x="347135" y="3469788"/>
            <a:ext cx="8442904" cy="338554"/>
          </a:xfrm>
        </p:spPr>
        <p:txBody>
          <a:bodyPr wrap="square">
            <a:spAutoFit/>
          </a:bodyPr>
          <a:lstStyle>
            <a:lvl1pPr marL="0" indent="0" algn="l">
              <a:spcBef>
                <a:spcPts val="0"/>
              </a:spcBef>
              <a:buNone/>
              <a:defRPr sz="1600">
                <a:solidFill>
                  <a:schemeClr val="accent2">
                    <a:lumMod val="40000"/>
                    <a:lumOff val="60000"/>
                  </a:schemeClr>
                </a:solidFill>
                <a:latin typeface="+mn-lt"/>
              </a:defRPr>
            </a:lvl1pPr>
            <a:lvl2pPr marL="0" indent="0" algn="l">
              <a:buNone/>
              <a:defRPr sz="1800">
                <a:solidFill>
                  <a:schemeClr val="tx1"/>
                </a:solidFill>
              </a:defRPr>
            </a:lvl2pPr>
            <a:lvl3pPr marL="0" indent="0" algn="l">
              <a:buNone/>
              <a:defRPr sz="1600">
                <a:solidFill>
                  <a:schemeClr val="tx1"/>
                </a:solidFill>
              </a:defRPr>
            </a:lvl3pPr>
            <a:lvl4pPr marL="0" indent="0" algn="l">
              <a:buNone/>
              <a:defRPr sz="1400">
                <a:solidFill>
                  <a:schemeClr val="tx1"/>
                </a:solidFill>
              </a:defRPr>
            </a:lvl4pPr>
            <a:lvl5pPr marL="0" indent="0" algn="l">
              <a:buNone/>
              <a:defRPr sz="1400">
                <a:solidFill>
                  <a:schemeClr val="tx1"/>
                </a:solidFill>
              </a:defRPr>
            </a:lvl5pPr>
          </a:lstStyle>
          <a:p>
            <a:pPr lvl="0"/>
            <a:r>
              <a:rPr lang="en-US" dirty="0"/>
              <a:t>Click to edit subtitle</a:t>
            </a:r>
          </a:p>
        </p:txBody>
      </p:sp>
      <p:sp>
        <p:nvSpPr>
          <p:cNvPr id="14" name="Rectangle 7"/>
          <p:cNvSpPr/>
          <p:nvPr userDrawn="1"/>
        </p:nvSpPr>
        <p:spPr>
          <a:xfrm>
            <a:off x="0" y="4805172"/>
            <a:ext cx="9144000" cy="338328"/>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10" name="Freeform 36"/>
          <p:cNvSpPr>
            <a:spLocks noEditPoints="1"/>
          </p:cNvSpPr>
          <p:nvPr userDrawn="1"/>
        </p:nvSpPr>
        <p:spPr bwMode="auto">
          <a:xfrm>
            <a:off x="451796" y="386082"/>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1" name="Freeform 37"/>
          <p:cNvSpPr>
            <a:spLocks noEditPoints="1"/>
          </p:cNvSpPr>
          <p:nvPr userDrawn="1"/>
        </p:nvSpPr>
        <p:spPr bwMode="auto">
          <a:xfrm>
            <a:off x="1513182" y="577859"/>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Tree>
    <p:extLst>
      <p:ext uri="{BB962C8B-B14F-4D97-AF65-F5344CB8AC3E}">
        <p14:creationId xmlns:p14="http://schemas.microsoft.com/office/powerpoint/2010/main" val="6514656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Content Placeholder 2"/>
          <p:cNvSpPr>
            <a:spLocks noGrp="1"/>
          </p:cNvSpPr>
          <p:nvPr>
            <p:ph idx="1" hasCustomPrompt="1"/>
          </p:nvPr>
        </p:nvSpPr>
        <p:spPr>
          <a:xfrm>
            <a:off x="353963" y="1168842"/>
            <a:ext cx="8436076" cy="3213739"/>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757151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wo Columns">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414183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4648201" y="1168842"/>
            <a:ext cx="414183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6"/>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p>
            <a:r>
              <a:rPr lang="en-US" dirty="0"/>
              <a:t>Click to edit title</a:t>
            </a:r>
          </a:p>
        </p:txBody>
      </p:sp>
    </p:spTree>
    <p:extLst>
      <p:ext uri="{BB962C8B-B14F-4D97-AF65-F5344CB8AC3E}">
        <p14:creationId xmlns:p14="http://schemas.microsoft.com/office/powerpoint/2010/main" val="12396109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Three Columns">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270927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3217362" y="1168842"/>
            <a:ext cx="270927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6" hasCustomPrompt="1"/>
          </p:nvPr>
        </p:nvSpPr>
        <p:spPr>
          <a:xfrm>
            <a:off x="6080761" y="1168842"/>
            <a:ext cx="270927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7"/>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p>
            <a:r>
              <a:rPr lang="en-US" dirty="0"/>
              <a:t>Click to edit title</a:t>
            </a:r>
          </a:p>
        </p:txBody>
      </p:sp>
    </p:spTree>
    <p:extLst>
      <p:ext uri="{BB962C8B-B14F-4D97-AF65-F5344CB8AC3E}">
        <p14:creationId xmlns:p14="http://schemas.microsoft.com/office/powerpoint/2010/main" val="1047993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553673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342584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Ref idx="1001">
        <a:schemeClr val="bg1"/>
      </p:bgRef>
    </p:bg>
    <p:spTree>
      <p:nvGrpSpPr>
        <p:cNvPr id="1" name=""/>
        <p:cNvGrpSpPr/>
        <p:nvPr/>
      </p:nvGrpSpPr>
      <p:grpSpPr>
        <a:xfrm>
          <a:off x="0" y="0"/>
          <a:ext cx="0" cy="0"/>
          <a:chOff x="0" y="0"/>
          <a:chExt cx="0" cy="0"/>
        </a:xfrm>
      </p:grpSpPr>
      <p:sp>
        <p:nvSpPr>
          <p:cNvPr id="11"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4"/>
            <a:ext cx="8436075" cy="1200329"/>
          </a:xfrm>
        </p:spPr>
        <p:txBody>
          <a:bodyPr>
            <a:spAutoFit/>
          </a:bodyPr>
          <a:lstStyle>
            <a:lvl1pPr>
              <a:spcBef>
                <a:spcPts val="0"/>
              </a:spcBef>
              <a:buClrTx/>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cxnSp>
        <p:nvCxnSpPr>
          <p:cNvPr id="6" name="Straight Connector 5"/>
          <p:cNvCxnSpPr/>
          <p:nvPr userDrawn="1"/>
        </p:nvCxnSpPr>
        <p:spPr>
          <a:xfrm>
            <a:off x="8725284" y="4887147"/>
            <a:ext cx="0" cy="178594"/>
          </a:xfrm>
          <a:prstGeom prst="line">
            <a:avLst/>
          </a:prstGeom>
          <a:ln w="3175">
            <a:solidFill>
              <a:srgbClr val="FFFFFF"/>
            </a:solidFil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userDrawn="1"/>
        </p:nvGrpSpPr>
        <p:grpSpPr>
          <a:xfrm>
            <a:off x="8270974" y="4865092"/>
            <a:ext cx="339404" cy="223694"/>
            <a:chOff x="451796" y="386081"/>
            <a:chExt cx="1249194" cy="823318"/>
          </a:xfrm>
        </p:grpSpPr>
        <p:sp>
          <p:nvSpPr>
            <p:cNvPr id="12"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276449523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userDrawn="1">
  <p:cSld name="Photo Section Header">
    <p:bg>
      <p:bgRef idx="1001">
        <a:schemeClr val="bg1"/>
      </p:bgRef>
    </p:bg>
    <p:spTree>
      <p:nvGrpSpPr>
        <p:cNvPr id="1" name=""/>
        <p:cNvGrpSpPr/>
        <p:nvPr/>
      </p:nvGrpSpPr>
      <p:grpSpPr>
        <a:xfrm>
          <a:off x="0" y="0"/>
          <a:ext cx="0" cy="0"/>
          <a:chOff x="0" y="0"/>
          <a:chExt cx="0" cy="0"/>
        </a:xfrm>
      </p:grpSpPr>
      <p:sp>
        <p:nvSpPr>
          <p:cNvPr id="13"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p:nvPr>
        </p:nvSpPr>
        <p:spPr>
          <a:xfrm>
            <a:off x="353963" y="3332623"/>
            <a:ext cx="8436075" cy="1200329"/>
          </a:xfrm>
        </p:spPr>
        <p:txBody>
          <a:bodyPr>
            <a:spAutoFit/>
          </a:bodyPr>
          <a:lstStyle>
            <a:lvl1pPr>
              <a:spcBef>
                <a:spcPts val="0"/>
              </a:spcBef>
              <a:buClrTx/>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cxnSp>
        <p:nvCxnSpPr>
          <p:cNvPr id="8" name="Straight Connector 7"/>
          <p:cNvCxnSpPr/>
          <p:nvPr userDrawn="1"/>
        </p:nvCxnSpPr>
        <p:spPr>
          <a:xfrm>
            <a:off x="8725284" y="4887147"/>
            <a:ext cx="0" cy="178594"/>
          </a:xfrm>
          <a:prstGeom prst="line">
            <a:avLst/>
          </a:prstGeom>
          <a:ln w="3175">
            <a:solidFill>
              <a:srgbClr val="FFFFFF"/>
            </a:solidFill>
          </a:ln>
          <a:effectLst/>
        </p:spPr>
        <p:style>
          <a:lnRef idx="2">
            <a:schemeClr val="accent1"/>
          </a:lnRef>
          <a:fillRef idx="0">
            <a:schemeClr val="accent1"/>
          </a:fillRef>
          <a:effectRef idx="1">
            <a:schemeClr val="accent1"/>
          </a:effectRef>
          <a:fontRef idx="minor">
            <a:schemeClr val="tx1"/>
          </a:fontRef>
        </p:style>
      </p:cxnSp>
      <p:grpSp>
        <p:nvGrpSpPr>
          <p:cNvPr id="10" name="Group 9"/>
          <p:cNvGrpSpPr/>
          <p:nvPr userDrawn="1"/>
        </p:nvGrpSpPr>
        <p:grpSpPr>
          <a:xfrm>
            <a:off x="8270974" y="4865092"/>
            <a:ext cx="339404" cy="223694"/>
            <a:chOff x="451796" y="386081"/>
            <a:chExt cx="1249194" cy="823318"/>
          </a:xfrm>
        </p:grpSpPr>
        <p:sp>
          <p:nvSpPr>
            <p:cNvPr id="11"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4"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358926744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Section Header White">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2">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4"/>
            <a:ext cx="8436075" cy="1200329"/>
          </a:xfrm>
        </p:spPr>
        <p:txBody>
          <a:bodyPr>
            <a:spAutoFit/>
          </a:bodyPr>
          <a:lstStyle>
            <a:lvl1pPr>
              <a:spcBef>
                <a:spcPts val="0"/>
              </a:spcBef>
              <a:buClrTx/>
              <a:defRPr sz="1600">
                <a:solidFill>
                  <a:schemeClr val="accent1"/>
                </a:solidFill>
              </a:defRPr>
            </a:lvl1pPr>
            <a:lvl2pPr>
              <a:spcBef>
                <a:spcPts val="0"/>
              </a:spcBef>
              <a:buClrTx/>
              <a:defRPr sz="1400">
                <a:solidFill>
                  <a:schemeClr val="accent1"/>
                </a:solidFill>
              </a:defRPr>
            </a:lvl2pPr>
            <a:lvl3pPr>
              <a:spcBef>
                <a:spcPts val="0"/>
              </a:spcBef>
              <a:buClrTx/>
              <a:defRPr sz="1400">
                <a:solidFill>
                  <a:schemeClr val="accent1"/>
                </a:solidFill>
              </a:defRPr>
            </a:lvl3pPr>
            <a:lvl4pPr>
              <a:spcBef>
                <a:spcPts val="0"/>
              </a:spcBef>
              <a:buClrTx/>
              <a:defRPr sz="1400">
                <a:solidFill>
                  <a:schemeClr val="accent1"/>
                </a:solidFill>
              </a:defRPr>
            </a:lvl4pPr>
            <a:lvl5pPr>
              <a:spcBef>
                <a:spcPts val="0"/>
              </a:spcBef>
              <a:buClrTx/>
              <a:defRPr sz="1400">
                <a:solidFill>
                  <a:schemeClr val="accent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065574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Photo Section Header White">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2">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3332623"/>
            <a:ext cx="8436075" cy="1200329"/>
          </a:xfrm>
        </p:spPr>
        <p:txBody>
          <a:bodyPr>
            <a:spAutoFit/>
          </a:bodyPr>
          <a:lstStyle>
            <a:lvl1pPr>
              <a:spcBef>
                <a:spcPts val="0"/>
              </a:spcBef>
              <a:buClrTx/>
              <a:defRPr sz="1600">
                <a:solidFill>
                  <a:schemeClr val="accent1"/>
                </a:solidFill>
              </a:defRPr>
            </a:lvl1pPr>
            <a:lvl2pPr>
              <a:spcBef>
                <a:spcPts val="0"/>
              </a:spcBef>
              <a:buClrTx/>
              <a:defRPr sz="1400">
                <a:solidFill>
                  <a:schemeClr val="accent1"/>
                </a:solidFill>
              </a:defRPr>
            </a:lvl2pPr>
            <a:lvl3pPr>
              <a:spcBef>
                <a:spcPts val="0"/>
              </a:spcBef>
              <a:buClrTx/>
              <a:defRPr sz="1400">
                <a:solidFill>
                  <a:schemeClr val="accent1"/>
                </a:solidFill>
              </a:defRPr>
            </a:lvl3pPr>
            <a:lvl4pPr>
              <a:spcBef>
                <a:spcPts val="0"/>
              </a:spcBef>
              <a:buClrTx/>
              <a:defRPr sz="1400">
                <a:solidFill>
                  <a:schemeClr val="accent1"/>
                </a:solidFill>
              </a:defRPr>
            </a:lvl4pPr>
            <a:lvl5pPr>
              <a:spcBef>
                <a:spcPts val="0"/>
              </a:spcBef>
              <a:buClrTx/>
              <a:defRPr sz="1400">
                <a:solidFill>
                  <a:schemeClr val="accent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dirty="0"/>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3852394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pPr/>
              <a:t>‹#›</a:t>
            </a:fld>
            <a:endParaRPr lang="en-US" dirty="0"/>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41371696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itle and Content - 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tx1"/>
                </a:solidFill>
              </a:defRPr>
            </a:lvl1pPr>
          </a:lstStyle>
          <a:p>
            <a:r>
              <a:rPr lang="en-US" dirty="0"/>
              <a:t>Click to edit title</a:t>
            </a:r>
          </a:p>
        </p:txBody>
      </p:sp>
      <p:sp>
        <p:nvSpPr>
          <p:cNvPr id="3" name="Content Placeholder 2"/>
          <p:cNvSpPr>
            <a:spLocks noGrp="1"/>
          </p:cNvSpPr>
          <p:nvPr>
            <p:ph idx="1" hasCustomPrompt="1"/>
          </p:nvPr>
        </p:nvSpPr>
        <p:spPr>
          <a:xfrm>
            <a:off x="353963" y="1168842"/>
            <a:ext cx="8436076" cy="3213739"/>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424235904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wo Columns - dark">
    <p:bg>
      <p:bgRef idx="1001">
        <a:schemeClr val="bg2"/>
      </p:bgRef>
    </p:bg>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4648201"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6"/>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solidFill>
              </a:defRPr>
            </a:lvl1pPr>
          </a:lstStyle>
          <a:p>
            <a:r>
              <a:rPr lang="en-US" dirty="0"/>
              <a:t>Click to edit title</a:t>
            </a:r>
          </a:p>
        </p:txBody>
      </p:sp>
    </p:spTree>
    <p:extLst>
      <p:ext uri="{BB962C8B-B14F-4D97-AF65-F5344CB8AC3E}">
        <p14:creationId xmlns:p14="http://schemas.microsoft.com/office/powerpoint/2010/main" val="25869553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Three Columns - dark">
    <p:bg>
      <p:bgRef idx="1001">
        <a:schemeClr val="bg2"/>
      </p:bgRef>
    </p:bg>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32173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6" hasCustomPrompt="1"/>
          </p:nvPr>
        </p:nvSpPr>
        <p:spPr>
          <a:xfrm>
            <a:off x="6080761"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7"/>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solidFill>
              </a:defRPr>
            </a:lvl1pPr>
          </a:lstStyle>
          <a:p>
            <a:r>
              <a:rPr lang="en-US" dirty="0"/>
              <a:t>Click to edit title</a:t>
            </a:r>
          </a:p>
        </p:txBody>
      </p:sp>
    </p:spTree>
    <p:extLst>
      <p:ext uri="{BB962C8B-B14F-4D97-AF65-F5344CB8AC3E}">
        <p14:creationId xmlns:p14="http://schemas.microsoft.com/office/powerpoint/2010/main" val="38509757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itle Only - 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tx1"/>
                </a:solidFill>
              </a:defRPr>
            </a:lvl1p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412807701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 dark">
    <p:bg>
      <p:bgRef idx="1001">
        <a:schemeClr val="bg2"/>
      </p:bgRef>
    </p:bg>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84234033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Section Header - dark">
    <p:bg>
      <p:bgRef idx="1001">
        <a:schemeClr val="bg2"/>
      </p:bgRef>
    </p:bg>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4"/>
            <a:ext cx="8436075" cy="1200329"/>
          </a:xfrm>
        </p:spPr>
        <p:txBody>
          <a:bodyPr>
            <a:spAutoFit/>
          </a:bodyPr>
          <a:lstStyle>
            <a:lvl1pPr>
              <a:spcBef>
                <a:spcPts val="0"/>
              </a:spcBef>
              <a:buClr>
                <a:schemeClr val="accent3"/>
              </a:buClr>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50589936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Photo Section Header - dark">
    <p:bg>
      <p:bgRef idx="1001">
        <a:schemeClr val="bg2"/>
      </p:bgRef>
    </p:bg>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3332623"/>
            <a:ext cx="8436075" cy="1200329"/>
          </a:xfrm>
        </p:spPr>
        <p:txBody>
          <a:bodyPr>
            <a:spAutoFit/>
          </a:bodyPr>
          <a:lstStyle>
            <a:lvl1pPr>
              <a:spcBef>
                <a:spcPts val="0"/>
              </a:spcBef>
              <a:buClrTx/>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dirty="0"/>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36410313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Title and Content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13" name="Group 12"/>
          <p:cNvGrpSpPr/>
          <p:nvPr userDrawn="1"/>
        </p:nvGrpSpPr>
        <p:grpSpPr>
          <a:xfrm>
            <a:off x="0" y="1"/>
            <a:ext cx="9144000" cy="4805172"/>
            <a:chOff x="0" y="1"/>
            <a:chExt cx="9144000" cy="4805172"/>
          </a:xfrm>
        </p:grpSpPr>
        <p:sp>
          <p:nvSpPr>
            <p:cNvPr id="14" name="Rectangle 13"/>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9" name="Oval 8"/>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2" name="Title 1"/>
          <p:cNvSpPr>
            <a:spLocks noGrp="1"/>
          </p:cNvSpPr>
          <p:nvPr userDrawn="1">
            <p:ph type="title" hasCustomPrompt="1"/>
          </p:nvPr>
        </p:nvSpPr>
        <p:spPr/>
        <p:txBody>
          <a:bodyPr/>
          <a:lstStyle>
            <a:lvl1pPr>
              <a:defRPr>
                <a:solidFill>
                  <a:schemeClr val="tx1">
                    <a:alpha val="90000"/>
                  </a:schemeClr>
                </a:solidFill>
              </a:defRPr>
            </a:lvl1pPr>
          </a:lstStyle>
          <a:p>
            <a:r>
              <a:rPr lang="en-US" dirty="0"/>
              <a:t>Click to edit title</a:t>
            </a:r>
          </a:p>
        </p:txBody>
      </p:sp>
      <p:sp>
        <p:nvSpPr>
          <p:cNvPr id="3" name="Content Placeholder 2"/>
          <p:cNvSpPr>
            <a:spLocks noGrp="1"/>
          </p:cNvSpPr>
          <p:nvPr userDrawn="1">
            <p:ph idx="1" hasCustomPrompt="1"/>
          </p:nvPr>
        </p:nvSpPr>
        <p:spPr>
          <a:xfrm>
            <a:off x="353963" y="1168842"/>
            <a:ext cx="8436076" cy="3213739"/>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userDrawn="1">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4" name="Slide Number Placeholder 3"/>
          <p:cNvSpPr>
            <a:spLocks noGrp="1"/>
          </p:cNvSpPr>
          <p:nvPr userDrawn="1">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86127886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wo Columns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13" name="Group 12"/>
          <p:cNvGrpSpPr/>
          <p:nvPr userDrawn="1"/>
        </p:nvGrpSpPr>
        <p:grpSpPr>
          <a:xfrm>
            <a:off x="0" y="1"/>
            <a:ext cx="9144000" cy="4805172"/>
            <a:chOff x="0" y="1"/>
            <a:chExt cx="9144000" cy="4805172"/>
          </a:xfrm>
        </p:grpSpPr>
        <p:sp>
          <p:nvSpPr>
            <p:cNvPr id="14" name="Rectangle 13"/>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5" name="Oval 14"/>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8" name="Content Placeholder 2"/>
          <p:cNvSpPr>
            <a:spLocks noGrp="1"/>
          </p:cNvSpPr>
          <p:nvPr>
            <p:ph idx="14" hasCustomPrompt="1"/>
          </p:nvPr>
        </p:nvSpPr>
        <p:spPr>
          <a:xfrm>
            <a:off x="353962"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4648201"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6"/>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Tree>
    <p:extLst>
      <p:ext uri="{BB962C8B-B14F-4D97-AF65-F5344CB8AC3E}">
        <p14:creationId xmlns:p14="http://schemas.microsoft.com/office/powerpoint/2010/main" val="83193159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hree Columns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15" name="Group 14"/>
          <p:cNvGrpSpPr/>
          <p:nvPr userDrawn="1"/>
        </p:nvGrpSpPr>
        <p:grpSpPr>
          <a:xfrm>
            <a:off x="0" y="1"/>
            <a:ext cx="9144000" cy="4805172"/>
            <a:chOff x="0" y="1"/>
            <a:chExt cx="9144000" cy="4805172"/>
          </a:xfrm>
        </p:grpSpPr>
        <p:sp>
          <p:nvSpPr>
            <p:cNvPr id="16" name="Rectangle 15"/>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7" name="Oval 16"/>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8" name="Content Placeholder 2"/>
          <p:cNvSpPr>
            <a:spLocks noGrp="1"/>
          </p:cNvSpPr>
          <p:nvPr>
            <p:ph idx="14" hasCustomPrompt="1"/>
          </p:nvPr>
        </p:nvSpPr>
        <p:spPr>
          <a:xfrm>
            <a:off x="3539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32173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6" hasCustomPrompt="1"/>
          </p:nvPr>
        </p:nvSpPr>
        <p:spPr>
          <a:xfrm>
            <a:off x="6080761"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7"/>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Tree>
    <p:extLst>
      <p:ext uri="{BB962C8B-B14F-4D97-AF65-F5344CB8AC3E}">
        <p14:creationId xmlns:p14="http://schemas.microsoft.com/office/powerpoint/2010/main" val="335803000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EE2556C5-CE8C-6547-B838-EA80C61A4AF7}" type="slidenum">
              <a:rPr lang="en-US" smtClean="0"/>
              <a:pPr/>
              <a:t>‹#›</a:t>
            </a:fld>
            <a:endParaRPr lang="en-US" dirty="0"/>
          </a:p>
        </p:txBody>
      </p:sp>
      <p:sp>
        <p:nvSpPr>
          <p:cNvPr id="3"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328961672"/>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Title Only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8" name="Group 7"/>
          <p:cNvGrpSpPr/>
          <p:nvPr userDrawn="1"/>
        </p:nvGrpSpPr>
        <p:grpSpPr>
          <a:xfrm>
            <a:off x="0" y="1"/>
            <a:ext cx="9144000" cy="4805172"/>
            <a:chOff x="0" y="1"/>
            <a:chExt cx="9144000" cy="4805172"/>
          </a:xfrm>
        </p:grpSpPr>
        <p:sp>
          <p:nvSpPr>
            <p:cNvPr id="10" name="Rectangle 9"/>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1" name="Oval 10"/>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2" name="Title 1"/>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
        <p:nvSpPr>
          <p:cNvPr id="9" name="Text Placeholder 7"/>
          <p:cNvSpPr>
            <a:spLocks noGrp="1"/>
          </p:cNvSpPr>
          <p:nvPr>
            <p:ph type="body" sz="quarter" idx="13" hasCustomPrompt="1"/>
          </p:nvPr>
        </p:nvSpPr>
        <p:spPr>
          <a:xfrm>
            <a:off x="353963"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dirty="0"/>
              <a:t>Click to edit footnote</a:t>
            </a:r>
          </a:p>
        </p:txBody>
      </p:sp>
      <p:sp>
        <p:nvSpPr>
          <p:cNvPr id="3" name="Slide Number Placeholder 2"/>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99993628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reserve="1">
  <p:cSld name="Blank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6" name="Group 5"/>
          <p:cNvGrpSpPr/>
          <p:nvPr userDrawn="1"/>
        </p:nvGrpSpPr>
        <p:grpSpPr>
          <a:xfrm>
            <a:off x="0" y="1"/>
            <a:ext cx="9144000" cy="4805172"/>
            <a:chOff x="0" y="1"/>
            <a:chExt cx="9144000" cy="4805172"/>
          </a:xfrm>
        </p:grpSpPr>
        <p:sp>
          <p:nvSpPr>
            <p:cNvPr id="7" name="Rectangle 6"/>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8" name="Oval 7"/>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2" name="Slide Number Placeholder 1"/>
          <p:cNvSpPr>
            <a:spLocks noGrp="1"/>
          </p:cNvSpPr>
          <p:nvPr>
            <p:ph type="sldNum" sz="quarter" idx="10"/>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76942149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Section Header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8" name="Group 7"/>
          <p:cNvGrpSpPr/>
          <p:nvPr userDrawn="1"/>
        </p:nvGrpSpPr>
        <p:grpSpPr>
          <a:xfrm>
            <a:off x="0" y="1"/>
            <a:ext cx="9144000" cy="4805172"/>
            <a:chOff x="0" y="1"/>
            <a:chExt cx="9144000" cy="4805172"/>
          </a:xfrm>
        </p:grpSpPr>
        <p:sp>
          <p:nvSpPr>
            <p:cNvPr id="9" name="Rectangle 8"/>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0" name="Oval 9"/>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4"/>
            <a:ext cx="8436075" cy="1200329"/>
          </a:xfrm>
        </p:spPr>
        <p:txBody>
          <a:bodyPr>
            <a:spAutoFit/>
          </a:bodyPr>
          <a:lstStyle>
            <a:lvl1pPr>
              <a:spcBef>
                <a:spcPts val="0"/>
              </a:spcBef>
              <a:buClr>
                <a:schemeClr val="accent2"/>
              </a:buClr>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790783622"/>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hoto Section Header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9" name="Group 8"/>
          <p:cNvGrpSpPr/>
          <p:nvPr userDrawn="1"/>
        </p:nvGrpSpPr>
        <p:grpSpPr>
          <a:xfrm>
            <a:off x="0" y="1"/>
            <a:ext cx="9144000" cy="4805172"/>
            <a:chOff x="0" y="1"/>
            <a:chExt cx="9144000" cy="4805172"/>
          </a:xfrm>
        </p:grpSpPr>
        <p:sp>
          <p:nvSpPr>
            <p:cNvPr id="10" name="Rectangle 9"/>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1" name="Oval 10"/>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3332623"/>
            <a:ext cx="8436075" cy="1200329"/>
          </a:xfrm>
        </p:spPr>
        <p:txBody>
          <a:bodyPr>
            <a:spAutoFit/>
          </a:bodyPr>
          <a:lstStyle>
            <a:lvl1pPr>
              <a:spcBef>
                <a:spcPts val="0"/>
              </a:spcBef>
              <a:buClr>
                <a:schemeClr val="accent2"/>
              </a:buClr>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dirty="0"/>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376105773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7" name="Rectangle 6"/>
          <p:cNvSpPr/>
          <p:nvPr userDrawn="1"/>
        </p:nvSpPr>
        <p:spPr>
          <a:xfrm>
            <a:off x="0" y="1"/>
            <a:ext cx="9144000" cy="5143499"/>
          </a:xfrm>
          <a:prstGeom prst="rect">
            <a:avLst/>
          </a:prstGeom>
          <a:blipFill dpi="0" rotWithShape="1">
            <a:blip r:embed="rId2" cstate="print">
              <a:alphaModFix amt="75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nvGrpSpPr>
          <p:cNvPr id="11" name="Group 10"/>
          <p:cNvGrpSpPr/>
          <p:nvPr userDrawn="1"/>
        </p:nvGrpSpPr>
        <p:grpSpPr>
          <a:xfrm>
            <a:off x="3517584" y="1875130"/>
            <a:ext cx="2108834" cy="1389888"/>
            <a:chOff x="451796" y="386081"/>
            <a:chExt cx="1249194" cy="823318"/>
          </a:xfrm>
        </p:grpSpPr>
        <p:sp>
          <p:nvSpPr>
            <p:cNvPr id="12"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15379546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Final Slide with Tagline">
    <p:spTree>
      <p:nvGrpSpPr>
        <p:cNvPr id="1" name=""/>
        <p:cNvGrpSpPr/>
        <p:nvPr/>
      </p:nvGrpSpPr>
      <p:grpSpPr>
        <a:xfrm>
          <a:off x="0" y="0"/>
          <a:ext cx="0" cy="0"/>
          <a:chOff x="0" y="0"/>
          <a:chExt cx="0" cy="0"/>
        </a:xfrm>
      </p:grpSpPr>
      <p:sp>
        <p:nvSpPr>
          <p:cNvPr id="29" name="Rectangle 28"/>
          <p:cNvSpPr/>
          <p:nvPr userDrawn="1"/>
        </p:nvSpPr>
        <p:spPr>
          <a:xfrm>
            <a:off x="0" y="1"/>
            <a:ext cx="9144000" cy="5143499"/>
          </a:xfrm>
          <a:prstGeom prst="rect">
            <a:avLst/>
          </a:prstGeom>
          <a:blipFill dpi="0" rotWithShape="1">
            <a:blip r:embed="rId2" cstate="print">
              <a:alphaModFix amt="75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nvGrpSpPr>
          <p:cNvPr id="4" name="Group 3"/>
          <p:cNvGrpSpPr/>
          <p:nvPr userDrawn="1"/>
        </p:nvGrpSpPr>
        <p:grpSpPr>
          <a:xfrm>
            <a:off x="2746889" y="1874822"/>
            <a:ext cx="3650223" cy="1514490"/>
            <a:chOff x="3095625" y="246063"/>
            <a:chExt cx="5176838" cy="2147887"/>
          </a:xfrm>
          <a:solidFill>
            <a:srgbClr val="FFFFFF"/>
          </a:solidFill>
        </p:grpSpPr>
        <p:sp>
          <p:nvSpPr>
            <p:cNvPr id="5" name="Freeform 4"/>
            <p:cNvSpPr>
              <a:spLocks noEditPoints="1"/>
            </p:cNvSpPr>
            <p:nvPr userDrawn="1"/>
          </p:nvSpPr>
          <p:spPr bwMode="auto">
            <a:xfrm>
              <a:off x="3095625" y="246063"/>
              <a:ext cx="2998788" cy="1976437"/>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6" name="Freeform 5"/>
            <p:cNvSpPr>
              <a:spLocks noEditPoints="1"/>
            </p:cNvSpPr>
            <p:nvPr userDrawn="1"/>
          </p:nvSpPr>
          <p:spPr bwMode="auto">
            <a:xfrm>
              <a:off x="5643563" y="706438"/>
              <a:ext cx="125413" cy="123825"/>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7" name="Freeform 6"/>
            <p:cNvSpPr>
              <a:spLocks noEditPoints="1"/>
            </p:cNvSpPr>
            <p:nvPr userDrawn="1"/>
          </p:nvSpPr>
          <p:spPr bwMode="auto">
            <a:xfrm>
              <a:off x="8145463" y="2079625"/>
              <a:ext cx="127000" cy="61912"/>
            </a:xfrm>
            <a:custGeom>
              <a:avLst/>
              <a:gdLst>
                <a:gd name="T0" fmla="*/ 83 w 160"/>
                <a:gd name="T1" fmla="*/ 0 h 79"/>
                <a:gd name="T2" fmla="*/ 97 w 160"/>
                <a:gd name="T3" fmla="*/ 0 h 79"/>
                <a:gd name="T4" fmla="*/ 123 w 160"/>
                <a:gd name="T5" fmla="*/ 45 h 79"/>
                <a:gd name="T6" fmla="*/ 146 w 160"/>
                <a:gd name="T7" fmla="*/ 0 h 79"/>
                <a:gd name="T8" fmla="*/ 160 w 160"/>
                <a:gd name="T9" fmla="*/ 0 h 79"/>
                <a:gd name="T10" fmla="*/ 160 w 160"/>
                <a:gd name="T11" fmla="*/ 79 h 79"/>
                <a:gd name="T12" fmla="*/ 146 w 160"/>
                <a:gd name="T13" fmla="*/ 79 h 79"/>
                <a:gd name="T14" fmla="*/ 146 w 160"/>
                <a:gd name="T15" fmla="*/ 25 h 79"/>
                <a:gd name="T16" fmla="*/ 128 w 160"/>
                <a:gd name="T17" fmla="*/ 59 h 79"/>
                <a:gd name="T18" fmla="*/ 115 w 160"/>
                <a:gd name="T19" fmla="*/ 59 h 79"/>
                <a:gd name="T20" fmla="*/ 97 w 160"/>
                <a:gd name="T21" fmla="*/ 25 h 79"/>
                <a:gd name="T22" fmla="*/ 97 w 160"/>
                <a:gd name="T23" fmla="*/ 79 h 79"/>
                <a:gd name="T24" fmla="*/ 83 w 160"/>
                <a:gd name="T25" fmla="*/ 79 h 79"/>
                <a:gd name="T26" fmla="*/ 83 w 160"/>
                <a:gd name="T27" fmla="*/ 0 h 79"/>
                <a:gd name="T28" fmla="*/ 0 w 160"/>
                <a:gd name="T29" fmla="*/ 0 h 79"/>
                <a:gd name="T30" fmla="*/ 69 w 160"/>
                <a:gd name="T31" fmla="*/ 0 h 79"/>
                <a:gd name="T32" fmla="*/ 69 w 160"/>
                <a:gd name="T33" fmla="*/ 14 h 79"/>
                <a:gd name="T34" fmla="*/ 41 w 160"/>
                <a:gd name="T35" fmla="*/ 14 h 79"/>
                <a:gd name="T36" fmla="*/ 41 w 160"/>
                <a:gd name="T37" fmla="*/ 79 h 79"/>
                <a:gd name="T38" fmla="*/ 27 w 160"/>
                <a:gd name="T39" fmla="*/ 79 h 79"/>
                <a:gd name="T40" fmla="*/ 27 w 160"/>
                <a:gd name="T41" fmla="*/ 14 h 79"/>
                <a:gd name="T42" fmla="*/ 0 w 160"/>
                <a:gd name="T43" fmla="*/ 14 h 79"/>
                <a:gd name="T44" fmla="*/ 0 w 160"/>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79">
                  <a:moveTo>
                    <a:pt x="83" y="0"/>
                  </a:moveTo>
                  <a:lnTo>
                    <a:pt x="97" y="0"/>
                  </a:lnTo>
                  <a:lnTo>
                    <a:pt x="123" y="45"/>
                  </a:lnTo>
                  <a:lnTo>
                    <a:pt x="146" y="0"/>
                  </a:lnTo>
                  <a:lnTo>
                    <a:pt x="160" y="0"/>
                  </a:lnTo>
                  <a:lnTo>
                    <a:pt x="160" y="79"/>
                  </a:lnTo>
                  <a:lnTo>
                    <a:pt x="146" y="79"/>
                  </a:lnTo>
                  <a:lnTo>
                    <a:pt x="146" y="25"/>
                  </a:lnTo>
                  <a:lnTo>
                    <a:pt x="128" y="59"/>
                  </a:lnTo>
                  <a:lnTo>
                    <a:pt x="115" y="59"/>
                  </a:lnTo>
                  <a:lnTo>
                    <a:pt x="97" y="25"/>
                  </a:lnTo>
                  <a:lnTo>
                    <a:pt x="97" y="79"/>
                  </a:lnTo>
                  <a:lnTo>
                    <a:pt x="83" y="79"/>
                  </a:lnTo>
                  <a:lnTo>
                    <a:pt x="83" y="0"/>
                  </a:lnTo>
                  <a:close/>
                  <a:moveTo>
                    <a:pt x="0" y="0"/>
                  </a:moveTo>
                  <a:lnTo>
                    <a:pt x="69" y="0"/>
                  </a:lnTo>
                  <a:lnTo>
                    <a:pt x="69" y="14"/>
                  </a:lnTo>
                  <a:lnTo>
                    <a:pt x="41" y="14"/>
                  </a:lnTo>
                  <a:lnTo>
                    <a:pt x="41" y="79"/>
                  </a:lnTo>
                  <a:lnTo>
                    <a:pt x="27" y="79"/>
                  </a:lnTo>
                  <a:lnTo>
                    <a:pt x="27" y="14"/>
                  </a:lnTo>
                  <a:lnTo>
                    <a:pt x="0" y="1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8" name="Freeform 7"/>
            <p:cNvSpPr>
              <a:spLocks noEditPoints="1"/>
            </p:cNvSpPr>
            <p:nvPr userDrawn="1"/>
          </p:nvSpPr>
          <p:spPr bwMode="auto">
            <a:xfrm>
              <a:off x="5826125" y="1677988"/>
              <a:ext cx="204788" cy="241300"/>
            </a:xfrm>
            <a:custGeom>
              <a:avLst/>
              <a:gdLst>
                <a:gd name="T0" fmla="*/ 141 w 258"/>
                <a:gd name="T1" fmla="*/ 42 h 304"/>
                <a:gd name="T2" fmla="*/ 117 w 258"/>
                <a:gd name="T3" fmla="*/ 46 h 304"/>
                <a:gd name="T4" fmla="*/ 98 w 258"/>
                <a:gd name="T5" fmla="*/ 52 h 304"/>
                <a:gd name="T6" fmla="*/ 82 w 258"/>
                <a:gd name="T7" fmla="*/ 66 h 304"/>
                <a:gd name="T8" fmla="*/ 68 w 258"/>
                <a:gd name="T9" fmla="*/ 82 h 304"/>
                <a:gd name="T10" fmla="*/ 58 w 258"/>
                <a:gd name="T11" fmla="*/ 101 h 304"/>
                <a:gd name="T12" fmla="*/ 54 w 258"/>
                <a:gd name="T13" fmla="*/ 125 h 304"/>
                <a:gd name="T14" fmla="*/ 211 w 258"/>
                <a:gd name="T15" fmla="*/ 125 h 304"/>
                <a:gd name="T16" fmla="*/ 211 w 258"/>
                <a:gd name="T17" fmla="*/ 119 h 304"/>
                <a:gd name="T18" fmla="*/ 209 w 258"/>
                <a:gd name="T19" fmla="*/ 97 h 304"/>
                <a:gd name="T20" fmla="*/ 203 w 258"/>
                <a:gd name="T21" fmla="*/ 78 h 304"/>
                <a:gd name="T22" fmla="*/ 193 w 258"/>
                <a:gd name="T23" fmla="*/ 64 h 304"/>
                <a:gd name="T24" fmla="*/ 179 w 258"/>
                <a:gd name="T25" fmla="*/ 52 h 304"/>
                <a:gd name="T26" fmla="*/ 161 w 258"/>
                <a:gd name="T27" fmla="*/ 46 h 304"/>
                <a:gd name="T28" fmla="*/ 141 w 258"/>
                <a:gd name="T29" fmla="*/ 42 h 304"/>
                <a:gd name="T30" fmla="*/ 139 w 258"/>
                <a:gd name="T31" fmla="*/ 0 h 304"/>
                <a:gd name="T32" fmla="*/ 167 w 258"/>
                <a:gd name="T33" fmla="*/ 2 h 304"/>
                <a:gd name="T34" fmla="*/ 191 w 258"/>
                <a:gd name="T35" fmla="*/ 10 h 304"/>
                <a:gd name="T36" fmla="*/ 211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2 w 258"/>
                <a:gd name="T51" fmla="*/ 165 h 304"/>
                <a:gd name="T52" fmla="*/ 58 w 258"/>
                <a:gd name="T53" fmla="*/ 193 h 304"/>
                <a:gd name="T54" fmla="*/ 66 w 258"/>
                <a:gd name="T55" fmla="*/ 216 h 304"/>
                <a:gd name="T56" fmla="*/ 80 w 258"/>
                <a:gd name="T57" fmla="*/ 234 h 304"/>
                <a:gd name="T58" fmla="*/ 100 w 258"/>
                <a:gd name="T59" fmla="*/ 248 h 304"/>
                <a:gd name="T60" fmla="*/ 123 w 258"/>
                <a:gd name="T61" fmla="*/ 256 h 304"/>
                <a:gd name="T62" fmla="*/ 153 w 258"/>
                <a:gd name="T63" fmla="*/ 260 h 304"/>
                <a:gd name="T64" fmla="*/ 181 w 258"/>
                <a:gd name="T65" fmla="*/ 256 h 304"/>
                <a:gd name="T66" fmla="*/ 205 w 258"/>
                <a:gd name="T67" fmla="*/ 248 h 304"/>
                <a:gd name="T68" fmla="*/ 226 w 258"/>
                <a:gd name="T69" fmla="*/ 236 h 304"/>
                <a:gd name="T70" fmla="*/ 248 w 258"/>
                <a:gd name="T71" fmla="*/ 270 h 304"/>
                <a:gd name="T72" fmla="*/ 226 w 258"/>
                <a:gd name="T73" fmla="*/ 286 h 304"/>
                <a:gd name="T74" fmla="*/ 203 w 258"/>
                <a:gd name="T75" fmla="*/ 296 h 304"/>
                <a:gd name="T76" fmla="*/ 177 w 258"/>
                <a:gd name="T77" fmla="*/ 302 h 304"/>
                <a:gd name="T78" fmla="*/ 147 w 258"/>
                <a:gd name="T79" fmla="*/ 304 h 304"/>
                <a:gd name="T80" fmla="*/ 115 w 258"/>
                <a:gd name="T81" fmla="*/ 302 h 304"/>
                <a:gd name="T82" fmla="*/ 88 w 258"/>
                <a:gd name="T83" fmla="*/ 294 h 304"/>
                <a:gd name="T84" fmla="*/ 62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2 w 258"/>
                <a:gd name="T105" fmla="*/ 22 h 304"/>
                <a:gd name="T106" fmla="*/ 84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8" y="52"/>
                  </a:lnTo>
                  <a:lnTo>
                    <a:pt x="82" y="66"/>
                  </a:lnTo>
                  <a:lnTo>
                    <a:pt x="68" y="82"/>
                  </a:lnTo>
                  <a:lnTo>
                    <a:pt x="58" y="101"/>
                  </a:lnTo>
                  <a:lnTo>
                    <a:pt x="54" y="125"/>
                  </a:lnTo>
                  <a:lnTo>
                    <a:pt x="211" y="125"/>
                  </a:lnTo>
                  <a:lnTo>
                    <a:pt x="211" y="119"/>
                  </a:lnTo>
                  <a:lnTo>
                    <a:pt x="209" y="97"/>
                  </a:lnTo>
                  <a:lnTo>
                    <a:pt x="203" y="78"/>
                  </a:lnTo>
                  <a:lnTo>
                    <a:pt x="193" y="64"/>
                  </a:lnTo>
                  <a:lnTo>
                    <a:pt x="179" y="52"/>
                  </a:lnTo>
                  <a:lnTo>
                    <a:pt x="161" y="46"/>
                  </a:lnTo>
                  <a:lnTo>
                    <a:pt x="141" y="42"/>
                  </a:lnTo>
                  <a:close/>
                  <a:moveTo>
                    <a:pt x="139" y="0"/>
                  </a:moveTo>
                  <a:lnTo>
                    <a:pt x="167" y="2"/>
                  </a:lnTo>
                  <a:lnTo>
                    <a:pt x="191" y="10"/>
                  </a:lnTo>
                  <a:lnTo>
                    <a:pt x="211" y="20"/>
                  </a:lnTo>
                  <a:lnTo>
                    <a:pt x="228" y="36"/>
                  </a:lnTo>
                  <a:lnTo>
                    <a:pt x="240" y="56"/>
                  </a:lnTo>
                  <a:lnTo>
                    <a:pt x="250" y="78"/>
                  </a:lnTo>
                  <a:lnTo>
                    <a:pt x="256" y="103"/>
                  </a:lnTo>
                  <a:lnTo>
                    <a:pt x="258" y="129"/>
                  </a:lnTo>
                  <a:lnTo>
                    <a:pt x="256" y="165"/>
                  </a:lnTo>
                  <a:lnTo>
                    <a:pt x="52" y="165"/>
                  </a:lnTo>
                  <a:lnTo>
                    <a:pt x="58" y="193"/>
                  </a:lnTo>
                  <a:lnTo>
                    <a:pt x="66" y="216"/>
                  </a:lnTo>
                  <a:lnTo>
                    <a:pt x="80" y="234"/>
                  </a:lnTo>
                  <a:lnTo>
                    <a:pt x="100" y="248"/>
                  </a:lnTo>
                  <a:lnTo>
                    <a:pt x="123" y="256"/>
                  </a:lnTo>
                  <a:lnTo>
                    <a:pt x="153" y="260"/>
                  </a:lnTo>
                  <a:lnTo>
                    <a:pt x="181" y="256"/>
                  </a:lnTo>
                  <a:lnTo>
                    <a:pt x="205" y="248"/>
                  </a:lnTo>
                  <a:lnTo>
                    <a:pt x="226" y="236"/>
                  </a:lnTo>
                  <a:lnTo>
                    <a:pt x="248" y="270"/>
                  </a:lnTo>
                  <a:lnTo>
                    <a:pt x="226" y="286"/>
                  </a:lnTo>
                  <a:lnTo>
                    <a:pt x="203" y="296"/>
                  </a:lnTo>
                  <a:lnTo>
                    <a:pt x="177" y="302"/>
                  </a:lnTo>
                  <a:lnTo>
                    <a:pt x="147" y="304"/>
                  </a:lnTo>
                  <a:lnTo>
                    <a:pt x="115" y="302"/>
                  </a:lnTo>
                  <a:lnTo>
                    <a:pt x="88" y="294"/>
                  </a:lnTo>
                  <a:lnTo>
                    <a:pt x="62" y="282"/>
                  </a:lnTo>
                  <a:lnTo>
                    <a:pt x="42" y="264"/>
                  </a:lnTo>
                  <a:lnTo>
                    <a:pt x="24" y="242"/>
                  </a:lnTo>
                  <a:lnTo>
                    <a:pt x="12" y="216"/>
                  </a:lnTo>
                  <a:lnTo>
                    <a:pt x="4" y="185"/>
                  </a:lnTo>
                  <a:lnTo>
                    <a:pt x="0" y="149"/>
                  </a:lnTo>
                  <a:lnTo>
                    <a:pt x="4" y="115"/>
                  </a:lnTo>
                  <a:lnTo>
                    <a:pt x="12" y="86"/>
                  </a:lnTo>
                  <a:lnTo>
                    <a:pt x="24" y="60"/>
                  </a:lnTo>
                  <a:lnTo>
                    <a:pt x="40" y="40"/>
                  </a:lnTo>
                  <a:lnTo>
                    <a:pt x="62" y="22"/>
                  </a:lnTo>
                  <a:lnTo>
                    <a:pt x="84" y="10"/>
                  </a:lnTo>
                  <a:lnTo>
                    <a:pt x="111"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9" name="Freeform 8"/>
            <p:cNvSpPr>
              <a:spLocks/>
            </p:cNvSpPr>
            <p:nvPr userDrawn="1"/>
          </p:nvSpPr>
          <p:spPr bwMode="auto">
            <a:xfrm>
              <a:off x="6053138" y="1684338"/>
              <a:ext cx="215900" cy="228600"/>
            </a:xfrm>
            <a:custGeom>
              <a:avLst/>
              <a:gdLst>
                <a:gd name="T0" fmla="*/ 6 w 271"/>
                <a:gd name="T1" fmla="*/ 0 h 288"/>
                <a:gd name="T2" fmla="*/ 65 w 271"/>
                <a:gd name="T3" fmla="*/ 0 h 288"/>
                <a:gd name="T4" fmla="*/ 137 w 271"/>
                <a:gd name="T5" fmla="*/ 105 h 288"/>
                <a:gd name="T6" fmla="*/ 208 w 271"/>
                <a:gd name="T7" fmla="*/ 0 h 288"/>
                <a:gd name="T8" fmla="*/ 263 w 271"/>
                <a:gd name="T9" fmla="*/ 0 h 288"/>
                <a:gd name="T10" fmla="*/ 164 w 271"/>
                <a:gd name="T11" fmla="*/ 141 h 288"/>
                <a:gd name="T12" fmla="*/ 271 w 271"/>
                <a:gd name="T13" fmla="*/ 288 h 288"/>
                <a:gd name="T14" fmla="*/ 212 w 271"/>
                <a:gd name="T15" fmla="*/ 288 h 288"/>
                <a:gd name="T16" fmla="*/ 135 w 271"/>
                <a:gd name="T17" fmla="*/ 177 h 288"/>
                <a:gd name="T18" fmla="*/ 55 w 271"/>
                <a:gd name="T19" fmla="*/ 288 h 288"/>
                <a:gd name="T20" fmla="*/ 0 w 271"/>
                <a:gd name="T21" fmla="*/ 288 h 288"/>
                <a:gd name="T22" fmla="*/ 107 w 271"/>
                <a:gd name="T23" fmla="*/ 141 h 288"/>
                <a:gd name="T24" fmla="*/ 6 w 271"/>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1" h="288">
                  <a:moveTo>
                    <a:pt x="6" y="0"/>
                  </a:moveTo>
                  <a:lnTo>
                    <a:pt x="65" y="0"/>
                  </a:lnTo>
                  <a:lnTo>
                    <a:pt x="137" y="105"/>
                  </a:lnTo>
                  <a:lnTo>
                    <a:pt x="208" y="0"/>
                  </a:lnTo>
                  <a:lnTo>
                    <a:pt x="263" y="0"/>
                  </a:lnTo>
                  <a:lnTo>
                    <a:pt x="164" y="141"/>
                  </a:lnTo>
                  <a:lnTo>
                    <a:pt x="271" y="288"/>
                  </a:lnTo>
                  <a:lnTo>
                    <a:pt x="212" y="288"/>
                  </a:lnTo>
                  <a:lnTo>
                    <a:pt x="135" y="177"/>
                  </a:lnTo>
                  <a:lnTo>
                    <a:pt x="55" y="288"/>
                  </a:lnTo>
                  <a:lnTo>
                    <a:pt x="0" y="288"/>
                  </a:lnTo>
                  <a:lnTo>
                    <a:pt x="107" y="14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0" name="Freeform 9"/>
            <p:cNvSpPr>
              <a:spLocks noEditPoints="1"/>
            </p:cNvSpPr>
            <p:nvPr userDrawn="1"/>
          </p:nvSpPr>
          <p:spPr bwMode="auto">
            <a:xfrm>
              <a:off x="6300788" y="1677988"/>
              <a:ext cx="220663" cy="330200"/>
            </a:xfrm>
            <a:custGeom>
              <a:avLst/>
              <a:gdLst>
                <a:gd name="T0" fmla="*/ 143 w 277"/>
                <a:gd name="T1" fmla="*/ 44 h 417"/>
                <a:gd name="T2" fmla="*/ 115 w 277"/>
                <a:gd name="T3" fmla="*/ 48 h 417"/>
                <a:gd name="T4" fmla="*/ 93 w 277"/>
                <a:gd name="T5" fmla="*/ 58 h 417"/>
                <a:gd name="T6" fmla="*/ 75 w 277"/>
                <a:gd name="T7" fmla="*/ 74 h 417"/>
                <a:gd name="T8" fmla="*/ 61 w 277"/>
                <a:gd name="T9" fmla="*/ 97 h 417"/>
                <a:gd name="T10" fmla="*/ 53 w 277"/>
                <a:gd name="T11" fmla="*/ 123 h 417"/>
                <a:gd name="T12" fmla="*/ 51 w 277"/>
                <a:gd name="T13" fmla="*/ 155 h 417"/>
                <a:gd name="T14" fmla="*/ 53 w 277"/>
                <a:gd name="T15" fmla="*/ 185 h 417"/>
                <a:gd name="T16" fmla="*/ 61 w 277"/>
                <a:gd name="T17" fmla="*/ 210 h 417"/>
                <a:gd name="T18" fmla="*/ 73 w 277"/>
                <a:gd name="T19" fmla="*/ 232 h 417"/>
                <a:gd name="T20" fmla="*/ 91 w 277"/>
                <a:gd name="T21" fmla="*/ 246 h 417"/>
                <a:gd name="T22" fmla="*/ 113 w 277"/>
                <a:gd name="T23" fmla="*/ 256 h 417"/>
                <a:gd name="T24" fmla="*/ 137 w 277"/>
                <a:gd name="T25" fmla="*/ 260 h 417"/>
                <a:gd name="T26" fmla="*/ 162 w 277"/>
                <a:gd name="T27" fmla="*/ 256 h 417"/>
                <a:gd name="T28" fmla="*/ 184 w 277"/>
                <a:gd name="T29" fmla="*/ 246 h 417"/>
                <a:gd name="T30" fmla="*/ 200 w 277"/>
                <a:gd name="T31" fmla="*/ 230 h 417"/>
                <a:gd name="T32" fmla="*/ 214 w 277"/>
                <a:gd name="T33" fmla="*/ 208 h 417"/>
                <a:gd name="T34" fmla="*/ 220 w 277"/>
                <a:gd name="T35" fmla="*/ 181 h 417"/>
                <a:gd name="T36" fmla="*/ 224 w 277"/>
                <a:gd name="T37" fmla="*/ 149 h 417"/>
                <a:gd name="T38" fmla="*/ 220 w 277"/>
                <a:gd name="T39" fmla="*/ 117 h 417"/>
                <a:gd name="T40" fmla="*/ 214 w 277"/>
                <a:gd name="T41" fmla="*/ 92 h 417"/>
                <a:gd name="T42" fmla="*/ 202 w 277"/>
                <a:gd name="T43" fmla="*/ 72 h 417"/>
                <a:gd name="T44" fmla="*/ 186 w 277"/>
                <a:gd name="T45" fmla="*/ 56 h 417"/>
                <a:gd name="T46" fmla="*/ 166 w 277"/>
                <a:gd name="T47" fmla="*/ 48 h 417"/>
                <a:gd name="T48" fmla="*/ 143 w 277"/>
                <a:gd name="T49" fmla="*/ 44 h 417"/>
                <a:gd name="T50" fmla="*/ 153 w 277"/>
                <a:gd name="T51" fmla="*/ 0 h 417"/>
                <a:gd name="T52" fmla="*/ 180 w 277"/>
                <a:gd name="T53" fmla="*/ 2 h 417"/>
                <a:gd name="T54" fmla="*/ 206 w 277"/>
                <a:gd name="T55" fmla="*/ 10 h 417"/>
                <a:gd name="T56" fmla="*/ 226 w 277"/>
                <a:gd name="T57" fmla="*/ 24 h 417"/>
                <a:gd name="T58" fmla="*/ 244 w 277"/>
                <a:gd name="T59" fmla="*/ 40 h 417"/>
                <a:gd name="T60" fmla="*/ 258 w 277"/>
                <a:gd name="T61" fmla="*/ 62 h 417"/>
                <a:gd name="T62" fmla="*/ 267 w 277"/>
                <a:gd name="T63" fmla="*/ 86 h 417"/>
                <a:gd name="T64" fmla="*/ 275 w 277"/>
                <a:gd name="T65" fmla="*/ 115 h 417"/>
                <a:gd name="T66" fmla="*/ 277 w 277"/>
                <a:gd name="T67" fmla="*/ 147 h 417"/>
                <a:gd name="T68" fmla="*/ 275 w 277"/>
                <a:gd name="T69" fmla="*/ 179 h 417"/>
                <a:gd name="T70" fmla="*/ 267 w 277"/>
                <a:gd name="T71" fmla="*/ 208 h 417"/>
                <a:gd name="T72" fmla="*/ 258 w 277"/>
                <a:gd name="T73" fmla="*/ 236 h 417"/>
                <a:gd name="T74" fmla="*/ 242 w 277"/>
                <a:gd name="T75" fmla="*/ 260 h 417"/>
                <a:gd name="T76" fmla="*/ 224 w 277"/>
                <a:gd name="T77" fmla="*/ 278 h 417"/>
                <a:gd name="T78" fmla="*/ 200 w 277"/>
                <a:gd name="T79" fmla="*/ 292 h 417"/>
                <a:gd name="T80" fmla="*/ 174 w 277"/>
                <a:gd name="T81" fmla="*/ 302 h 417"/>
                <a:gd name="T82" fmla="*/ 145 w 277"/>
                <a:gd name="T83" fmla="*/ 304 h 417"/>
                <a:gd name="T84" fmla="*/ 115 w 277"/>
                <a:gd name="T85" fmla="*/ 302 h 417"/>
                <a:gd name="T86" fmla="*/ 89 w 277"/>
                <a:gd name="T87" fmla="*/ 292 h 417"/>
                <a:gd name="T88" fmla="*/ 67 w 277"/>
                <a:gd name="T89" fmla="*/ 276 h 417"/>
                <a:gd name="T90" fmla="*/ 51 w 277"/>
                <a:gd name="T91" fmla="*/ 256 h 417"/>
                <a:gd name="T92" fmla="*/ 51 w 277"/>
                <a:gd name="T93" fmla="*/ 417 h 417"/>
                <a:gd name="T94" fmla="*/ 0 w 277"/>
                <a:gd name="T95" fmla="*/ 417 h 417"/>
                <a:gd name="T96" fmla="*/ 0 w 277"/>
                <a:gd name="T97" fmla="*/ 8 h 417"/>
                <a:gd name="T98" fmla="*/ 28 w 277"/>
                <a:gd name="T99" fmla="*/ 8 h 417"/>
                <a:gd name="T100" fmla="*/ 36 w 277"/>
                <a:gd name="T101" fmla="*/ 8 h 417"/>
                <a:gd name="T102" fmla="*/ 42 w 277"/>
                <a:gd name="T103" fmla="*/ 10 h 417"/>
                <a:gd name="T104" fmla="*/ 48 w 277"/>
                <a:gd name="T105" fmla="*/ 14 h 417"/>
                <a:gd name="T106" fmla="*/ 49 w 277"/>
                <a:gd name="T107" fmla="*/ 20 h 417"/>
                <a:gd name="T108" fmla="*/ 51 w 277"/>
                <a:gd name="T109" fmla="*/ 28 h 417"/>
                <a:gd name="T110" fmla="*/ 51 w 277"/>
                <a:gd name="T111" fmla="*/ 52 h 417"/>
                <a:gd name="T112" fmla="*/ 67 w 277"/>
                <a:gd name="T113" fmla="*/ 30 h 417"/>
                <a:gd name="T114" fmla="*/ 91 w 277"/>
                <a:gd name="T115" fmla="*/ 14 h 417"/>
                <a:gd name="T116" fmla="*/ 119 w 277"/>
                <a:gd name="T117" fmla="*/ 4 h 417"/>
                <a:gd name="T118" fmla="*/ 153 w 277"/>
                <a:gd name="T119"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 h="417">
                  <a:moveTo>
                    <a:pt x="143" y="44"/>
                  </a:moveTo>
                  <a:lnTo>
                    <a:pt x="115" y="48"/>
                  </a:lnTo>
                  <a:lnTo>
                    <a:pt x="93" y="58"/>
                  </a:lnTo>
                  <a:lnTo>
                    <a:pt x="75" y="74"/>
                  </a:lnTo>
                  <a:lnTo>
                    <a:pt x="61" y="97"/>
                  </a:lnTo>
                  <a:lnTo>
                    <a:pt x="53" y="123"/>
                  </a:lnTo>
                  <a:lnTo>
                    <a:pt x="51" y="155"/>
                  </a:lnTo>
                  <a:lnTo>
                    <a:pt x="53" y="185"/>
                  </a:lnTo>
                  <a:lnTo>
                    <a:pt x="61" y="210"/>
                  </a:lnTo>
                  <a:lnTo>
                    <a:pt x="73" y="232"/>
                  </a:lnTo>
                  <a:lnTo>
                    <a:pt x="91" y="246"/>
                  </a:lnTo>
                  <a:lnTo>
                    <a:pt x="113" y="256"/>
                  </a:lnTo>
                  <a:lnTo>
                    <a:pt x="137" y="260"/>
                  </a:lnTo>
                  <a:lnTo>
                    <a:pt x="162" y="256"/>
                  </a:lnTo>
                  <a:lnTo>
                    <a:pt x="184" y="246"/>
                  </a:lnTo>
                  <a:lnTo>
                    <a:pt x="200" y="230"/>
                  </a:lnTo>
                  <a:lnTo>
                    <a:pt x="214" y="208"/>
                  </a:lnTo>
                  <a:lnTo>
                    <a:pt x="220" y="181"/>
                  </a:lnTo>
                  <a:lnTo>
                    <a:pt x="224" y="149"/>
                  </a:lnTo>
                  <a:lnTo>
                    <a:pt x="220" y="117"/>
                  </a:lnTo>
                  <a:lnTo>
                    <a:pt x="214" y="92"/>
                  </a:lnTo>
                  <a:lnTo>
                    <a:pt x="202" y="72"/>
                  </a:lnTo>
                  <a:lnTo>
                    <a:pt x="186" y="56"/>
                  </a:lnTo>
                  <a:lnTo>
                    <a:pt x="166" y="48"/>
                  </a:lnTo>
                  <a:lnTo>
                    <a:pt x="143" y="44"/>
                  </a:lnTo>
                  <a:close/>
                  <a:moveTo>
                    <a:pt x="153" y="0"/>
                  </a:moveTo>
                  <a:lnTo>
                    <a:pt x="180" y="2"/>
                  </a:lnTo>
                  <a:lnTo>
                    <a:pt x="206" y="10"/>
                  </a:lnTo>
                  <a:lnTo>
                    <a:pt x="226" y="24"/>
                  </a:lnTo>
                  <a:lnTo>
                    <a:pt x="244" y="40"/>
                  </a:lnTo>
                  <a:lnTo>
                    <a:pt x="258" y="62"/>
                  </a:lnTo>
                  <a:lnTo>
                    <a:pt x="267" y="86"/>
                  </a:lnTo>
                  <a:lnTo>
                    <a:pt x="275" y="115"/>
                  </a:lnTo>
                  <a:lnTo>
                    <a:pt x="277" y="147"/>
                  </a:lnTo>
                  <a:lnTo>
                    <a:pt x="275" y="179"/>
                  </a:lnTo>
                  <a:lnTo>
                    <a:pt x="267" y="208"/>
                  </a:lnTo>
                  <a:lnTo>
                    <a:pt x="258" y="236"/>
                  </a:lnTo>
                  <a:lnTo>
                    <a:pt x="242" y="260"/>
                  </a:lnTo>
                  <a:lnTo>
                    <a:pt x="224" y="278"/>
                  </a:lnTo>
                  <a:lnTo>
                    <a:pt x="200" y="292"/>
                  </a:lnTo>
                  <a:lnTo>
                    <a:pt x="174" y="302"/>
                  </a:lnTo>
                  <a:lnTo>
                    <a:pt x="145" y="304"/>
                  </a:lnTo>
                  <a:lnTo>
                    <a:pt x="115" y="302"/>
                  </a:lnTo>
                  <a:lnTo>
                    <a:pt x="89" y="292"/>
                  </a:lnTo>
                  <a:lnTo>
                    <a:pt x="67" y="276"/>
                  </a:lnTo>
                  <a:lnTo>
                    <a:pt x="51" y="256"/>
                  </a:lnTo>
                  <a:lnTo>
                    <a:pt x="51" y="417"/>
                  </a:lnTo>
                  <a:lnTo>
                    <a:pt x="0" y="417"/>
                  </a:lnTo>
                  <a:lnTo>
                    <a:pt x="0" y="8"/>
                  </a:lnTo>
                  <a:lnTo>
                    <a:pt x="28" y="8"/>
                  </a:lnTo>
                  <a:lnTo>
                    <a:pt x="36" y="8"/>
                  </a:lnTo>
                  <a:lnTo>
                    <a:pt x="42" y="10"/>
                  </a:lnTo>
                  <a:lnTo>
                    <a:pt x="48" y="14"/>
                  </a:lnTo>
                  <a:lnTo>
                    <a:pt x="49" y="20"/>
                  </a:lnTo>
                  <a:lnTo>
                    <a:pt x="51" y="28"/>
                  </a:lnTo>
                  <a:lnTo>
                    <a:pt x="51" y="52"/>
                  </a:lnTo>
                  <a:lnTo>
                    <a:pt x="67" y="30"/>
                  </a:lnTo>
                  <a:lnTo>
                    <a:pt x="91" y="14"/>
                  </a:lnTo>
                  <a:lnTo>
                    <a:pt x="119" y="4"/>
                  </a:lnTo>
                  <a:lnTo>
                    <a:pt x="1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1" name="Freeform 10"/>
            <p:cNvSpPr>
              <a:spLocks noEditPoints="1"/>
            </p:cNvSpPr>
            <p:nvPr userDrawn="1"/>
          </p:nvSpPr>
          <p:spPr bwMode="auto">
            <a:xfrm>
              <a:off x="6559550" y="1677988"/>
              <a:ext cx="204788" cy="241300"/>
            </a:xfrm>
            <a:custGeom>
              <a:avLst/>
              <a:gdLst>
                <a:gd name="T0" fmla="*/ 141 w 258"/>
                <a:gd name="T1" fmla="*/ 42 h 304"/>
                <a:gd name="T2" fmla="*/ 117 w 258"/>
                <a:gd name="T3" fmla="*/ 46 h 304"/>
                <a:gd name="T4" fmla="*/ 97 w 258"/>
                <a:gd name="T5" fmla="*/ 52 h 304"/>
                <a:gd name="T6" fmla="*/ 81 w 258"/>
                <a:gd name="T7" fmla="*/ 66 h 304"/>
                <a:gd name="T8" fmla="*/ 67 w 258"/>
                <a:gd name="T9" fmla="*/ 82 h 304"/>
                <a:gd name="T10" fmla="*/ 57 w 258"/>
                <a:gd name="T11" fmla="*/ 101 h 304"/>
                <a:gd name="T12" fmla="*/ 53 w 258"/>
                <a:gd name="T13" fmla="*/ 125 h 304"/>
                <a:gd name="T14" fmla="*/ 210 w 258"/>
                <a:gd name="T15" fmla="*/ 125 h 304"/>
                <a:gd name="T16" fmla="*/ 210 w 258"/>
                <a:gd name="T17" fmla="*/ 119 h 304"/>
                <a:gd name="T18" fmla="*/ 208 w 258"/>
                <a:gd name="T19" fmla="*/ 97 h 304"/>
                <a:gd name="T20" fmla="*/ 200 w 258"/>
                <a:gd name="T21" fmla="*/ 78 h 304"/>
                <a:gd name="T22" fmla="*/ 190 w 258"/>
                <a:gd name="T23" fmla="*/ 64 h 304"/>
                <a:gd name="T24" fmla="*/ 178 w 258"/>
                <a:gd name="T25" fmla="*/ 52 h 304"/>
                <a:gd name="T26" fmla="*/ 160 w 258"/>
                <a:gd name="T27" fmla="*/ 46 h 304"/>
                <a:gd name="T28" fmla="*/ 141 w 258"/>
                <a:gd name="T29" fmla="*/ 42 h 304"/>
                <a:gd name="T30" fmla="*/ 139 w 258"/>
                <a:gd name="T31" fmla="*/ 0 h 304"/>
                <a:gd name="T32" fmla="*/ 166 w 258"/>
                <a:gd name="T33" fmla="*/ 2 h 304"/>
                <a:gd name="T34" fmla="*/ 190 w 258"/>
                <a:gd name="T35" fmla="*/ 10 h 304"/>
                <a:gd name="T36" fmla="*/ 210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1 w 258"/>
                <a:gd name="T51" fmla="*/ 165 h 304"/>
                <a:gd name="T52" fmla="*/ 57 w 258"/>
                <a:gd name="T53" fmla="*/ 193 h 304"/>
                <a:gd name="T54" fmla="*/ 65 w 258"/>
                <a:gd name="T55" fmla="*/ 216 h 304"/>
                <a:gd name="T56" fmla="*/ 79 w 258"/>
                <a:gd name="T57" fmla="*/ 234 h 304"/>
                <a:gd name="T58" fmla="*/ 99 w 258"/>
                <a:gd name="T59" fmla="*/ 248 h 304"/>
                <a:gd name="T60" fmla="*/ 123 w 258"/>
                <a:gd name="T61" fmla="*/ 256 h 304"/>
                <a:gd name="T62" fmla="*/ 153 w 258"/>
                <a:gd name="T63" fmla="*/ 260 h 304"/>
                <a:gd name="T64" fmla="*/ 180 w 258"/>
                <a:gd name="T65" fmla="*/ 256 h 304"/>
                <a:gd name="T66" fmla="*/ 204 w 258"/>
                <a:gd name="T67" fmla="*/ 248 h 304"/>
                <a:gd name="T68" fmla="*/ 226 w 258"/>
                <a:gd name="T69" fmla="*/ 236 h 304"/>
                <a:gd name="T70" fmla="*/ 248 w 258"/>
                <a:gd name="T71" fmla="*/ 270 h 304"/>
                <a:gd name="T72" fmla="*/ 226 w 258"/>
                <a:gd name="T73" fmla="*/ 286 h 304"/>
                <a:gd name="T74" fmla="*/ 202 w 258"/>
                <a:gd name="T75" fmla="*/ 296 h 304"/>
                <a:gd name="T76" fmla="*/ 176 w 258"/>
                <a:gd name="T77" fmla="*/ 302 h 304"/>
                <a:gd name="T78" fmla="*/ 147 w 258"/>
                <a:gd name="T79" fmla="*/ 304 h 304"/>
                <a:gd name="T80" fmla="*/ 115 w 258"/>
                <a:gd name="T81" fmla="*/ 302 h 304"/>
                <a:gd name="T82" fmla="*/ 87 w 258"/>
                <a:gd name="T83" fmla="*/ 294 h 304"/>
                <a:gd name="T84" fmla="*/ 61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1 w 258"/>
                <a:gd name="T105" fmla="*/ 22 h 304"/>
                <a:gd name="T106" fmla="*/ 83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7" y="52"/>
                  </a:lnTo>
                  <a:lnTo>
                    <a:pt x="81" y="66"/>
                  </a:lnTo>
                  <a:lnTo>
                    <a:pt x="67" y="82"/>
                  </a:lnTo>
                  <a:lnTo>
                    <a:pt x="57" y="101"/>
                  </a:lnTo>
                  <a:lnTo>
                    <a:pt x="53" y="125"/>
                  </a:lnTo>
                  <a:lnTo>
                    <a:pt x="210" y="125"/>
                  </a:lnTo>
                  <a:lnTo>
                    <a:pt x="210" y="119"/>
                  </a:lnTo>
                  <a:lnTo>
                    <a:pt x="208" y="97"/>
                  </a:lnTo>
                  <a:lnTo>
                    <a:pt x="200" y="78"/>
                  </a:lnTo>
                  <a:lnTo>
                    <a:pt x="190" y="64"/>
                  </a:lnTo>
                  <a:lnTo>
                    <a:pt x="178" y="52"/>
                  </a:lnTo>
                  <a:lnTo>
                    <a:pt x="160" y="46"/>
                  </a:lnTo>
                  <a:lnTo>
                    <a:pt x="141" y="42"/>
                  </a:lnTo>
                  <a:close/>
                  <a:moveTo>
                    <a:pt x="139" y="0"/>
                  </a:moveTo>
                  <a:lnTo>
                    <a:pt x="166" y="2"/>
                  </a:lnTo>
                  <a:lnTo>
                    <a:pt x="190" y="10"/>
                  </a:lnTo>
                  <a:lnTo>
                    <a:pt x="210" y="20"/>
                  </a:lnTo>
                  <a:lnTo>
                    <a:pt x="228" y="36"/>
                  </a:lnTo>
                  <a:lnTo>
                    <a:pt x="240" y="56"/>
                  </a:lnTo>
                  <a:lnTo>
                    <a:pt x="250" y="78"/>
                  </a:lnTo>
                  <a:lnTo>
                    <a:pt x="256" y="103"/>
                  </a:lnTo>
                  <a:lnTo>
                    <a:pt x="258" y="129"/>
                  </a:lnTo>
                  <a:lnTo>
                    <a:pt x="256" y="165"/>
                  </a:lnTo>
                  <a:lnTo>
                    <a:pt x="51" y="165"/>
                  </a:lnTo>
                  <a:lnTo>
                    <a:pt x="57" y="193"/>
                  </a:lnTo>
                  <a:lnTo>
                    <a:pt x="65" y="216"/>
                  </a:lnTo>
                  <a:lnTo>
                    <a:pt x="79" y="234"/>
                  </a:lnTo>
                  <a:lnTo>
                    <a:pt x="99" y="248"/>
                  </a:lnTo>
                  <a:lnTo>
                    <a:pt x="123" y="256"/>
                  </a:lnTo>
                  <a:lnTo>
                    <a:pt x="153" y="260"/>
                  </a:lnTo>
                  <a:lnTo>
                    <a:pt x="180" y="256"/>
                  </a:lnTo>
                  <a:lnTo>
                    <a:pt x="204" y="248"/>
                  </a:lnTo>
                  <a:lnTo>
                    <a:pt x="226" y="236"/>
                  </a:lnTo>
                  <a:lnTo>
                    <a:pt x="248" y="270"/>
                  </a:lnTo>
                  <a:lnTo>
                    <a:pt x="226" y="286"/>
                  </a:lnTo>
                  <a:lnTo>
                    <a:pt x="202" y="296"/>
                  </a:lnTo>
                  <a:lnTo>
                    <a:pt x="176" y="302"/>
                  </a:lnTo>
                  <a:lnTo>
                    <a:pt x="147" y="304"/>
                  </a:lnTo>
                  <a:lnTo>
                    <a:pt x="115" y="302"/>
                  </a:lnTo>
                  <a:lnTo>
                    <a:pt x="87" y="294"/>
                  </a:lnTo>
                  <a:lnTo>
                    <a:pt x="61" y="282"/>
                  </a:lnTo>
                  <a:lnTo>
                    <a:pt x="42" y="264"/>
                  </a:lnTo>
                  <a:lnTo>
                    <a:pt x="24" y="242"/>
                  </a:lnTo>
                  <a:lnTo>
                    <a:pt x="12" y="216"/>
                  </a:lnTo>
                  <a:lnTo>
                    <a:pt x="4" y="185"/>
                  </a:lnTo>
                  <a:lnTo>
                    <a:pt x="0" y="149"/>
                  </a:lnTo>
                  <a:lnTo>
                    <a:pt x="4" y="115"/>
                  </a:lnTo>
                  <a:lnTo>
                    <a:pt x="12" y="86"/>
                  </a:lnTo>
                  <a:lnTo>
                    <a:pt x="24" y="60"/>
                  </a:lnTo>
                  <a:lnTo>
                    <a:pt x="40" y="40"/>
                  </a:lnTo>
                  <a:lnTo>
                    <a:pt x="61" y="22"/>
                  </a:lnTo>
                  <a:lnTo>
                    <a:pt x="83" y="10"/>
                  </a:lnTo>
                  <a:lnTo>
                    <a:pt x="111"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2" name="Freeform 11"/>
            <p:cNvSpPr>
              <a:spLocks/>
            </p:cNvSpPr>
            <p:nvPr userDrawn="1"/>
          </p:nvSpPr>
          <p:spPr bwMode="auto">
            <a:xfrm>
              <a:off x="6816725" y="1681163"/>
              <a:ext cx="130175" cy="231775"/>
            </a:xfrm>
            <a:custGeom>
              <a:avLst/>
              <a:gdLst>
                <a:gd name="T0" fmla="*/ 139 w 164"/>
                <a:gd name="T1" fmla="*/ 0 h 292"/>
                <a:gd name="T2" fmla="*/ 147 w 164"/>
                <a:gd name="T3" fmla="*/ 0 h 292"/>
                <a:gd name="T4" fmla="*/ 155 w 164"/>
                <a:gd name="T5" fmla="*/ 0 h 292"/>
                <a:gd name="T6" fmla="*/ 161 w 164"/>
                <a:gd name="T7" fmla="*/ 2 h 292"/>
                <a:gd name="T8" fmla="*/ 164 w 164"/>
                <a:gd name="T9" fmla="*/ 2 h 292"/>
                <a:gd name="T10" fmla="*/ 164 w 164"/>
                <a:gd name="T11" fmla="*/ 46 h 292"/>
                <a:gd name="T12" fmla="*/ 147 w 164"/>
                <a:gd name="T13" fmla="*/ 46 h 292"/>
                <a:gd name="T14" fmla="*/ 117 w 164"/>
                <a:gd name="T15" fmla="*/ 48 h 292"/>
                <a:gd name="T16" fmla="*/ 93 w 164"/>
                <a:gd name="T17" fmla="*/ 56 h 292"/>
                <a:gd name="T18" fmla="*/ 75 w 164"/>
                <a:gd name="T19" fmla="*/ 70 h 292"/>
                <a:gd name="T20" fmla="*/ 61 w 164"/>
                <a:gd name="T21" fmla="*/ 91 h 292"/>
                <a:gd name="T22" fmla="*/ 54 w 164"/>
                <a:gd name="T23" fmla="*/ 119 h 292"/>
                <a:gd name="T24" fmla="*/ 52 w 164"/>
                <a:gd name="T25" fmla="*/ 153 h 292"/>
                <a:gd name="T26" fmla="*/ 52 w 164"/>
                <a:gd name="T27" fmla="*/ 292 h 292"/>
                <a:gd name="T28" fmla="*/ 0 w 164"/>
                <a:gd name="T29" fmla="*/ 292 h 292"/>
                <a:gd name="T30" fmla="*/ 0 w 164"/>
                <a:gd name="T31" fmla="*/ 4 h 292"/>
                <a:gd name="T32" fmla="*/ 26 w 164"/>
                <a:gd name="T33" fmla="*/ 4 h 292"/>
                <a:gd name="T34" fmla="*/ 36 w 164"/>
                <a:gd name="T35" fmla="*/ 4 h 292"/>
                <a:gd name="T36" fmla="*/ 42 w 164"/>
                <a:gd name="T37" fmla="*/ 6 h 292"/>
                <a:gd name="T38" fmla="*/ 46 w 164"/>
                <a:gd name="T39" fmla="*/ 10 h 292"/>
                <a:gd name="T40" fmla="*/ 50 w 164"/>
                <a:gd name="T41" fmla="*/ 16 h 292"/>
                <a:gd name="T42" fmla="*/ 50 w 164"/>
                <a:gd name="T43" fmla="*/ 24 h 292"/>
                <a:gd name="T44" fmla="*/ 50 w 164"/>
                <a:gd name="T45" fmla="*/ 52 h 292"/>
                <a:gd name="T46" fmla="*/ 65 w 164"/>
                <a:gd name="T47" fmla="*/ 30 h 292"/>
                <a:gd name="T48" fmla="*/ 85 w 164"/>
                <a:gd name="T49" fmla="*/ 12 h 292"/>
                <a:gd name="T50" fmla="*/ 111 w 164"/>
                <a:gd name="T51" fmla="*/ 2 h 292"/>
                <a:gd name="T52" fmla="*/ 139 w 164"/>
                <a:gd name="T5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92">
                  <a:moveTo>
                    <a:pt x="139" y="0"/>
                  </a:moveTo>
                  <a:lnTo>
                    <a:pt x="147" y="0"/>
                  </a:lnTo>
                  <a:lnTo>
                    <a:pt x="155" y="0"/>
                  </a:lnTo>
                  <a:lnTo>
                    <a:pt x="161" y="2"/>
                  </a:lnTo>
                  <a:lnTo>
                    <a:pt x="164" y="2"/>
                  </a:lnTo>
                  <a:lnTo>
                    <a:pt x="164" y="46"/>
                  </a:lnTo>
                  <a:lnTo>
                    <a:pt x="147" y="46"/>
                  </a:lnTo>
                  <a:lnTo>
                    <a:pt x="117" y="48"/>
                  </a:lnTo>
                  <a:lnTo>
                    <a:pt x="93" y="56"/>
                  </a:lnTo>
                  <a:lnTo>
                    <a:pt x="75" y="70"/>
                  </a:lnTo>
                  <a:lnTo>
                    <a:pt x="61" y="91"/>
                  </a:lnTo>
                  <a:lnTo>
                    <a:pt x="54" y="119"/>
                  </a:lnTo>
                  <a:lnTo>
                    <a:pt x="52" y="153"/>
                  </a:lnTo>
                  <a:lnTo>
                    <a:pt x="52" y="292"/>
                  </a:lnTo>
                  <a:lnTo>
                    <a:pt x="0" y="292"/>
                  </a:lnTo>
                  <a:lnTo>
                    <a:pt x="0" y="4"/>
                  </a:lnTo>
                  <a:lnTo>
                    <a:pt x="26" y="4"/>
                  </a:lnTo>
                  <a:lnTo>
                    <a:pt x="36" y="4"/>
                  </a:lnTo>
                  <a:lnTo>
                    <a:pt x="42" y="6"/>
                  </a:lnTo>
                  <a:lnTo>
                    <a:pt x="46" y="10"/>
                  </a:lnTo>
                  <a:lnTo>
                    <a:pt x="50" y="16"/>
                  </a:lnTo>
                  <a:lnTo>
                    <a:pt x="50" y="24"/>
                  </a:lnTo>
                  <a:lnTo>
                    <a:pt x="50" y="52"/>
                  </a:lnTo>
                  <a:lnTo>
                    <a:pt x="65" y="30"/>
                  </a:lnTo>
                  <a:lnTo>
                    <a:pt x="85" y="12"/>
                  </a:lnTo>
                  <a:lnTo>
                    <a:pt x="111"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12"/>
            <p:cNvSpPr>
              <a:spLocks noEditPoints="1"/>
            </p:cNvSpPr>
            <p:nvPr userDrawn="1"/>
          </p:nvSpPr>
          <p:spPr bwMode="auto">
            <a:xfrm>
              <a:off x="6985000" y="1592263"/>
              <a:ext cx="41275" cy="320675"/>
            </a:xfrm>
            <a:custGeom>
              <a:avLst/>
              <a:gdLst>
                <a:gd name="T0" fmla="*/ 0 w 54"/>
                <a:gd name="T1" fmla="*/ 117 h 405"/>
                <a:gd name="T2" fmla="*/ 52 w 54"/>
                <a:gd name="T3" fmla="*/ 117 h 405"/>
                <a:gd name="T4" fmla="*/ 52 w 54"/>
                <a:gd name="T5" fmla="*/ 405 h 405"/>
                <a:gd name="T6" fmla="*/ 0 w 54"/>
                <a:gd name="T7" fmla="*/ 405 h 405"/>
                <a:gd name="T8" fmla="*/ 0 w 54"/>
                <a:gd name="T9" fmla="*/ 117 h 405"/>
                <a:gd name="T10" fmla="*/ 0 w 54"/>
                <a:gd name="T11" fmla="*/ 0 h 405"/>
                <a:gd name="T12" fmla="*/ 54 w 54"/>
                <a:gd name="T13" fmla="*/ 0 h 405"/>
                <a:gd name="T14" fmla="*/ 54 w 54"/>
                <a:gd name="T15" fmla="*/ 60 h 405"/>
                <a:gd name="T16" fmla="*/ 0 w 54"/>
                <a:gd name="T17" fmla="*/ 60 h 405"/>
                <a:gd name="T18" fmla="*/ 0 w 54"/>
                <a:gd name="T19"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5">
                  <a:moveTo>
                    <a:pt x="0" y="117"/>
                  </a:moveTo>
                  <a:lnTo>
                    <a:pt x="52" y="117"/>
                  </a:lnTo>
                  <a:lnTo>
                    <a:pt x="52" y="405"/>
                  </a:lnTo>
                  <a:lnTo>
                    <a:pt x="0" y="405"/>
                  </a:lnTo>
                  <a:lnTo>
                    <a:pt x="0" y="117"/>
                  </a:lnTo>
                  <a:close/>
                  <a:moveTo>
                    <a:pt x="0" y="0"/>
                  </a:moveTo>
                  <a:lnTo>
                    <a:pt x="54" y="0"/>
                  </a:lnTo>
                  <a:lnTo>
                    <a:pt x="54" y="60"/>
                  </a:lnTo>
                  <a:lnTo>
                    <a:pt x="0" y="6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4" name="Freeform 13"/>
            <p:cNvSpPr>
              <a:spLocks noEditPoints="1"/>
            </p:cNvSpPr>
            <p:nvPr userDrawn="1"/>
          </p:nvSpPr>
          <p:spPr bwMode="auto">
            <a:xfrm>
              <a:off x="7078663" y="1677988"/>
              <a:ext cx="203200" cy="241300"/>
            </a:xfrm>
            <a:custGeom>
              <a:avLst/>
              <a:gdLst>
                <a:gd name="T0" fmla="*/ 139 w 256"/>
                <a:gd name="T1" fmla="*/ 42 h 304"/>
                <a:gd name="T2" fmla="*/ 117 w 256"/>
                <a:gd name="T3" fmla="*/ 46 h 304"/>
                <a:gd name="T4" fmla="*/ 97 w 256"/>
                <a:gd name="T5" fmla="*/ 52 h 304"/>
                <a:gd name="T6" fmla="*/ 79 w 256"/>
                <a:gd name="T7" fmla="*/ 66 h 304"/>
                <a:gd name="T8" fmla="*/ 67 w 256"/>
                <a:gd name="T9" fmla="*/ 82 h 304"/>
                <a:gd name="T10" fmla="*/ 57 w 256"/>
                <a:gd name="T11" fmla="*/ 101 h 304"/>
                <a:gd name="T12" fmla="*/ 51 w 256"/>
                <a:gd name="T13" fmla="*/ 125 h 304"/>
                <a:gd name="T14" fmla="*/ 208 w 256"/>
                <a:gd name="T15" fmla="*/ 125 h 304"/>
                <a:gd name="T16" fmla="*/ 208 w 256"/>
                <a:gd name="T17" fmla="*/ 119 h 304"/>
                <a:gd name="T18" fmla="*/ 206 w 256"/>
                <a:gd name="T19" fmla="*/ 97 h 304"/>
                <a:gd name="T20" fmla="*/ 200 w 256"/>
                <a:gd name="T21" fmla="*/ 78 h 304"/>
                <a:gd name="T22" fmla="*/ 190 w 256"/>
                <a:gd name="T23" fmla="*/ 64 h 304"/>
                <a:gd name="T24" fmla="*/ 176 w 256"/>
                <a:gd name="T25" fmla="*/ 52 h 304"/>
                <a:gd name="T26" fmla="*/ 159 w 256"/>
                <a:gd name="T27" fmla="*/ 46 h 304"/>
                <a:gd name="T28" fmla="*/ 139 w 256"/>
                <a:gd name="T29" fmla="*/ 42 h 304"/>
                <a:gd name="T30" fmla="*/ 137 w 256"/>
                <a:gd name="T31" fmla="*/ 0 h 304"/>
                <a:gd name="T32" fmla="*/ 164 w 256"/>
                <a:gd name="T33" fmla="*/ 2 h 304"/>
                <a:gd name="T34" fmla="*/ 188 w 256"/>
                <a:gd name="T35" fmla="*/ 10 h 304"/>
                <a:gd name="T36" fmla="*/ 210 w 256"/>
                <a:gd name="T37" fmla="*/ 20 h 304"/>
                <a:gd name="T38" fmla="*/ 226 w 256"/>
                <a:gd name="T39" fmla="*/ 36 h 304"/>
                <a:gd name="T40" fmla="*/ 240 w 256"/>
                <a:gd name="T41" fmla="*/ 56 h 304"/>
                <a:gd name="T42" fmla="*/ 250 w 256"/>
                <a:gd name="T43" fmla="*/ 78 h 304"/>
                <a:gd name="T44" fmla="*/ 254 w 256"/>
                <a:gd name="T45" fmla="*/ 103 h 304"/>
                <a:gd name="T46" fmla="*/ 256 w 256"/>
                <a:gd name="T47" fmla="*/ 129 h 304"/>
                <a:gd name="T48" fmla="*/ 254 w 256"/>
                <a:gd name="T49" fmla="*/ 165 h 304"/>
                <a:gd name="T50" fmla="*/ 51 w 256"/>
                <a:gd name="T51" fmla="*/ 165 h 304"/>
                <a:gd name="T52" fmla="*/ 55 w 256"/>
                <a:gd name="T53" fmla="*/ 193 h 304"/>
                <a:gd name="T54" fmla="*/ 65 w 256"/>
                <a:gd name="T55" fmla="*/ 216 h 304"/>
                <a:gd name="T56" fmla="*/ 79 w 256"/>
                <a:gd name="T57" fmla="*/ 234 h 304"/>
                <a:gd name="T58" fmla="*/ 97 w 256"/>
                <a:gd name="T59" fmla="*/ 248 h 304"/>
                <a:gd name="T60" fmla="*/ 123 w 256"/>
                <a:gd name="T61" fmla="*/ 256 h 304"/>
                <a:gd name="T62" fmla="*/ 151 w 256"/>
                <a:gd name="T63" fmla="*/ 260 h 304"/>
                <a:gd name="T64" fmla="*/ 178 w 256"/>
                <a:gd name="T65" fmla="*/ 256 h 304"/>
                <a:gd name="T66" fmla="*/ 204 w 256"/>
                <a:gd name="T67" fmla="*/ 248 h 304"/>
                <a:gd name="T68" fmla="*/ 224 w 256"/>
                <a:gd name="T69" fmla="*/ 236 h 304"/>
                <a:gd name="T70" fmla="*/ 246 w 256"/>
                <a:gd name="T71" fmla="*/ 270 h 304"/>
                <a:gd name="T72" fmla="*/ 226 w 256"/>
                <a:gd name="T73" fmla="*/ 286 h 304"/>
                <a:gd name="T74" fmla="*/ 202 w 256"/>
                <a:gd name="T75" fmla="*/ 296 h 304"/>
                <a:gd name="T76" fmla="*/ 174 w 256"/>
                <a:gd name="T77" fmla="*/ 302 h 304"/>
                <a:gd name="T78" fmla="*/ 147 w 256"/>
                <a:gd name="T79" fmla="*/ 304 h 304"/>
                <a:gd name="T80" fmla="*/ 115 w 256"/>
                <a:gd name="T81" fmla="*/ 302 h 304"/>
                <a:gd name="T82" fmla="*/ 85 w 256"/>
                <a:gd name="T83" fmla="*/ 294 h 304"/>
                <a:gd name="T84" fmla="*/ 61 w 256"/>
                <a:gd name="T85" fmla="*/ 282 h 304"/>
                <a:gd name="T86" fmla="*/ 40 w 256"/>
                <a:gd name="T87" fmla="*/ 264 h 304"/>
                <a:gd name="T88" fmla="*/ 22 w 256"/>
                <a:gd name="T89" fmla="*/ 242 h 304"/>
                <a:gd name="T90" fmla="*/ 10 w 256"/>
                <a:gd name="T91" fmla="*/ 216 h 304"/>
                <a:gd name="T92" fmla="*/ 2 w 256"/>
                <a:gd name="T93" fmla="*/ 185 h 304"/>
                <a:gd name="T94" fmla="*/ 0 w 256"/>
                <a:gd name="T95" fmla="*/ 149 h 304"/>
                <a:gd name="T96" fmla="*/ 2 w 256"/>
                <a:gd name="T97" fmla="*/ 115 h 304"/>
                <a:gd name="T98" fmla="*/ 10 w 256"/>
                <a:gd name="T99" fmla="*/ 86 h 304"/>
                <a:gd name="T100" fmla="*/ 22 w 256"/>
                <a:gd name="T101" fmla="*/ 60 h 304"/>
                <a:gd name="T102" fmla="*/ 40 w 256"/>
                <a:gd name="T103" fmla="*/ 40 h 304"/>
                <a:gd name="T104" fmla="*/ 59 w 256"/>
                <a:gd name="T105" fmla="*/ 22 h 304"/>
                <a:gd name="T106" fmla="*/ 83 w 256"/>
                <a:gd name="T107" fmla="*/ 10 h 304"/>
                <a:gd name="T108" fmla="*/ 109 w 256"/>
                <a:gd name="T109" fmla="*/ 2 h 304"/>
                <a:gd name="T110" fmla="*/ 137 w 256"/>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 h="304">
                  <a:moveTo>
                    <a:pt x="139"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9" y="46"/>
                  </a:lnTo>
                  <a:lnTo>
                    <a:pt x="139" y="42"/>
                  </a:lnTo>
                  <a:close/>
                  <a:moveTo>
                    <a:pt x="137" y="0"/>
                  </a:moveTo>
                  <a:lnTo>
                    <a:pt x="164" y="2"/>
                  </a:lnTo>
                  <a:lnTo>
                    <a:pt x="188" y="10"/>
                  </a:lnTo>
                  <a:lnTo>
                    <a:pt x="210" y="20"/>
                  </a:lnTo>
                  <a:lnTo>
                    <a:pt x="226" y="36"/>
                  </a:lnTo>
                  <a:lnTo>
                    <a:pt x="240" y="56"/>
                  </a:lnTo>
                  <a:lnTo>
                    <a:pt x="250" y="78"/>
                  </a:lnTo>
                  <a:lnTo>
                    <a:pt x="254" y="103"/>
                  </a:lnTo>
                  <a:lnTo>
                    <a:pt x="256" y="129"/>
                  </a:lnTo>
                  <a:lnTo>
                    <a:pt x="254" y="165"/>
                  </a:lnTo>
                  <a:lnTo>
                    <a:pt x="51" y="165"/>
                  </a:lnTo>
                  <a:lnTo>
                    <a:pt x="55" y="193"/>
                  </a:lnTo>
                  <a:lnTo>
                    <a:pt x="65" y="216"/>
                  </a:lnTo>
                  <a:lnTo>
                    <a:pt x="79" y="234"/>
                  </a:lnTo>
                  <a:lnTo>
                    <a:pt x="97" y="248"/>
                  </a:lnTo>
                  <a:lnTo>
                    <a:pt x="123" y="256"/>
                  </a:lnTo>
                  <a:lnTo>
                    <a:pt x="151" y="260"/>
                  </a:lnTo>
                  <a:lnTo>
                    <a:pt x="178" y="256"/>
                  </a:lnTo>
                  <a:lnTo>
                    <a:pt x="204" y="248"/>
                  </a:lnTo>
                  <a:lnTo>
                    <a:pt x="224" y="236"/>
                  </a:lnTo>
                  <a:lnTo>
                    <a:pt x="246" y="270"/>
                  </a:lnTo>
                  <a:lnTo>
                    <a:pt x="226" y="286"/>
                  </a:lnTo>
                  <a:lnTo>
                    <a:pt x="202" y="296"/>
                  </a:lnTo>
                  <a:lnTo>
                    <a:pt x="174" y="302"/>
                  </a:lnTo>
                  <a:lnTo>
                    <a:pt x="147" y="304"/>
                  </a:lnTo>
                  <a:lnTo>
                    <a:pt x="115" y="302"/>
                  </a:lnTo>
                  <a:lnTo>
                    <a:pt x="85" y="294"/>
                  </a:lnTo>
                  <a:lnTo>
                    <a:pt x="61" y="282"/>
                  </a:lnTo>
                  <a:lnTo>
                    <a:pt x="40" y="264"/>
                  </a:lnTo>
                  <a:lnTo>
                    <a:pt x="22" y="242"/>
                  </a:lnTo>
                  <a:lnTo>
                    <a:pt x="10" y="216"/>
                  </a:lnTo>
                  <a:lnTo>
                    <a:pt x="2" y="185"/>
                  </a:lnTo>
                  <a:lnTo>
                    <a:pt x="0" y="149"/>
                  </a:lnTo>
                  <a:lnTo>
                    <a:pt x="2" y="115"/>
                  </a:lnTo>
                  <a:lnTo>
                    <a:pt x="10" y="86"/>
                  </a:lnTo>
                  <a:lnTo>
                    <a:pt x="22" y="60"/>
                  </a:lnTo>
                  <a:lnTo>
                    <a:pt x="40" y="40"/>
                  </a:lnTo>
                  <a:lnTo>
                    <a:pt x="59" y="22"/>
                  </a:lnTo>
                  <a:lnTo>
                    <a:pt x="83" y="10"/>
                  </a:lnTo>
                  <a:lnTo>
                    <a:pt x="109" y="2"/>
                  </a:lnTo>
                  <a:lnTo>
                    <a:pt x="1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5" name="Freeform 14"/>
            <p:cNvSpPr>
              <a:spLocks/>
            </p:cNvSpPr>
            <p:nvPr userDrawn="1"/>
          </p:nvSpPr>
          <p:spPr bwMode="auto">
            <a:xfrm>
              <a:off x="7334250" y="1677988"/>
              <a:ext cx="198438" cy="234950"/>
            </a:xfrm>
            <a:custGeom>
              <a:avLst/>
              <a:gdLst>
                <a:gd name="T0" fmla="*/ 149 w 252"/>
                <a:gd name="T1" fmla="*/ 0 h 296"/>
                <a:gd name="T2" fmla="*/ 180 w 252"/>
                <a:gd name="T3" fmla="*/ 2 h 296"/>
                <a:gd name="T4" fmla="*/ 206 w 252"/>
                <a:gd name="T5" fmla="*/ 12 h 296"/>
                <a:gd name="T6" fmla="*/ 226 w 252"/>
                <a:gd name="T7" fmla="*/ 28 h 296"/>
                <a:gd name="T8" fmla="*/ 240 w 252"/>
                <a:gd name="T9" fmla="*/ 50 h 296"/>
                <a:gd name="T10" fmla="*/ 250 w 252"/>
                <a:gd name="T11" fmla="*/ 78 h 296"/>
                <a:gd name="T12" fmla="*/ 252 w 252"/>
                <a:gd name="T13" fmla="*/ 111 h 296"/>
                <a:gd name="T14" fmla="*/ 252 w 252"/>
                <a:gd name="T15" fmla="*/ 296 h 296"/>
                <a:gd name="T16" fmla="*/ 200 w 252"/>
                <a:gd name="T17" fmla="*/ 296 h 296"/>
                <a:gd name="T18" fmla="*/ 200 w 252"/>
                <a:gd name="T19" fmla="*/ 117 h 296"/>
                <a:gd name="T20" fmla="*/ 198 w 252"/>
                <a:gd name="T21" fmla="*/ 94 h 296"/>
                <a:gd name="T22" fmla="*/ 194 w 252"/>
                <a:gd name="T23" fmla="*/ 76 h 296"/>
                <a:gd name="T24" fmla="*/ 184 w 252"/>
                <a:gd name="T25" fmla="*/ 62 h 296"/>
                <a:gd name="T26" fmla="*/ 172 w 252"/>
                <a:gd name="T27" fmla="*/ 52 h 296"/>
                <a:gd name="T28" fmla="*/ 157 w 252"/>
                <a:gd name="T29" fmla="*/ 46 h 296"/>
                <a:gd name="T30" fmla="*/ 137 w 252"/>
                <a:gd name="T31" fmla="*/ 44 h 296"/>
                <a:gd name="T32" fmla="*/ 113 w 252"/>
                <a:gd name="T33" fmla="*/ 48 h 296"/>
                <a:gd name="T34" fmla="*/ 93 w 252"/>
                <a:gd name="T35" fmla="*/ 56 h 296"/>
                <a:gd name="T36" fmla="*/ 75 w 252"/>
                <a:gd name="T37" fmla="*/ 70 h 296"/>
                <a:gd name="T38" fmla="*/ 61 w 252"/>
                <a:gd name="T39" fmla="*/ 90 h 296"/>
                <a:gd name="T40" fmla="*/ 56 w 252"/>
                <a:gd name="T41" fmla="*/ 113 h 296"/>
                <a:gd name="T42" fmla="*/ 52 w 252"/>
                <a:gd name="T43" fmla="*/ 143 h 296"/>
                <a:gd name="T44" fmla="*/ 52 w 252"/>
                <a:gd name="T45" fmla="*/ 296 h 296"/>
                <a:gd name="T46" fmla="*/ 0 w 252"/>
                <a:gd name="T47" fmla="*/ 296 h 296"/>
                <a:gd name="T48" fmla="*/ 0 w 252"/>
                <a:gd name="T49" fmla="*/ 8 h 296"/>
                <a:gd name="T50" fmla="*/ 28 w 252"/>
                <a:gd name="T51" fmla="*/ 8 h 296"/>
                <a:gd name="T52" fmla="*/ 36 w 252"/>
                <a:gd name="T53" fmla="*/ 8 h 296"/>
                <a:gd name="T54" fmla="*/ 42 w 252"/>
                <a:gd name="T55" fmla="*/ 10 h 296"/>
                <a:gd name="T56" fmla="*/ 48 w 252"/>
                <a:gd name="T57" fmla="*/ 14 h 296"/>
                <a:gd name="T58" fmla="*/ 50 w 252"/>
                <a:gd name="T59" fmla="*/ 20 h 296"/>
                <a:gd name="T60" fmla="*/ 52 w 252"/>
                <a:gd name="T61" fmla="*/ 28 h 296"/>
                <a:gd name="T62" fmla="*/ 52 w 252"/>
                <a:gd name="T63" fmla="*/ 52 h 296"/>
                <a:gd name="T64" fmla="*/ 67 w 252"/>
                <a:gd name="T65" fmla="*/ 30 h 296"/>
                <a:gd name="T66" fmla="*/ 89 w 252"/>
                <a:gd name="T67" fmla="*/ 14 h 296"/>
                <a:gd name="T68" fmla="*/ 117 w 252"/>
                <a:gd name="T69" fmla="*/ 4 h 296"/>
                <a:gd name="T70" fmla="*/ 149 w 252"/>
                <a:gd name="T71"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2" h="296">
                  <a:moveTo>
                    <a:pt x="149" y="0"/>
                  </a:moveTo>
                  <a:lnTo>
                    <a:pt x="180" y="2"/>
                  </a:lnTo>
                  <a:lnTo>
                    <a:pt x="206" y="12"/>
                  </a:lnTo>
                  <a:lnTo>
                    <a:pt x="226" y="28"/>
                  </a:lnTo>
                  <a:lnTo>
                    <a:pt x="240" y="50"/>
                  </a:lnTo>
                  <a:lnTo>
                    <a:pt x="250" y="78"/>
                  </a:lnTo>
                  <a:lnTo>
                    <a:pt x="252" y="111"/>
                  </a:lnTo>
                  <a:lnTo>
                    <a:pt x="252" y="296"/>
                  </a:lnTo>
                  <a:lnTo>
                    <a:pt x="200" y="296"/>
                  </a:lnTo>
                  <a:lnTo>
                    <a:pt x="200" y="117"/>
                  </a:lnTo>
                  <a:lnTo>
                    <a:pt x="198" y="94"/>
                  </a:lnTo>
                  <a:lnTo>
                    <a:pt x="194" y="76"/>
                  </a:lnTo>
                  <a:lnTo>
                    <a:pt x="184" y="62"/>
                  </a:lnTo>
                  <a:lnTo>
                    <a:pt x="172" y="52"/>
                  </a:lnTo>
                  <a:lnTo>
                    <a:pt x="157" y="46"/>
                  </a:lnTo>
                  <a:lnTo>
                    <a:pt x="137" y="44"/>
                  </a:lnTo>
                  <a:lnTo>
                    <a:pt x="113" y="48"/>
                  </a:lnTo>
                  <a:lnTo>
                    <a:pt x="93" y="56"/>
                  </a:lnTo>
                  <a:lnTo>
                    <a:pt x="75" y="70"/>
                  </a:lnTo>
                  <a:lnTo>
                    <a:pt x="61" y="90"/>
                  </a:lnTo>
                  <a:lnTo>
                    <a:pt x="56" y="113"/>
                  </a:lnTo>
                  <a:lnTo>
                    <a:pt x="52" y="143"/>
                  </a:lnTo>
                  <a:lnTo>
                    <a:pt x="52" y="296"/>
                  </a:lnTo>
                  <a:lnTo>
                    <a:pt x="0" y="296"/>
                  </a:lnTo>
                  <a:lnTo>
                    <a:pt x="0" y="8"/>
                  </a:lnTo>
                  <a:lnTo>
                    <a:pt x="28" y="8"/>
                  </a:lnTo>
                  <a:lnTo>
                    <a:pt x="36" y="8"/>
                  </a:lnTo>
                  <a:lnTo>
                    <a:pt x="42" y="10"/>
                  </a:lnTo>
                  <a:lnTo>
                    <a:pt x="48" y="14"/>
                  </a:lnTo>
                  <a:lnTo>
                    <a:pt x="50" y="20"/>
                  </a:lnTo>
                  <a:lnTo>
                    <a:pt x="52" y="28"/>
                  </a:lnTo>
                  <a:lnTo>
                    <a:pt x="52" y="52"/>
                  </a:lnTo>
                  <a:lnTo>
                    <a:pt x="67" y="30"/>
                  </a:lnTo>
                  <a:lnTo>
                    <a:pt x="89" y="14"/>
                  </a:lnTo>
                  <a:lnTo>
                    <a:pt x="117" y="4"/>
                  </a:lnTo>
                  <a:lnTo>
                    <a:pt x="1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6" name="Freeform 15"/>
            <p:cNvSpPr>
              <a:spLocks/>
            </p:cNvSpPr>
            <p:nvPr userDrawn="1"/>
          </p:nvSpPr>
          <p:spPr bwMode="auto">
            <a:xfrm>
              <a:off x="7580313" y="1677988"/>
              <a:ext cx="188913" cy="241300"/>
            </a:xfrm>
            <a:custGeom>
              <a:avLst/>
              <a:gdLst>
                <a:gd name="T0" fmla="*/ 149 w 238"/>
                <a:gd name="T1" fmla="*/ 0 h 304"/>
                <a:gd name="T2" fmla="*/ 182 w 238"/>
                <a:gd name="T3" fmla="*/ 2 h 304"/>
                <a:gd name="T4" fmla="*/ 212 w 238"/>
                <a:gd name="T5" fmla="*/ 12 h 304"/>
                <a:gd name="T6" fmla="*/ 236 w 238"/>
                <a:gd name="T7" fmla="*/ 28 h 304"/>
                <a:gd name="T8" fmla="*/ 216 w 238"/>
                <a:gd name="T9" fmla="*/ 64 h 304"/>
                <a:gd name="T10" fmla="*/ 204 w 238"/>
                <a:gd name="T11" fmla="*/ 56 h 304"/>
                <a:gd name="T12" fmla="*/ 188 w 238"/>
                <a:gd name="T13" fmla="*/ 50 h 304"/>
                <a:gd name="T14" fmla="*/ 173 w 238"/>
                <a:gd name="T15" fmla="*/ 46 h 304"/>
                <a:gd name="T16" fmla="*/ 151 w 238"/>
                <a:gd name="T17" fmla="*/ 44 h 304"/>
                <a:gd name="T18" fmla="*/ 123 w 238"/>
                <a:gd name="T19" fmla="*/ 48 h 304"/>
                <a:gd name="T20" fmla="*/ 99 w 238"/>
                <a:gd name="T21" fmla="*/ 56 h 304"/>
                <a:gd name="T22" fmla="*/ 79 w 238"/>
                <a:gd name="T23" fmla="*/ 72 h 304"/>
                <a:gd name="T24" fmla="*/ 66 w 238"/>
                <a:gd name="T25" fmla="*/ 94 h 304"/>
                <a:gd name="T26" fmla="*/ 58 w 238"/>
                <a:gd name="T27" fmla="*/ 119 h 304"/>
                <a:gd name="T28" fmla="*/ 54 w 238"/>
                <a:gd name="T29" fmla="*/ 151 h 304"/>
                <a:gd name="T30" fmla="*/ 58 w 238"/>
                <a:gd name="T31" fmla="*/ 183 h 304"/>
                <a:gd name="T32" fmla="*/ 66 w 238"/>
                <a:gd name="T33" fmla="*/ 210 h 304"/>
                <a:gd name="T34" fmla="*/ 79 w 238"/>
                <a:gd name="T35" fmla="*/ 232 h 304"/>
                <a:gd name="T36" fmla="*/ 99 w 238"/>
                <a:gd name="T37" fmla="*/ 246 h 304"/>
                <a:gd name="T38" fmla="*/ 123 w 238"/>
                <a:gd name="T39" fmla="*/ 256 h 304"/>
                <a:gd name="T40" fmla="*/ 151 w 238"/>
                <a:gd name="T41" fmla="*/ 260 h 304"/>
                <a:gd name="T42" fmla="*/ 186 w 238"/>
                <a:gd name="T43" fmla="*/ 254 h 304"/>
                <a:gd name="T44" fmla="*/ 202 w 238"/>
                <a:gd name="T45" fmla="*/ 248 h 304"/>
                <a:gd name="T46" fmla="*/ 218 w 238"/>
                <a:gd name="T47" fmla="*/ 240 h 304"/>
                <a:gd name="T48" fmla="*/ 238 w 238"/>
                <a:gd name="T49" fmla="*/ 276 h 304"/>
                <a:gd name="T50" fmla="*/ 212 w 238"/>
                <a:gd name="T51" fmla="*/ 292 h 304"/>
                <a:gd name="T52" fmla="*/ 182 w 238"/>
                <a:gd name="T53" fmla="*/ 300 h 304"/>
                <a:gd name="T54" fmla="*/ 147 w 238"/>
                <a:gd name="T55" fmla="*/ 304 h 304"/>
                <a:gd name="T56" fmla="*/ 111 w 238"/>
                <a:gd name="T57" fmla="*/ 302 h 304"/>
                <a:gd name="T58" fmla="*/ 81 w 238"/>
                <a:gd name="T59" fmla="*/ 292 h 304"/>
                <a:gd name="T60" fmla="*/ 58 w 238"/>
                <a:gd name="T61" fmla="*/ 278 h 304"/>
                <a:gd name="T62" fmla="*/ 36 w 238"/>
                <a:gd name="T63" fmla="*/ 260 h 304"/>
                <a:gd name="T64" fmla="*/ 20 w 238"/>
                <a:gd name="T65" fmla="*/ 238 h 304"/>
                <a:gd name="T66" fmla="*/ 10 w 238"/>
                <a:gd name="T67" fmla="*/ 214 h 304"/>
                <a:gd name="T68" fmla="*/ 2 w 238"/>
                <a:gd name="T69" fmla="*/ 185 h 304"/>
                <a:gd name="T70" fmla="*/ 0 w 238"/>
                <a:gd name="T71" fmla="*/ 153 h 304"/>
                <a:gd name="T72" fmla="*/ 4 w 238"/>
                <a:gd name="T73" fmla="*/ 121 h 304"/>
                <a:gd name="T74" fmla="*/ 10 w 238"/>
                <a:gd name="T75" fmla="*/ 90 h 304"/>
                <a:gd name="T76" fmla="*/ 24 w 238"/>
                <a:gd name="T77" fmla="*/ 64 h 304"/>
                <a:gd name="T78" fmla="*/ 40 w 238"/>
                <a:gd name="T79" fmla="*/ 42 h 304"/>
                <a:gd name="T80" fmla="*/ 62 w 238"/>
                <a:gd name="T81" fmla="*/ 24 h 304"/>
                <a:gd name="T82" fmla="*/ 87 w 238"/>
                <a:gd name="T83" fmla="*/ 10 h 304"/>
                <a:gd name="T84" fmla="*/ 115 w 238"/>
                <a:gd name="T85" fmla="*/ 2 h 304"/>
                <a:gd name="T86" fmla="*/ 149 w 238"/>
                <a:gd name="T8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04">
                  <a:moveTo>
                    <a:pt x="149" y="0"/>
                  </a:moveTo>
                  <a:lnTo>
                    <a:pt x="182" y="2"/>
                  </a:lnTo>
                  <a:lnTo>
                    <a:pt x="212" y="12"/>
                  </a:lnTo>
                  <a:lnTo>
                    <a:pt x="236" y="28"/>
                  </a:lnTo>
                  <a:lnTo>
                    <a:pt x="216" y="64"/>
                  </a:lnTo>
                  <a:lnTo>
                    <a:pt x="204" y="56"/>
                  </a:lnTo>
                  <a:lnTo>
                    <a:pt x="188" y="50"/>
                  </a:lnTo>
                  <a:lnTo>
                    <a:pt x="173" y="46"/>
                  </a:lnTo>
                  <a:lnTo>
                    <a:pt x="151" y="44"/>
                  </a:lnTo>
                  <a:lnTo>
                    <a:pt x="123" y="48"/>
                  </a:lnTo>
                  <a:lnTo>
                    <a:pt x="99" y="56"/>
                  </a:lnTo>
                  <a:lnTo>
                    <a:pt x="79" y="72"/>
                  </a:lnTo>
                  <a:lnTo>
                    <a:pt x="66" y="94"/>
                  </a:lnTo>
                  <a:lnTo>
                    <a:pt x="58" y="119"/>
                  </a:lnTo>
                  <a:lnTo>
                    <a:pt x="54" y="151"/>
                  </a:lnTo>
                  <a:lnTo>
                    <a:pt x="58" y="183"/>
                  </a:lnTo>
                  <a:lnTo>
                    <a:pt x="66" y="210"/>
                  </a:lnTo>
                  <a:lnTo>
                    <a:pt x="79" y="232"/>
                  </a:lnTo>
                  <a:lnTo>
                    <a:pt x="99" y="246"/>
                  </a:lnTo>
                  <a:lnTo>
                    <a:pt x="123" y="256"/>
                  </a:lnTo>
                  <a:lnTo>
                    <a:pt x="151" y="260"/>
                  </a:lnTo>
                  <a:lnTo>
                    <a:pt x="186" y="254"/>
                  </a:lnTo>
                  <a:lnTo>
                    <a:pt x="202" y="248"/>
                  </a:lnTo>
                  <a:lnTo>
                    <a:pt x="218" y="240"/>
                  </a:lnTo>
                  <a:lnTo>
                    <a:pt x="238" y="276"/>
                  </a:lnTo>
                  <a:lnTo>
                    <a:pt x="212" y="292"/>
                  </a:lnTo>
                  <a:lnTo>
                    <a:pt x="182" y="300"/>
                  </a:lnTo>
                  <a:lnTo>
                    <a:pt x="147" y="304"/>
                  </a:lnTo>
                  <a:lnTo>
                    <a:pt x="111" y="302"/>
                  </a:lnTo>
                  <a:lnTo>
                    <a:pt x="81" y="292"/>
                  </a:lnTo>
                  <a:lnTo>
                    <a:pt x="58" y="278"/>
                  </a:lnTo>
                  <a:lnTo>
                    <a:pt x="36" y="260"/>
                  </a:lnTo>
                  <a:lnTo>
                    <a:pt x="20" y="238"/>
                  </a:lnTo>
                  <a:lnTo>
                    <a:pt x="10" y="214"/>
                  </a:lnTo>
                  <a:lnTo>
                    <a:pt x="2" y="185"/>
                  </a:lnTo>
                  <a:lnTo>
                    <a:pt x="0" y="153"/>
                  </a:lnTo>
                  <a:lnTo>
                    <a:pt x="4" y="121"/>
                  </a:lnTo>
                  <a:lnTo>
                    <a:pt x="10" y="90"/>
                  </a:lnTo>
                  <a:lnTo>
                    <a:pt x="24" y="64"/>
                  </a:lnTo>
                  <a:lnTo>
                    <a:pt x="40" y="42"/>
                  </a:lnTo>
                  <a:lnTo>
                    <a:pt x="62" y="24"/>
                  </a:lnTo>
                  <a:lnTo>
                    <a:pt x="87" y="10"/>
                  </a:lnTo>
                  <a:lnTo>
                    <a:pt x="115" y="2"/>
                  </a:lnTo>
                  <a:lnTo>
                    <a:pt x="1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7" name="Freeform 16"/>
            <p:cNvSpPr>
              <a:spLocks noEditPoints="1"/>
            </p:cNvSpPr>
            <p:nvPr userDrawn="1"/>
          </p:nvSpPr>
          <p:spPr bwMode="auto">
            <a:xfrm>
              <a:off x="7789863" y="1677988"/>
              <a:ext cx="203200" cy="241300"/>
            </a:xfrm>
            <a:custGeom>
              <a:avLst/>
              <a:gdLst>
                <a:gd name="T0" fmla="*/ 138 w 255"/>
                <a:gd name="T1" fmla="*/ 42 h 304"/>
                <a:gd name="T2" fmla="*/ 117 w 255"/>
                <a:gd name="T3" fmla="*/ 46 h 304"/>
                <a:gd name="T4" fmla="*/ 97 w 255"/>
                <a:gd name="T5" fmla="*/ 52 h 304"/>
                <a:gd name="T6" fmla="*/ 79 w 255"/>
                <a:gd name="T7" fmla="*/ 66 h 304"/>
                <a:gd name="T8" fmla="*/ 67 w 255"/>
                <a:gd name="T9" fmla="*/ 82 h 304"/>
                <a:gd name="T10" fmla="*/ 57 w 255"/>
                <a:gd name="T11" fmla="*/ 101 h 304"/>
                <a:gd name="T12" fmla="*/ 51 w 255"/>
                <a:gd name="T13" fmla="*/ 125 h 304"/>
                <a:gd name="T14" fmla="*/ 208 w 255"/>
                <a:gd name="T15" fmla="*/ 125 h 304"/>
                <a:gd name="T16" fmla="*/ 208 w 255"/>
                <a:gd name="T17" fmla="*/ 119 h 304"/>
                <a:gd name="T18" fmla="*/ 206 w 255"/>
                <a:gd name="T19" fmla="*/ 97 h 304"/>
                <a:gd name="T20" fmla="*/ 200 w 255"/>
                <a:gd name="T21" fmla="*/ 78 h 304"/>
                <a:gd name="T22" fmla="*/ 190 w 255"/>
                <a:gd name="T23" fmla="*/ 64 h 304"/>
                <a:gd name="T24" fmla="*/ 176 w 255"/>
                <a:gd name="T25" fmla="*/ 52 h 304"/>
                <a:gd name="T26" fmla="*/ 158 w 255"/>
                <a:gd name="T27" fmla="*/ 46 h 304"/>
                <a:gd name="T28" fmla="*/ 138 w 255"/>
                <a:gd name="T29" fmla="*/ 42 h 304"/>
                <a:gd name="T30" fmla="*/ 136 w 255"/>
                <a:gd name="T31" fmla="*/ 0 h 304"/>
                <a:gd name="T32" fmla="*/ 164 w 255"/>
                <a:gd name="T33" fmla="*/ 2 h 304"/>
                <a:gd name="T34" fmla="*/ 188 w 255"/>
                <a:gd name="T35" fmla="*/ 10 h 304"/>
                <a:gd name="T36" fmla="*/ 210 w 255"/>
                <a:gd name="T37" fmla="*/ 20 h 304"/>
                <a:gd name="T38" fmla="*/ 226 w 255"/>
                <a:gd name="T39" fmla="*/ 36 h 304"/>
                <a:gd name="T40" fmla="*/ 240 w 255"/>
                <a:gd name="T41" fmla="*/ 56 h 304"/>
                <a:gd name="T42" fmla="*/ 249 w 255"/>
                <a:gd name="T43" fmla="*/ 78 h 304"/>
                <a:gd name="T44" fmla="*/ 253 w 255"/>
                <a:gd name="T45" fmla="*/ 103 h 304"/>
                <a:gd name="T46" fmla="*/ 255 w 255"/>
                <a:gd name="T47" fmla="*/ 129 h 304"/>
                <a:gd name="T48" fmla="*/ 253 w 255"/>
                <a:gd name="T49" fmla="*/ 165 h 304"/>
                <a:gd name="T50" fmla="*/ 51 w 255"/>
                <a:gd name="T51" fmla="*/ 165 h 304"/>
                <a:gd name="T52" fmla="*/ 55 w 255"/>
                <a:gd name="T53" fmla="*/ 193 h 304"/>
                <a:gd name="T54" fmla="*/ 65 w 255"/>
                <a:gd name="T55" fmla="*/ 216 h 304"/>
                <a:gd name="T56" fmla="*/ 79 w 255"/>
                <a:gd name="T57" fmla="*/ 234 h 304"/>
                <a:gd name="T58" fmla="*/ 97 w 255"/>
                <a:gd name="T59" fmla="*/ 248 h 304"/>
                <a:gd name="T60" fmla="*/ 123 w 255"/>
                <a:gd name="T61" fmla="*/ 256 h 304"/>
                <a:gd name="T62" fmla="*/ 150 w 255"/>
                <a:gd name="T63" fmla="*/ 260 h 304"/>
                <a:gd name="T64" fmla="*/ 178 w 255"/>
                <a:gd name="T65" fmla="*/ 256 h 304"/>
                <a:gd name="T66" fmla="*/ 204 w 255"/>
                <a:gd name="T67" fmla="*/ 248 h 304"/>
                <a:gd name="T68" fmla="*/ 224 w 255"/>
                <a:gd name="T69" fmla="*/ 236 h 304"/>
                <a:gd name="T70" fmla="*/ 245 w 255"/>
                <a:gd name="T71" fmla="*/ 270 h 304"/>
                <a:gd name="T72" fmla="*/ 226 w 255"/>
                <a:gd name="T73" fmla="*/ 286 h 304"/>
                <a:gd name="T74" fmla="*/ 202 w 255"/>
                <a:gd name="T75" fmla="*/ 296 h 304"/>
                <a:gd name="T76" fmla="*/ 174 w 255"/>
                <a:gd name="T77" fmla="*/ 302 h 304"/>
                <a:gd name="T78" fmla="*/ 146 w 255"/>
                <a:gd name="T79" fmla="*/ 304 h 304"/>
                <a:gd name="T80" fmla="*/ 115 w 255"/>
                <a:gd name="T81" fmla="*/ 302 h 304"/>
                <a:gd name="T82" fmla="*/ 85 w 255"/>
                <a:gd name="T83" fmla="*/ 294 h 304"/>
                <a:gd name="T84" fmla="*/ 59 w 255"/>
                <a:gd name="T85" fmla="*/ 282 h 304"/>
                <a:gd name="T86" fmla="*/ 39 w 255"/>
                <a:gd name="T87" fmla="*/ 264 h 304"/>
                <a:gd name="T88" fmla="*/ 22 w 255"/>
                <a:gd name="T89" fmla="*/ 242 h 304"/>
                <a:gd name="T90" fmla="*/ 10 w 255"/>
                <a:gd name="T91" fmla="*/ 216 h 304"/>
                <a:gd name="T92" fmla="*/ 2 w 255"/>
                <a:gd name="T93" fmla="*/ 185 h 304"/>
                <a:gd name="T94" fmla="*/ 0 w 255"/>
                <a:gd name="T95" fmla="*/ 149 h 304"/>
                <a:gd name="T96" fmla="*/ 2 w 255"/>
                <a:gd name="T97" fmla="*/ 115 h 304"/>
                <a:gd name="T98" fmla="*/ 10 w 255"/>
                <a:gd name="T99" fmla="*/ 86 h 304"/>
                <a:gd name="T100" fmla="*/ 22 w 255"/>
                <a:gd name="T101" fmla="*/ 60 h 304"/>
                <a:gd name="T102" fmla="*/ 39 w 255"/>
                <a:gd name="T103" fmla="*/ 40 h 304"/>
                <a:gd name="T104" fmla="*/ 59 w 255"/>
                <a:gd name="T105" fmla="*/ 22 h 304"/>
                <a:gd name="T106" fmla="*/ 83 w 255"/>
                <a:gd name="T107" fmla="*/ 10 h 304"/>
                <a:gd name="T108" fmla="*/ 109 w 255"/>
                <a:gd name="T109" fmla="*/ 2 h 304"/>
                <a:gd name="T110" fmla="*/ 136 w 255"/>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304">
                  <a:moveTo>
                    <a:pt x="138"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8" y="46"/>
                  </a:lnTo>
                  <a:lnTo>
                    <a:pt x="138" y="42"/>
                  </a:lnTo>
                  <a:close/>
                  <a:moveTo>
                    <a:pt x="136" y="0"/>
                  </a:moveTo>
                  <a:lnTo>
                    <a:pt x="164" y="2"/>
                  </a:lnTo>
                  <a:lnTo>
                    <a:pt x="188" y="10"/>
                  </a:lnTo>
                  <a:lnTo>
                    <a:pt x="210" y="20"/>
                  </a:lnTo>
                  <a:lnTo>
                    <a:pt x="226" y="36"/>
                  </a:lnTo>
                  <a:lnTo>
                    <a:pt x="240" y="56"/>
                  </a:lnTo>
                  <a:lnTo>
                    <a:pt x="249" y="78"/>
                  </a:lnTo>
                  <a:lnTo>
                    <a:pt x="253" y="103"/>
                  </a:lnTo>
                  <a:lnTo>
                    <a:pt x="255" y="129"/>
                  </a:lnTo>
                  <a:lnTo>
                    <a:pt x="253" y="165"/>
                  </a:lnTo>
                  <a:lnTo>
                    <a:pt x="51" y="165"/>
                  </a:lnTo>
                  <a:lnTo>
                    <a:pt x="55" y="193"/>
                  </a:lnTo>
                  <a:lnTo>
                    <a:pt x="65" y="216"/>
                  </a:lnTo>
                  <a:lnTo>
                    <a:pt x="79" y="234"/>
                  </a:lnTo>
                  <a:lnTo>
                    <a:pt x="97" y="248"/>
                  </a:lnTo>
                  <a:lnTo>
                    <a:pt x="123" y="256"/>
                  </a:lnTo>
                  <a:lnTo>
                    <a:pt x="150" y="260"/>
                  </a:lnTo>
                  <a:lnTo>
                    <a:pt x="178" y="256"/>
                  </a:lnTo>
                  <a:lnTo>
                    <a:pt x="204" y="248"/>
                  </a:lnTo>
                  <a:lnTo>
                    <a:pt x="224" y="236"/>
                  </a:lnTo>
                  <a:lnTo>
                    <a:pt x="245" y="270"/>
                  </a:lnTo>
                  <a:lnTo>
                    <a:pt x="226" y="286"/>
                  </a:lnTo>
                  <a:lnTo>
                    <a:pt x="202" y="296"/>
                  </a:lnTo>
                  <a:lnTo>
                    <a:pt x="174" y="302"/>
                  </a:lnTo>
                  <a:lnTo>
                    <a:pt x="146" y="304"/>
                  </a:lnTo>
                  <a:lnTo>
                    <a:pt x="115" y="302"/>
                  </a:lnTo>
                  <a:lnTo>
                    <a:pt x="85" y="294"/>
                  </a:lnTo>
                  <a:lnTo>
                    <a:pt x="59" y="282"/>
                  </a:lnTo>
                  <a:lnTo>
                    <a:pt x="39" y="264"/>
                  </a:lnTo>
                  <a:lnTo>
                    <a:pt x="22" y="242"/>
                  </a:lnTo>
                  <a:lnTo>
                    <a:pt x="10" y="216"/>
                  </a:lnTo>
                  <a:lnTo>
                    <a:pt x="2" y="185"/>
                  </a:lnTo>
                  <a:lnTo>
                    <a:pt x="0" y="149"/>
                  </a:lnTo>
                  <a:lnTo>
                    <a:pt x="2" y="115"/>
                  </a:lnTo>
                  <a:lnTo>
                    <a:pt x="10" y="86"/>
                  </a:lnTo>
                  <a:lnTo>
                    <a:pt x="22" y="60"/>
                  </a:lnTo>
                  <a:lnTo>
                    <a:pt x="39" y="40"/>
                  </a:lnTo>
                  <a:lnTo>
                    <a:pt x="59" y="22"/>
                  </a:lnTo>
                  <a:lnTo>
                    <a:pt x="83" y="10"/>
                  </a:lnTo>
                  <a:lnTo>
                    <a:pt x="109" y="2"/>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8" name="Freeform 17"/>
            <p:cNvSpPr>
              <a:spLocks/>
            </p:cNvSpPr>
            <p:nvPr userDrawn="1"/>
          </p:nvSpPr>
          <p:spPr bwMode="auto">
            <a:xfrm>
              <a:off x="5586413" y="2159000"/>
              <a:ext cx="328613" cy="228600"/>
            </a:xfrm>
            <a:custGeom>
              <a:avLst/>
              <a:gdLst>
                <a:gd name="T0" fmla="*/ 0 w 414"/>
                <a:gd name="T1" fmla="*/ 0 h 287"/>
                <a:gd name="T2" fmla="*/ 56 w 414"/>
                <a:gd name="T3" fmla="*/ 0 h 287"/>
                <a:gd name="T4" fmla="*/ 117 w 414"/>
                <a:gd name="T5" fmla="*/ 232 h 287"/>
                <a:gd name="T6" fmla="*/ 185 w 414"/>
                <a:gd name="T7" fmla="*/ 22 h 287"/>
                <a:gd name="T8" fmla="*/ 236 w 414"/>
                <a:gd name="T9" fmla="*/ 22 h 287"/>
                <a:gd name="T10" fmla="*/ 301 w 414"/>
                <a:gd name="T11" fmla="*/ 236 h 287"/>
                <a:gd name="T12" fmla="*/ 363 w 414"/>
                <a:gd name="T13" fmla="*/ 0 h 287"/>
                <a:gd name="T14" fmla="*/ 414 w 414"/>
                <a:gd name="T15" fmla="*/ 0 h 287"/>
                <a:gd name="T16" fmla="*/ 325 w 414"/>
                <a:gd name="T17" fmla="*/ 287 h 287"/>
                <a:gd name="T18" fmla="*/ 274 w 414"/>
                <a:gd name="T19" fmla="*/ 287 h 287"/>
                <a:gd name="T20" fmla="*/ 208 w 414"/>
                <a:gd name="T21" fmla="*/ 81 h 287"/>
                <a:gd name="T22" fmla="*/ 141 w 414"/>
                <a:gd name="T23" fmla="*/ 287 h 287"/>
                <a:gd name="T24" fmla="*/ 89 w 414"/>
                <a:gd name="T25" fmla="*/ 287 h 287"/>
                <a:gd name="T26" fmla="*/ 0 w 414"/>
                <a:gd name="T2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4" h="287">
                  <a:moveTo>
                    <a:pt x="0" y="0"/>
                  </a:moveTo>
                  <a:lnTo>
                    <a:pt x="56" y="0"/>
                  </a:lnTo>
                  <a:lnTo>
                    <a:pt x="117" y="232"/>
                  </a:lnTo>
                  <a:lnTo>
                    <a:pt x="185" y="22"/>
                  </a:lnTo>
                  <a:lnTo>
                    <a:pt x="236" y="22"/>
                  </a:lnTo>
                  <a:lnTo>
                    <a:pt x="301" y="236"/>
                  </a:lnTo>
                  <a:lnTo>
                    <a:pt x="363" y="0"/>
                  </a:lnTo>
                  <a:lnTo>
                    <a:pt x="414" y="0"/>
                  </a:lnTo>
                  <a:lnTo>
                    <a:pt x="325" y="287"/>
                  </a:lnTo>
                  <a:lnTo>
                    <a:pt x="274" y="287"/>
                  </a:lnTo>
                  <a:lnTo>
                    <a:pt x="208" y="81"/>
                  </a:lnTo>
                  <a:lnTo>
                    <a:pt x="141" y="287"/>
                  </a:lnTo>
                  <a:lnTo>
                    <a:pt x="89" y="28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9" name="Freeform 18"/>
            <p:cNvSpPr>
              <a:spLocks/>
            </p:cNvSpPr>
            <p:nvPr userDrawn="1"/>
          </p:nvSpPr>
          <p:spPr bwMode="auto">
            <a:xfrm>
              <a:off x="5951538" y="2060575"/>
              <a:ext cx="198438" cy="327025"/>
            </a:xfrm>
            <a:custGeom>
              <a:avLst/>
              <a:gdLst>
                <a:gd name="T0" fmla="*/ 0 w 252"/>
                <a:gd name="T1" fmla="*/ 0 h 412"/>
                <a:gd name="T2" fmla="*/ 52 w 252"/>
                <a:gd name="T3" fmla="*/ 0 h 412"/>
                <a:gd name="T4" fmla="*/ 52 w 252"/>
                <a:gd name="T5" fmla="*/ 166 h 412"/>
                <a:gd name="T6" fmla="*/ 67 w 252"/>
                <a:gd name="T7" fmla="*/ 147 h 412"/>
                <a:gd name="T8" fmla="*/ 89 w 252"/>
                <a:gd name="T9" fmla="*/ 131 h 412"/>
                <a:gd name="T10" fmla="*/ 117 w 252"/>
                <a:gd name="T11" fmla="*/ 121 h 412"/>
                <a:gd name="T12" fmla="*/ 149 w 252"/>
                <a:gd name="T13" fmla="*/ 117 h 412"/>
                <a:gd name="T14" fmla="*/ 178 w 252"/>
                <a:gd name="T15" fmla="*/ 121 h 412"/>
                <a:gd name="T16" fmla="*/ 204 w 252"/>
                <a:gd name="T17" fmla="*/ 129 h 412"/>
                <a:gd name="T18" fmla="*/ 224 w 252"/>
                <a:gd name="T19" fmla="*/ 145 h 412"/>
                <a:gd name="T20" fmla="*/ 240 w 252"/>
                <a:gd name="T21" fmla="*/ 166 h 412"/>
                <a:gd name="T22" fmla="*/ 248 w 252"/>
                <a:gd name="T23" fmla="*/ 194 h 412"/>
                <a:gd name="T24" fmla="*/ 252 w 252"/>
                <a:gd name="T25" fmla="*/ 228 h 412"/>
                <a:gd name="T26" fmla="*/ 252 w 252"/>
                <a:gd name="T27" fmla="*/ 412 h 412"/>
                <a:gd name="T28" fmla="*/ 200 w 252"/>
                <a:gd name="T29" fmla="*/ 412 h 412"/>
                <a:gd name="T30" fmla="*/ 200 w 252"/>
                <a:gd name="T31" fmla="*/ 234 h 412"/>
                <a:gd name="T32" fmla="*/ 198 w 252"/>
                <a:gd name="T33" fmla="*/ 210 h 412"/>
                <a:gd name="T34" fmla="*/ 192 w 252"/>
                <a:gd name="T35" fmla="*/ 192 h 412"/>
                <a:gd name="T36" fmla="*/ 184 w 252"/>
                <a:gd name="T37" fmla="*/ 178 h 412"/>
                <a:gd name="T38" fmla="*/ 172 w 252"/>
                <a:gd name="T39" fmla="*/ 168 h 412"/>
                <a:gd name="T40" fmla="*/ 157 w 252"/>
                <a:gd name="T41" fmla="*/ 162 h 412"/>
                <a:gd name="T42" fmla="*/ 137 w 252"/>
                <a:gd name="T43" fmla="*/ 160 h 412"/>
                <a:gd name="T44" fmla="*/ 113 w 252"/>
                <a:gd name="T45" fmla="*/ 164 h 412"/>
                <a:gd name="T46" fmla="*/ 91 w 252"/>
                <a:gd name="T47" fmla="*/ 172 h 412"/>
                <a:gd name="T48" fmla="*/ 75 w 252"/>
                <a:gd name="T49" fmla="*/ 186 h 412"/>
                <a:gd name="T50" fmla="*/ 61 w 252"/>
                <a:gd name="T51" fmla="*/ 206 h 412"/>
                <a:gd name="T52" fmla="*/ 54 w 252"/>
                <a:gd name="T53" fmla="*/ 230 h 412"/>
                <a:gd name="T54" fmla="*/ 52 w 252"/>
                <a:gd name="T55" fmla="*/ 259 h 412"/>
                <a:gd name="T56" fmla="*/ 52 w 252"/>
                <a:gd name="T57" fmla="*/ 412 h 412"/>
                <a:gd name="T58" fmla="*/ 0 w 252"/>
                <a:gd name="T59" fmla="*/ 412 h 412"/>
                <a:gd name="T60" fmla="*/ 0 w 252"/>
                <a:gd name="T6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412">
                  <a:moveTo>
                    <a:pt x="0" y="0"/>
                  </a:moveTo>
                  <a:lnTo>
                    <a:pt x="52" y="0"/>
                  </a:lnTo>
                  <a:lnTo>
                    <a:pt x="52" y="166"/>
                  </a:lnTo>
                  <a:lnTo>
                    <a:pt x="67" y="147"/>
                  </a:lnTo>
                  <a:lnTo>
                    <a:pt x="89" y="131"/>
                  </a:lnTo>
                  <a:lnTo>
                    <a:pt x="117" y="121"/>
                  </a:lnTo>
                  <a:lnTo>
                    <a:pt x="149" y="117"/>
                  </a:lnTo>
                  <a:lnTo>
                    <a:pt x="178" y="121"/>
                  </a:lnTo>
                  <a:lnTo>
                    <a:pt x="204" y="129"/>
                  </a:lnTo>
                  <a:lnTo>
                    <a:pt x="224" y="145"/>
                  </a:lnTo>
                  <a:lnTo>
                    <a:pt x="240" y="166"/>
                  </a:lnTo>
                  <a:lnTo>
                    <a:pt x="248" y="194"/>
                  </a:lnTo>
                  <a:lnTo>
                    <a:pt x="252" y="228"/>
                  </a:lnTo>
                  <a:lnTo>
                    <a:pt x="252" y="412"/>
                  </a:lnTo>
                  <a:lnTo>
                    <a:pt x="200" y="412"/>
                  </a:lnTo>
                  <a:lnTo>
                    <a:pt x="200" y="234"/>
                  </a:lnTo>
                  <a:lnTo>
                    <a:pt x="198" y="210"/>
                  </a:lnTo>
                  <a:lnTo>
                    <a:pt x="192" y="192"/>
                  </a:lnTo>
                  <a:lnTo>
                    <a:pt x="184" y="178"/>
                  </a:lnTo>
                  <a:lnTo>
                    <a:pt x="172" y="168"/>
                  </a:lnTo>
                  <a:lnTo>
                    <a:pt x="157" y="162"/>
                  </a:lnTo>
                  <a:lnTo>
                    <a:pt x="137" y="160"/>
                  </a:lnTo>
                  <a:lnTo>
                    <a:pt x="113" y="164"/>
                  </a:lnTo>
                  <a:lnTo>
                    <a:pt x="91" y="172"/>
                  </a:lnTo>
                  <a:lnTo>
                    <a:pt x="75" y="186"/>
                  </a:lnTo>
                  <a:lnTo>
                    <a:pt x="61" y="206"/>
                  </a:lnTo>
                  <a:lnTo>
                    <a:pt x="54" y="230"/>
                  </a:lnTo>
                  <a:lnTo>
                    <a:pt x="52" y="259"/>
                  </a:lnTo>
                  <a:lnTo>
                    <a:pt x="52" y="412"/>
                  </a:lnTo>
                  <a:lnTo>
                    <a:pt x="0" y="4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0" name="Freeform 19"/>
            <p:cNvSpPr>
              <a:spLocks noEditPoints="1"/>
            </p:cNvSpPr>
            <p:nvPr userDrawn="1"/>
          </p:nvSpPr>
          <p:spPr bwMode="auto">
            <a:xfrm>
              <a:off x="6197600" y="2152650"/>
              <a:ext cx="206375" cy="241300"/>
            </a:xfrm>
            <a:custGeom>
              <a:avLst/>
              <a:gdLst>
                <a:gd name="T0" fmla="*/ 89 w 260"/>
                <a:gd name="T1" fmla="*/ 164 h 303"/>
                <a:gd name="T2" fmla="*/ 54 w 260"/>
                <a:gd name="T3" fmla="*/ 190 h 303"/>
                <a:gd name="T4" fmla="*/ 54 w 260"/>
                <a:gd name="T5" fmla="*/ 232 h 303"/>
                <a:gd name="T6" fmla="*/ 79 w 260"/>
                <a:gd name="T7" fmla="*/ 255 h 303"/>
                <a:gd name="T8" fmla="*/ 123 w 260"/>
                <a:gd name="T9" fmla="*/ 257 h 303"/>
                <a:gd name="T10" fmla="*/ 147 w 260"/>
                <a:gd name="T11" fmla="*/ 248 h 303"/>
                <a:gd name="T12" fmla="*/ 163 w 260"/>
                <a:gd name="T13" fmla="*/ 236 h 303"/>
                <a:gd name="T14" fmla="*/ 173 w 260"/>
                <a:gd name="T15" fmla="*/ 220 h 303"/>
                <a:gd name="T16" fmla="*/ 182 w 260"/>
                <a:gd name="T17" fmla="*/ 176 h 303"/>
                <a:gd name="T18" fmla="*/ 119 w 260"/>
                <a:gd name="T19" fmla="*/ 162 h 303"/>
                <a:gd name="T20" fmla="*/ 163 w 260"/>
                <a:gd name="T21" fmla="*/ 6 h 303"/>
                <a:gd name="T22" fmla="*/ 198 w 260"/>
                <a:gd name="T23" fmla="*/ 24 h 303"/>
                <a:gd name="T24" fmla="*/ 222 w 260"/>
                <a:gd name="T25" fmla="*/ 55 h 303"/>
                <a:gd name="T26" fmla="*/ 230 w 260"/>
                <a:gd name="T27" fmla="*/ 107 h 303"/>
                <a:gd name="T28" fmla="*/ 232 w 260"/>
                <a:gd name="T29" fmla="*/ 244 h 303"/>
                <a:gd name="T30" fmla="*/ 236 w 260"/>
                <a:gd name="T31" fmla="*/ 253 h 303"/>
                <a:gd name="T32" fmla="*/ 246 w 260"/>
                <a:gd name="T33" fmla="*/ 257 h 303"/>
                <a:gd name="T34" fmla="*/ 260 w 260"/>
                <a:gd name="T35" fmla="*/ 257 h 303"/>
                <a:gd name="T36" fmla="*/ 254 w 260"/>
                <a:gd name="T37" fmla="*/ 295 h 303"/>
                <a:gd name="T38" fmla="*/ 234 w 260"/>
                <a:gd name="T39" fmla="*/ 297 h 303"/>
                <a:gd name="T40" fmla="*/ 200 w 260"/>
                <a:gd name="T41" fmla="*/ 285 h 303"/>
                <a:gd name="T42" fmla="*/ 188 w 260"/>
                <a:gd name="T43" fmla="*/ 251 h 303"/>
                <a:gd name="T44" fmla="*/ 153 w 260"/>
                <a:gd name="T45" fmla="*/ 289 h 303"/>
                <a:gd name="T46" fmla="*/ 95 w 260"/>
                <a:gd name="T47" fmla="*/ 303 h 303"/>
                <a:gd name="T48" fmla="*/ 54 w 260"/>
                <a:gd name="T49" fmla="*/ 295 h 303"/>
                <a:gd name="T50" fmla="*/ 34 w 260"/>
                <a:gd name="T51" fmla="*/ 285 h 303"/>
                <a:gd name="T52" fmla="*/ 18 w 260"/>
                <a:gd name="T53" fmla="*/ 269 h 303"/>
                <a:gd name="T54" fmla="*/ 6 w 260"/>
                <a:gd name="T55" fmla="*/ 249 h 303"/>
                <a:gd name="T56" fmla="*/ 0 w 260"/>
                <a:gd name="T57" fmla="*/ 214 h 303"/>
                <a:gd name="T58" fmla="*/ 10 w 260"/>
                <a:gd name="T59" fmla="*/ 172 h 303"/>
                <a:gd name="T60" fmla="*/ 26 w 260"/>
                <a:gd name="T61" fmla="*/ 152 h 303"/>
                <a:gd name="T62" fmla="*/ 54 w 260"/>
                <a:gd name="T63" fmla="*/ 137 h 303"/>
                <a:gd name="T64" fmla="*/ 119 w 260"/>
                <a:gd name="T65" fmla="*/ 125 h 303"/>
                <a:gd name="T66" fmla="*/ 182 w 260"/>
                <a:gd name="T67" fmla="*/ 107 h 303"/>
                <a:gd name="T68" fmla="*/ 167 w 260"/>
                <a:gd name="T69" fmla="*/ 59 h 303"/>
                <a:gd name="T70" fmla="*/ 137 w 260"/>
                <a:gd name="T71" fmla="*/ 43 h 303"/>
                <a:gd name="T72" fmla="*/ 91 w 260"/>
                <a:gd name="T73" fmla="*/ 43 h 303"/>
                <a:gd name="T74" fmla="*/ 50 w 260"/>
                <a:gd name="T75" fmla="*/ 57 h 303"/>
                <a:gd name="T76" fmla="*/ 8 w 260"/>
                <a:gd name="T77" fmla="*/ 35 h 303"/>
                <a:gd name="T78" fmla="*/ 60 w 260"/>
                <a:gd name="T79" fmla="*/ 8 h 303"/>
                <a:gd name="T80" fmla="*/ 119 w 260"/>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0" h="303">
                  <a:moveTo>
                    <a:pt x="119" y="162"/>
                  </a:moveTo>
                  <a:lnTo>
                    <a:pt x="89" y="164"/>
                  </a:lnTo>
                  <a:lnTo>
                    <a:pt x="68" y="174"/>
                  </a:lnTo>
                  <a:lnTo>
                    <a:pt x="54" y="190"/>
                  </a:lnTo>
                  <a:lnTo>
                    <a:pt x="50" y="212"/>
                  </a:lnTo>
                  <a:lnTo>
                    <a:pt x="54" y="232"/>
                  </a:lnTo>
                  <a:lnTo>
                    <a:pt x="64" y="248"/>
                  </a:lnTo>
                  <a:lnTo>
                    <a:pt x="79" y="255"/>
                  </a:lnTo>
                  <a:lnTo>
                    <a:pt x="105" y="259"/>
                  </a:lnTo>
                  <a:lnTo>
                    <a:pt x="123" y="257"/>
                  </a:lnTo>
                  <a:lnTo>
                    <a:pt x="137" y="253"/>
                  </a:lnTo>
                  <a:lnTo>
                    <a:pt x="147" y="248"/>
                  </a:lnTo>
                  <a:lnTo>
                    <a:pt x="155" y="244"/>
                  </a:lnTo>
                  <a:lnTo>
                    <a:pt x="163" y="236"/>
                  </a:lnTo>
                  <a:lnTo>
                    <a:pt x="169" y="228"/>
                  </a:lnTo>
                  <a:lnTo>
                    <a:pt x="173" y="220"/>
                  </a:lnTo>
                  <a:lnTo>
                    <a:pt x="177" y="210"/>
                  </a:lnTo>
                  <a:lnTo>
                    <a:pt x="182" y="176"/>
                  </a:lnTo>
                  <a:lnTo>
                    <a:pt x="182" y="162"/>
                  </a:lnTo>
                  <a:lnTo>
                    <a:pt x="119" y="162"/>
                  </a:lnTo>
                  <a:close/>
                  <a:moveTo>
                    <a:pt x="119" y="0"/>
                  </a:moveTo>
                  <a:lnTo>
                    <a:pt x="163" y="6"/>
                  </a:lnTo>
                  <a:lnTo>
                    <a:pt x="180" y="12"/>
                  </a:lnTo>
                  <a:lnTo>
                    <a:pt x="198" y="24"/>
                  </a:lnTo>
                  <a:lnTo>
                    <a:pt x="212" y="37"/>
                  </a:lnTo>
                  <a:lnTo>
                    <a:pt x="222" y="55"/>
                  </a:lnTo>
                  <a:lnTo>
                    <a:pt x="228" y="79"/>
                  </a:lnTo>
                  <a:lnTo>
                    <a:pt x="230" y="107"/>
                  </a:lnTo>
                  <a:lnTo>
                    <a:pt x="230" y="236"/>
                  </a:lnTo>
                  <a:lnTo>
                    <a:pt x="232" y="244"/>
                  </a:lnTo>
                  <a:lnTo>
                    <a:pt x="232" y="249"/>
                  </a:lnTo>
                  <a:lnTo>
                    <a:pt x="236" y="253"/>
                  </a:lnTo>
                  <a:lnTo>
                    <a:pt x="240" y="255"/>
                  </a:lnTo>
                  <a:lnTo>
                    <a:pt x="246" y="257"/>
                  </a:lnTo>
                  <a:lnTo>
                    <a:pt x="254" y="257"/>
                  </a:lnTo>
                  <a:lnTo>
                    <a:pt x="260" y="257"/>
                  </a:lnTo>
                  <a:lnTo>
                    <a:pt x="260" y="293"/>
                  </a:lnTo>
                  <a:lnTo>
                    <a:pt x="254" y="295"/>
                  </a:lnTo>
                  <a:lnTo>
                    <a:pt x="248" y="297"/>
                  </a:lnTo>
                  <a:lnTo>
                    <a:pt x="234" y="297"/>
                  </a:lnTo>
                  <a:lnTo>
                    <a:pt x="214" y="295"/>
                  </a:lnTo>
                  <a:lnTo>
                    <a:pt x="200" y="285"/>
                  </a:lnTo>
                  <a:lnTo>
                    <a:pt x="192" y="271"/>
                  </a:lnTo>
                  <a:lnTo>
                    <a:pt x="188" y="251"/>
                  </a:lnTo>
                  <a:lnTo>
                    <a:pt x="173" y="273"/>
                  </a:lnTo>
                  <a:lnTo>
                    <a:pt x="153" y="289"/>
                  </a:lnTo>
                  <a:lnTo>
                    <a:pt x="125" y="299"/>
                  </a:lnTo>
                  <a:lnTo>
                    <a:pt x="95" y="303"/>
                  </a:lnTo>
                  <a:lnTo>
                    <a:pt x="73" y="301"/>
                  </a:lnTo>
                  <a:lnTo>
                    <a:pt x="54" y="295"/>
                  </a:lnTo>
                  <a:lnTo>
                    <a:pt x="44" y="291"/>
                  </a:lnTo>
                  <a:lnTo>
                    <a:pt x="34" y="285"/>
                  </a:lnTo>
                  <a:lnTo>
                    <a:pt x="24" y="277"/>
                  </a:lnTo>
                  <a:lnTo>
                    <a:pt x="18" y="269"/>
                  </a:lnTo>
                  <a:lnTo>
                    <a:pt x="12" y="259"/>
                  </a:lnTo>
                  <a:lnTo>
                    <a:pt x="6" y="249"/>
                  </a:lnTo>
                  <a:lnTo>
                    <a:pt x="2" y="232"/>
                  </a:lnTo>
                  <a:lnTo>
                    <a:pt x="0" y="214"/>
                  </a:lnTo>
                  <a:lnTo>
                    <a:pt x="2" y="192"/>
                  </a:lnTo>
                  <a:lnTo>
                    <a:pt x="10" y="172"/>
                  </a:lnTo>
                  <a:lnTo>
                    <a:pt x="18" y="162"/>
                  </a:lnTo>
                  <a:lnTo>
                    <a:pt x="26" y="152"/>
                  </a:lnTo>
                  <a:lnTo>
                    <a:pt x="36" y="144"/>
                  </a:lnTo>
                  <a:lnTo>
                    <a:pt x="54" y="137"/>
                  </a:lnTo>
                  <a:lnTo>
                    <a:pt x="73" y="129"/>
                  </a:lnTo>
                  <a:lnTo>
                    <a:pt x="119" y="125"/>
                  </a:lnTo>
                  <a:lnTo>
                    <a:pt x="182" y="125"/>
                  </a:lnTo>
                  <a:lnTo>
                    <a:pt x="182" y="107"/>
                  </a:lnTo>
                  <a:lnTo>
                    <a:pt x="179" y="79"/>
                  </a:lnTo>
                  <a:lnTo>
                    <a:pt x="167" y="59"/>
                  </a:lnTo>
                  <a:lnTo>
                    <a:pt x="155" y="49"/>
                  </a:lnTo>
                  <a:lnTo>
                    <a:pt x="137" y="43"/>
                  </a:lnTo>
                  <a:lnTo>
                    <a:pt x="113" y="43"/>
                  </a:lnTo>
                  <a:lnTo>
                    <a:pt x="91" y="43"/>
                  </a:lnTo>
                  <a:lnTo>
                    <a:pt x="70" y="49"/>
                  </a:lnTo>
                  <a:lnTo>
                    <a:pt x="50" y="57"/>
                  </a:lnTo>
                  <a:lnTo>
                    <a:pt x="30" y="69"/>
                  </a:lnTo>
                  <a:lnTo>
                    <a:pt x="8" y="35"/>
                  </a:lnTo>
                  <a:lnTo>
                    <a:pt x="32" y="20"/>
                  </a:lnTo>
                  <a:lnTo>
                    <a:pt x="60" y="8"/>
                  </a:lnTo>
                  <a:lnTo>
                    <a:pt x="87" y="2"/>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1" name="Freeform 20"/>
            <p:cNvSpPr>
              <a:spLocks/>
            </p:cNvSpPr>
            <p:nvPr userDrawn="1"/>
          </p:nvSpPr>
          <p:spPr bwMode="auto">
            <a:xfrm>
              <a:off x="6423025" y="2101850"/>
              <a:ext cx="136525" cy="288925"/>
            </a:xfrm>
            <a:custGeom>
              <a:avLst/>
              <a:gdLst>
                <a:gd name="T0" fmla="*/ 49 w 172"/>
                <a:gd name="T1" fmla="*/ 0 h 365"/>
                <a:gd name="T2" fmla="*/ 101 w 172"/>
                <a:gd name="T3" fmla="*/ 0 h 365"/>
                <a:gd name="T4" fmla="*/ 101 w 172"/>
                <a:gd name="T5" fmla="*/ 74 h 365"/>
                <a:gd name="T6" fmla="*/ 172 w 172"/>
                <a:gd name="T7" fmla="*/ 74 h 365"/>
                <a:gd name="T8" fmla="*/ 172 w 172"/>
                <a:gd name="T9" fmla="*/ 115 h 365"/>
                <a:gd name="T10" fmla="*/ 101 w 172"/>
                <a:gd name="T11" fmla="*/ 115 h 365"/>
                <a:gd name="T12" fmla="*/ 101 w 172"/>
                <a:gd name="T13" fmla="*/ 270 h 365"/>
                <a:gd name="T14" fmla="*/ 101 w 172"/>
                <a:gd name="T15" fmla="*/ 288 h 365"/>
                <a:gd name="T16" fmla="*/ 105 w 172"/>
                <a:gd name="T17" fmla="*/ 302 h 365"/>
                <a:gd name="T18" fmla="*/ 113 w 172"/>
                <a:gd name="T19" fmla="*/ 312 h 365"/>
                <a:gd name="T20" fmla="*/ 130 w 172"/>
                <a:gd name="T21" fmla="*/ 319 h 365"/>
                <a:gd name="T22" fmla="*/ 158 w 172"/>
                <a:gd name="T23" fmla="*/ 321 h 365"/>
                <a:gd name="T24" fmla="*/ 172 w 172"/>
                <a:gd name="T25" fmla="*/ 321 h 365"/>
                <a:gd name="T26" fmla="*/ 172 w 172"/>
                <a:gd name="T27" fmla="*/ 361 h 365"/>
                <a:gd name="T28" fmla="*/ 156 w 172"/>
                <a:gd name="T29" fmla="*/ 363 h 365"/>
                <a:gd name="T30" fmla="*/ 148 w 172"/>
                <a:gd name="T31" fmla="*/ 363 h 365"/>
                <a:gd name="T32" fmla="*/ 140 w 172"/>
                <a:gd name="T33" fmla="*/ 365 h 365"/>
                <a:gd name="T34" fmla="*/ 111 w 172"/>
                <a:gd name="T35" fmla="*/ 361 h 365"/>
                <a:gd name="T36" fmla="*/ 87 w 172"/>
                <a:gd name="T37" fmla="*/ 353 h 365"/>
                <a:gd name="T38" fmla="*/ 71 w 172"/>
                <a:gd name="T39" fmla="*/ 341 h 365"/>
                <a:gd name="T40" fmla="*/ 57 w 172"/>
                <a:gd name="T41" fmla="*/ 321 h 365"/>
                <a:gd name="T42" fmla="*/ 51 w 172"/>
                <a:gd name="T43" fmla="*/ 298 h 365"/>
                <a:gd name="T44" fmla="*/ 49 w 172"/>
                <a:gd name="T45" fmla="*/ 264 h 365"/>
                <a:gd name="T46" fmla="*/ 49 w 172"/>
                <a:gd name="T47" fmla="*/ 115 h 365"/>
                <a:gd name="T48" fmla="*/ 0 w 172"/>
                <a:gd name="T49" fmla="*/ 115 h 365"/>
                <a:gd name="T50" fmla="*/ 0 w 172"/>
                <a:gd name="T51" fmla="*/ 74 h 365"/>
                <a:gd name="T52" fmla="*/ 49 w 172"/>
                <a:gd name="T53" fmla="*/ 74 h 365"/>
                <a:gd name="T54" fmla="*/ 49 w 172"/>
                <a:gd name="T5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365">
                  <a:moveTo>
                    <a:pt x="49" y="0"/>
                  </a:moveTo>
                  <a:lnTo>
                    <a:pt x="101" y="0"/>
                  </a:lnTo>
                  <a:lnTo>
                    <a:pt x="101" y="74"/>
                  </a:lnTo>
                  <a:lnTo>
                    <a:pt x="172" y="74"/>
                  </a:lnTo>
                  <a:lnTo>
                    <a:pt x="172" y="115"/>
                  </a:lnTo>
                  <a:lnTo>
                    <a:pt x="101" y="115"/>
                  </a:lnTo>
                  <a:lnTo>
                    <a:pt x="101" y="270"/>
                  </a:lnTo>
                  <a:lnTo>
                    <a:pt x="101" y="288"/>
                  </a:lnTo>
                  <a:lnTo>
                    <a:pt x="105" y="302"/>
                  </a:lnTo>
                  <a:lnTo>
                    <a:pt x="113" y="312"/>
                  </a:lnTo>
                  <a:lnTo>
                    <a:pt x="130" y="319"/>
                  </a:lnTo>
                  <a:lnTo>
                    <a:pt x="158" y="321"/>
                  </a:lnTo>
                  <a:lnTo>
                    <a:pt x="172" y="321"/>
                  </a:lnTo>
                  <a:lnTo>
                    <a:pt x="172" y="361"/>
                  </a:lnTo>
                  <a:lnTo>
                    <a:pt x="156" y="363"/>
                  </a:lnTo>
                  <a:lnTo>
                    <a:pt x="148" y="363"/>
                  </a:lnTo>
                  <a:lnTo>
                    <a:pt x="140" y="365"/>
                  </a:lnTo>
                  <a:lnTo>
                    <a:pt x="111" y="361"/>
                  </a:lnTo>
                  <a:lnTo>
                    <a:pt x="87" y="353"/>
                  </a:lnTo>
                  <a:lnTo>
                    <a:pt x="71" y="341"/>
                  </a:lnTo>
                  <a:lnTo>
                    <a:pt x="57" y="321"/>
                  </a:lnTo>
                  <a:lnTo>
                    <a:pt x="51" y="298"/>
                  </a:lnTo>
                  <a:lnTo>
                    <a:pt x="49" y="264"/>
                  </a:lnTo>
                  <a:lnTo>
                    <a:pt x="49" y="115"/>
                  </a:lnTo>
                  <a:lnTo>
                    <a:pt x="0" y="115"/>
                  </a:lnTo>
                  <a:lnTo>
                    <a:pt x="0" y="74"/>
                  </a:lnTo>
                  <a:lnTo>
                    <a:pt x="49" y="74"/>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2" name="Freeform 21"/>
            <p:cNvSpPr>
              <a:spLocks/>
            </p:cNvSpPr>
            <p:nvPr userDrawn="1"/>
          </p:nvSpPr>
          <p:spPr bwMode="auto">
            <a:xfrm>
              <a:off x="6600825" y="2071688"/>
              <a:ext cx="44450" cy="122237"/>
            </a:xfrm>
            <a:custGeom>
              <a:avLst/>
              <a:gdLst>
                <a:gd name="T0" fmla="*/ 0 w 58"/>
                <a:gd name="T1" fmla="*/ 0 h 154"/>
                <a:gd name="T2" fmla="*/ 58 w 58"/>
                <a:gd name="T3" fmla="*/ 0 h 154"/>
                <a:gd name="T4" fmla="*/ 58 w 58"/>
                <a:gd name="T5" fmla="*/ 35 h 154"/>
                <a:gd name="T6" fmla="*/ 56 w 58"/>
                <a:gd name="T7" fmla="*/ 71 h 154"/>
                <a:gd name="T8" fmla="*/ 50 w 58"/>
                <a:gd name="T9" fmla="*/ 103 h 154"/>
                <a:gd name="T10" fmla="*/ 42 w 58"/>
                <a:gd name="T11" fmla="*/ 131 h 154"/>
                <a:gd name="T12" fmla="*/ 30 w 58"/>
                <a:gd name="T13" fmla="*/ 154 h 154"/>
                <a:gd name="T14" fmla="*/ 0 w 58"/>
                <a:gd name="T15" fmla="*/ 138 h 154"/>
                <a:gd name="T16" fmla="*/ 16 w 58"/>
                <a:gd name="T17" fmla="*/ 101 h 154"/>
                <a:gd name="T18" fmla="*/ 22 w 58"/>
                <a:gd name="T19" fmla="*/ 61 h 154"/>
                <a:gd name="T20" fmla="*/ 0 w 58"/>
                <a:gd name="T21" fmla="*/ 61 h 154"/>
                <a:gd name="T22" fmla="*/ 0 w 58"/>
                <a:gd name="T2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4">
                  <a:moveTo>
                    <a:pt x="0" y="0"/>
                  </a:moveTo>
                  <a:lnTo>
                    <a:pt x="58" y="0"/>
                  </a:lnTo>
                  <a:lnTo>
                    <a:pt x="58" y="35"/>
                  </a:lnTo>
                  <a:lnTo>
                    <a:pt x="56" y="71"/>
                  </a:lnTo>
                  <a:lnTo>
                    <a:pt x="50" y="103"/>
                  </a:lnTo>
                  <a:lnTo>
                    <a:pt x="42" y="131"/>
                  </a:lnTo>
                  <a:lnTo>
                    <a:pt x="30" y="154"/>
                  </a:lnTo>
                  <a:lnTo>
                    <a:pt x="0" y="138"/>
                  </a:lnTo>
                  <a:lnTo>
                    <a:pt x="16" y="101"/>
                  </a:lnTo>
                  <a:lnTo>
                    <a:pt x="22" y="61"/>
                  </a:lnTo>
                  <a:lnTo>
                    <a:pt x="0" y="6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3" name="Freeform 22"/>
            <p:cNvSpPr>
              <a:spLocks/>
            </p:cNvSpPr>
            <p:nvPr userDrawn="1"/>
          </p:nvSpPr>
          <p:spPr bwMode="auto">
            <a:xfrm>
              <a:off x="6661150" y="2152650"/>
              <a:ext cx="177800" cy="241300"/>
            </a:xfrm>
            <a:custGeom>
              <a:avLst/>
              <a:gdLst>
                <a:gd name="T0" fmla="*/ 170 w 224"/>
                <a:gd name="T1" fmla="*/ 8 h 303"/>
                <a:gd name="T2" fmla="*/ 216 w 224"/>
                <a:gd name="T3" fmla="*/ 30 h 303"/>
                <a:gd name="T4" fmla="*/ 160 w 224"/>
                <a:gd name="T5" fmla="*/ 49 h 303"/>
                <a:gd name="T6" fmla="*/ 117 w 224"/>
                <a:gd name="T7" fmla="*/ 43 h 303"/>
                <a:gd name="T8" fmla="*/ 77 w 224"/>
                <a:gd name="T9" fmla="*/ 51 h 303"/>
                <a:gd name="T10" fmla="*/ 65 w 224"/>
                <a:gd name="T11" fmla="*/ 63 h 303"/>
                <a:gd name="T12" fmla="*/ 61 w 224"/>
                <a:gd name="T13" fmla="*/ 83 h 303"/>
                <a:gd name="T14" fmla="*/ 67 w 224"/>
                <a:gd name="T15" fmla="*/ 103 h 303"/>
                <a:gd name="T16" fmla="*/ 79 w 224"/>
                <a:gd name="T17" fmla="*/ 111 h 303"/>
                <a:gd name="T18" fmla="*/ 97 w 224"/>
                <a:gd name="T19" fmla="*/ 119 h 303"/>
                <a:gd name="T20" fmla="*/ 182 w 224"/>
                <a:gd name="T21" fmla="*/ 148 h 303"/>
                <a:gd name="T22" fmla="*/ 218 w 224"/>
                <a:gd name="T23" fmla="*/ 188 h 303"/>
                <a:gd name="T24" fmla="*/ 220 w 224"/>
                <a:gd name="T25" fmla="*/ 240 h 303"/>
                <a:gd name="T26" fmla="*/ 194 w 224"/>
                <a:gd name="T27" fmla="*/ 279 h 303"/>
                <a:gd name="T28" fmla="*/ 144 w 224"/>
                <a:gd name="T29" fmla="*/ 301 h 303"/>
                <a:gd name="T30" fmla="*/ 79 w 224"/>
                <a:gd name="T31" fmla="*/ 301 h 303"/>
                <a:gd name="T32" fmla="*/ 24 w 224"/>
                <a:gd name="T33" fmla="*/ 281 h 303"/>
                <a:gd name="T34" fmla="*/ 24 w 224"/>
                <a:gd name="T35" fmla="*/ 230 h 303"/>
                <a:gd name="T36" fmla="*/ 65 w 224"/>
                <a:gd name="T37" fmla="*/ 251 h 303"/>
                <a:gd name="T38" fmla="*/ 113 w 224"/>
                <a:gd name="T39" fmla="*/ 259 h 303"/>
                <a:gd name="T40" fmla="*/ 156 w 224"/>
                <a:gd name="T41" fmla="*/ 249 h 303"/>
                <a:gd name="T42" fmla="*/ 172 w 224"/>
                <a:gd name="T43" fmla="*/ 216 h 303"/>
                <a:gd name="T44" fmla="*/ 168 w 224"/>
                <a:gd name="T45" fmla="*/ 198 h 303"/>
                <a:gd name="T46" fmla="*/ 156 w 224"/>
                <a:gd name="T47" fmla="*/ 186 h 303"/>
                <a:gd name="T48" fmla="*/ 135 w 224"/>
                <a:gd name="T49" fmla="*/ 176 h 303"/>
                <a:gd name="T50" fmla="*/ 49 w 224"/>
                <a:gd name="T51" fmla="*/ 148 h 303"/>
                <a:gd name="T52" fmla="*/ 14 w 224"/>
                <a:gd name="T53" fmla="*/ 109 h 303"/>
                <a:gd name="T54" fmla="*/ 12 w 224"/>
                <a:gd name="T55" fmla="*/ 63 h 303"/>
                <a:gd name="T56" fmla="*/ 24 w 224"/>
                <a:gd name="T57" fmla="*/ 37 h 303"/>
                <a:gd name="T58" fmla="*/ 41 w 224"/>
                <a:gd name="T59" fmla="*/ 20 h 303"/>
                <a:gd name="T60" fmla="*/ 75 w 224"/>
                <a:gd name="T61" fmla="*/ 6 h 303"/>
                <a:gd name="T62" fmla="*/ 117 w 224"/>
                <a:gd name="T6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4" h="303">
                  <a:moveTo>
                    <a:pt x="117" y="0"/>
                  </a:moveTo>
                  <a:lnTo>
                    <a:pt x="170" y="8"/>
                  </a:lnTo>
                  <a:lnTo>
                    <a:pt x="196" y="16"/>
                  </a:lnTo>
                  <a:lnTo>
                    <a:pt x="216" y="30"/>
                  </a:lnTo>
                  <a:lnTo>
                    <a:pt x="198" y="65"/>
                  </a:lnTo>
                  <a:lnTo>
                    <a:pt x="160" y="49"/>
                  </a:lnTo>
                  <a:lnTo>
                    <a:pt x="140" y="43"/>
                  </a:lnTo>
                  <a:lnTo>
                    <a:pt x="117" y="43"/>
                  </a:lnTo>
                  <a:lnTo>
                    <a:pt x="95" y="45"/>
                  </a:lnTo>
                  <a:lnTo>
                    <a:pt x="77" y="51"/>
                  </a:lnTo>
                  <a:lnTo>
                    <a:pt x="69" y="57"/>
                  </a:lnTo>
                  <a:lnTo>
                    <a:pt x="65" y="63"/>
                  </a:lnTo>
                  <a:lnTo>
                    <a:pt x="61" y="73"/>
                  </a:lnTo>
                  <a:lnTo>
                    <a:pt x="61" y="83"/>
                  </a:lnTo>
                  <a:lnTo>
                    <a:pt x="63" y="93"/>
                  </a:lnTo>
                  <a:lnTo>
                    <a:pt x="67" y="103"/>
                  </a:lnTo>
                  <a:lnTo>
                    <a:pt x="71" y="107"/>
                  </a:lnTo>
                  <a:lnTo>
                    <a:pt x="79" y="111"/>
                  </a:lnTo>
                  <a:lnTo>
                    <a:pt x="87" y="115"/>
                  </a:lnTo>
                  <a:lnTo>
                    <a:pt x="97" y="119"/>
                  </a:lnTo>
                  <a:lnTo>
                    <a:pt x="150" y="135"/>
                  </a:lnTo>
                  <a:lnTo>
                    <a:pt x="182" y="148"/>
                  </a:lnTo>
                  <a:lnTo>
                    <a:pt x="206" y="166"/>
                  </a:lnTo>
                  <a:lnTo>
                    <a:pt x="218" y="188"/>
                  </a:lnTo>
                  <a:lnTo>
                    <a:pt x="224" y="214"/>
                  </a:lnTo>
                  <a:lnTo>
                    <a:pt x="220" y="240"/>
                  </a:lnTo>
                  <a:lnTo>
                    <a:pt x="210" y="259"/>
                  </a:lnTo>
                  <a:lnTo>
                    <a:pt x="194" y="279"/>
                  </a:lnTo>
                  <a:lnTo>
                    <a:pt x="172" y="293"/>
                  </a:lnTo>
                  <a:lnTo>
                    <a:pt x="144" y="301"/>
                  </a:lnTo>
                  <a:lnTo>
                    <a:pt x="113" y="303"/>
                  </a:lnTo>
                  <a:lnTo>
                    <a:pt x="79" y="301"/>
                  </a:lnTo>
                  <a:lnTo>
                    <a:pt x="49" y="293"/>
                  </a:lnTo>
                  <a:lnTo>
                    <a:pt x="24" y="281"/>
                  </a:lnTo>
                  <a:lnTo>
                    <a:pt x="0" y="265"/>
                  </a:lnTo>
                  <a:lnTo>
                    <a:pt x="24" y="230"/>
                  </a:lnTo>
                  <a:lnTo>
                    <a:pt x="43" y="242"/>
                  </a:lnTo>
                  <a:lnTo>
                    <a:pt x="65"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1" y="28"/>
                  </a:lnTo>
                  <a:lnTo>
                    <a:pt x="41" y="20"/>
                  </a:lnTo>
                  <a:lnTo>
                    <a:pt x="55" y="12"/>
                  </a:lnTo>
                  <a:lnTo>
                    <a:pt x="75" y="6"/>
                  </a:lnTo>
                  <a:lnTo>
                    <a:pt x="95" y="2"/>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4" name="Freeform 23"/>
            <p:cNvSpPr>
              <a:spLocks noEditPoints="1"/>
            </p:cNvSpPr>
            <p:nvPr userDrawn="1"/>
          </p:nvSpPr>
          <p:spPr bwMode="auto">
            <a:xfrm>
              <a:off x="6994525" y="2068513"/>
              <a:ext cx="42863" cy="319087"/>
            </a:xfrm>
            <a:custGeom>
              <a:avLst/>
              <a:gdLst>
                <a:gd name="T0" fmla="*/ 2 w 53"/>
                <a:gd name="T1" fmla="*/ 115 h 402"/>
                <a:gd name="T2" fmla="*/ 53 w 53"/>
                <a:gd name="T3" fmla="*/ 115 h 402"/>
                <a:gd name="T4" fmla="*/ 53 w 53"/>
                <a:gd name="T5" fmla="*/ 402 h 402"/>
                <a:gd name="T6" fmla="*/ 2 w 53"/>
                <a:gd name="T7" fmla="*/ 402 h 402"/>
                <a:gd name="T8" fmla="*/ 2 w 53"/>
                <a:gd name="T9" fmla="*/ 115 h 402"/>
                <a:gd name="T10" fmla="*/ 0 w 53"/>
                <a:gd name="T11" fmla="*/ 0 h 402"/>
                <a:gd name="T12" fmla="*/ 53 w 53"/>
                <a:gd name="T13" fmla="*/ 0 h 402"/>
                <a:gd name="T14" fmla="*/ 53 w 53"/>
                <a:gd name="T15" fmla="*/ 57 h 402"/>
                <a:gd name="T16" fmla="*/ 0 w 53"/>
                <a:gd name="T17" fmla="*/ 57 h 402"/>
                <a:gd name="T18" fmla="*/ 0 w 53"/>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02">
                  <a:moveTo>
                    <a:pt x="2" y="115"/>
                  </a:moveTo>
                  <a:lnTo>
                    <a:pt x="53" y="115"/>
                  </a:lnTo>
                  <a:lnTo>
                    <a:pt x="53" y="402"/>
                  </a:lnTo>
                  <a:lnTo>
                    <a:pt x="2" y="402"/>
                  </a:lnTo>
                  <a:lnTo>
                    <a:pt x="2" y="115"/>
                  </a:lnTo>
                  <a:close/>
                  <a:moveTo>
                    <a:pt x="0" y="0"/>
                  </a:moveTo>
                  <a:lnTo>
                    <a:pt x="53" y="0"/>
                  </a:lnTo>
                  <a:lnTo>
                    <a:pt x="53" y="57"/>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5" name="Freeform 24"/>
            <p:cNvSpPr>
              <a:spLocks/>
            </p:cNvSpPr>
            <p:nvPr userDrawn="1"/>
          </p:nvSpPr>
          <p:spPr bwMode="auto">
            <a:xfrm>
              <a:off x="7104063" y="2152650"/>
              <a:ext cx="200025" cy="234950"/>
            </a:xfrm>
            <a:custGeom>
              <a:avLst/>
              <a:gdLst>
                <a:gd name="T0" fmla="*/ 148 w 251"/>
                <a:gd name="T1" fmla="*/ 0 h 295"/>
                <a:gd name="T2" fmla="*/ 178 w 251"/>
                <a:gd name="T3" fmla="*/ 4 h 295"/>
                <a:gd name="T4" fmla="*/ 204 w 251"/>
                <a:gd name="T5" fmla="*/ 12 h 295"/>
                <a:gd name="T6" fmla="*/ 224 w 251"/>
                <a:gd name="T7" fmla="*/ 28 h 295"/>
                <a:gd name="T8" fmla="*/ 239 w 251"/>
                <a:gd name="T9" fmla="*/ 49 h 295"/>
                <a:gd name="T10" fmla="*/ 247 w 251"/>
                <a:gd name="T11" fmla="*/ 77 h 295"/>
                <a:gd name="T12" fmla="*/ 251 w 251"/>
                <a:gd name="T13" fmla="*/ 111 h 295"/>
                <a:gd name="T14" fmla="*/ 251 w 251"/>
                <a:gd name="T15" fmla="*/ 295 h 295"/>
                <a:gd name="T16" fmla="*/ 200 w 251"/>
                <a:gd name="T17" fmla="*/ 295 h 295"/>
                <a:gd name="T18" fmla="*/ 200 w 251"/>
                <a:gd name="T19" fmla="*/ 117 h 295"/>
                <a:gd name="T20" fmla="*/ 198 w 251"/>
                <a:gd name="T21" fmla="*/ 93 h 295"/>
                <a:gd name="T22" fmla="*/ 192 w 251"/>
                <a:gd name="T23" fmla="*/ 75 h 295"/>
                <a:gd name="T24" fmla="*/ 184 w 251"/>
                <a:gd name="T25" fmla="*/ 61 h 295"/>
                <a:gd name="T26" fmla="*/ 172 w 251"/>
                <a:gd name="T27" fmla="*/ 51 h 295"/>
                <a:gd name="T28" fmla="*/ 156 w 251"/>
                <a:gd name="T29" fmla="*/ 45 h 295"/>
                <a:gd name="T30" fmla="*/ 136 w 251"/>
                <a:gd name="T31" fmla="*/ 43 h 295"/>
                <a:gd name="T32" fmla="*/ 113 w 251"/>
                <a:gd name="T33" fmla="*/ 47 h 295"/>
                <a:gd name="T34" fmla="*/ 91 w 251"/>
                <a:gd name="T35" fmla="*/ 55 h 295"/>
                <a:gd name="T36" fmla="*/ 75 w 251"/>
                <a:gd name="T37" fmla="*/ 69 h 295"/>
                <a:gd name="T38" fmla="*/ 61 w 251"/>
                <a:gd name="T39" fmla="*/ 89 h 295"/>
                <a:gd name="T40" fmla="*/ 53 w 251"/>
                <a:gd name="T41" fmla="*/ 113 h 295"/>
                <a:gd name="T42" fmla="*/ 51 w 251"/>
                <a:gd name="T43" fmla="*/ 142 h 295"/>
                <a:gd name="T44" fmla="*/ 51 w 251"/>
                <a:gd name="T45" fmla="*/ 295 h 295"/>
                <a:gd name="T46" fmla="*/ 0 w 251"/>
                <a:gd name="T47" fmla="*/ 295 h 295"/>
                <a:gd name="T48" fmla="*/ 0 w 251"/>
                <a:gd name="T49" fmla="*/ 8 h 295"/>
                <a:gd name="T50" fmla="*/ 25 w 251"/>
                <a:gd name="T51" fmla="*/ 8 h 295"/>
                <a:gd name="T52" fmla="*/ 35 w 251"/>
                <a:gd name="T53" fmla="*/ 8 h 295"/>
                <a:gd name="T54" fmla="*/ 41 w 251"/>
                <a:gd name="T55" fmla="*/ 10 h 295"/>
                <a:gd name="T56" fmla="*/ 45 w 251"/>
                <a:gd name="T57" fmla="*/ 16 h 295"/>
                <a:gd name="T58" fmla="*/ 49 w 251"/>
                <a:gd name="T59" fmla="*/ 20 h 295"/>
                <a:gd name="T60" fmla="*/ 49 w 251"/>
                <a:gd name="T61" fmla="*/ 28 h 295"/>
                <a:gd name="T62" fmla="*/ 49 w 251"/>
                <a:gd name="T63" fmla="*/ 51 h 295"/>
                <a:gd name="T64" fmla="*/ 65 w 251"/>
                <a:gd name="T65" fmla="*/ 30 h 295"/>
                <a:gd name="T66" fmla="*/ 89 w 251"/>
                <a:gd name="T67" fmla="*/ 14 h 295"/>
                <a:gd name="T68" fmla="*/ 117 w 251"/>
                <a:gd name="T69" fmla="*/ 4 h 295"/>
                <a:gd name="T70" fmla="*/ 148 w 251"/>
                <a:gd name="T7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295">
                  <a:moveTo>
                    <a:pt x="148" y="0"/>
                  </a:moveTo>
                  <a:lnTo>
                    <a:pt x="178" y="4"/>
                  </a:lnTo>
                  <a:lnTo>
                    <a:pt x="204" y="12"/>
                  </a:lnTo>
                  <a:lnTo>
                    <a:pt x="224" y="28"/>
                  </a:lnTo>
                  <a:lnTo>
                    <a:pt x="239" y="49"/>
                  </a:lnTo>
                  <a:lnTo>
                    <a:pt x="247" y="77"/>
                  </a:lnTo>
                  <a:lnTo>
                    <a:pt x="251" y="111"/>
                  </a:lnTo>
                  <a:lnTo>
                    <a:pt x="251" y="295"/>
                  </a:lnTo>
                  <a:lnTo>
                    <a:pt x="200" y="295"/>
                  </a:lnTo>
                  <a:lnTo>
                    <a:pt x="200" y="117"/>
                  </a:lnTo>
                  <a:lnTo>
                    <a:pt x="198" y="93"/>
                  </a:lnTo>
                  <a:lnTo>
                    <a:pt x="192" y="75"/>
                  </a:lnTo>
                  <a:lnTo>
                    <a:pt x="184" y="61"/>
                  </a:lnTo>
                  <a:lnTo>
                    <a:pt x="172" y="51"/>
                  </a:lnTo>
                  <a:lnTo>
                    <a:pt x="156" y="45"/>
                  </a:lnTo>
                  <a:lnTo>
                    <a:pt x="136" y="43"/>
                  </a:lnTo>
                  <a:lnTo>
                    <a:pt x="113" y="47"/>
                  </a:lnTo>
                  <a:lnTo>
                    <a:pt x="91" y="55"/>
                  </a:lnTo>
                  <a:lnTo>
                    <a:pt x="75" y="69"/>
                  </a:lnTo>
                  <a:lnTo>
                    <a:pt x="61" y="89"/>
                  </a:lnTo>
                  <a:lnTo>
                    <a:pt x="53" y="113"/>
                  </a:lnTo>
                  <a:lnTo>
                    <a:pt x="51" y="142"/>
                  </a:lnTo>
                  <a:lnTo>
                    <a:pt x="51" y="295"/>
                  </a:lnTo>
                  <a:lnTo>
                    <a:pt x="0" y="295"/>
                  </a:lnTo>
                  <a:lnTo>
                    <a:pt x="0" y="8"/>
                  </a:lnTo>
                  <a:lnTo>
                    <a:pt x="25" y="8"/>
                  </a:lnTo>
                  <a:lnTo>
                    <a:pt x="35" y="8"/>
                  </a:lnTo>
                  <a:lnTo>
                    <a:pt x="41" y="10"/>
                  </a:lnTo>
                  <a:lnTo>
                    <a:pt x="45" y="16"/>
                  </a:lnTo>
                  <a:lnTo>
                    <a:pt x="49" y="20"/>
                  </a:lnTo>
                  <a:lnTo>
                    <a:pt x="49" y="28"/>
                  </a:lnTo>
                  <a:lnTo>
                    <a:pt x="49" y="51"/>
                  </a:lnTo>
                  <a:lnTo>
                    <a:pt x="65" y="30"/>
                  </a:lnTo>
                  <a:lnTo>
                    <a:pt x="89" y="14"/>
                  </a:lnTo>
                  <a:lnTo>
                    <a:pt x="117" y="4"/>
                  </a:lnTo>
                  <a:lnTo>
                    <a:pt x="1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6" name="Freeform 25"/>
            <p:cNvSpPr>
              <a:spLocks/>
            </p:cNvSpPr>
            <p:nvPr userDrawn="1"/>
          </p:nvSpPr>
          <p:spPr bwMode="auto">
            <a:xfrm>
              <a:off x="7348538" y="2152650"/>
              <a:ext cx="176213" cy="241300"/>
            </a:xfrm>
            <a:custGeom>
              <a:avLst/>
              <a:gdLst>
                <a:gd name="T0" fmla="*/ 143 w 222"/>
                <a:gd name="T1" fmla="*/ 2 h 303"/>
                <a:gd name="T2" fmla="*/ 194 w 222"/>
                <a:gd name="T3" fmla="*/ 16 h 303"/>
                <a:gd name="T4" fmla="*/ 196 w 222"/>
                <a:gd name="T5" fmla="*/ 65 h 303"/>
                <a:gd name="T6" fmla="*/ 141 w 222"/>
                <a:gd name="T7" fmla="*/ 43 h 303"/>
                <a:gd name="T8" fmla="*/ 95 w 222"/>
                <a:gd name="T9" fmla="*/ 45 h 303"/>
                <a:gd name="T10" fmla="*/ 69 w 222"/>
                <a:gd name="T11" fmla="*/ 57 h 303"/>
                <a:gd name="T12" fmla="*/ 61 w 222"/>
                <a:gd name="T13" fmla="*/ 73 h 303"/>
                <a:gd name="T14" fmla="*/ 61 w 222"/>
                <a:gd name="T15" fmla="*/ 93 h 303"/>
                <a:gd name="T16" fmla="*/ 71 w 222"/>
                <a:gd name="T17" fmla="*/ 107 h 303"/>
                <a:gd name="T18" fmla="*/ 87 w 222"/>
                <a:gd name="T19" fmla="*/ 115 h 303"/>
                <a:gd name="T20" fmla="*/ 150 w 222"/>
                <a:gd name="T21" fmla="*/ 135 h 303"/>
                <a:gd name="T22" fmla="*/ 206 w 222"/>
                <a:gd name="T23" fmla="*/ 166 h 303"/>
                <a:gd name="T24" fmla="*/ 222 w 222"/>
                <a:gd name="T25" fmla="*/ 214 h 303"/>
                <a:gd name="T26" fmla="*/ 210 w 222"/>
                <a:gd name="T27" fmla="*/ 259 h 303"/>
                <a:gd name="T28" fmla="*/ 172 w 222"/>
                <a:gd name="T29" fmla="*/ 293 h 303"/>
                <a:gd name="T30" fmla="*/ 113 w 222"/>
                <a:gd name="T31" fmla="*/ 303 h 303"/>
                <a:gd name="T32" fmla="*/ 49 w 222"/>
                <a:gd name="T33" fmla="*/ 293 h 303"/>
                <a:gd name="T34" fmla="*/ 0 w 222"/>
                <a:gd name="T35" fmla="*/ 265 h 303"/>
                <a:gd name="T36" fmla="*/ 43 w 222"/>
                <a:gd name="T37" fmla="*/ 242 h 303"/>
                <a:gd name="T38" fmla="*/ 87 w 222"/>
                <a:gd name="T39" fmla="*/ 257 h 303"/>
                <a:gd name="T40" fmla="*/ 137 w 222"/>
                <a:gd name="T41" fmla="*/ 257 h 303"/>
                <a:gd name="T42" fmla="*/ 168 w 222"/>
                <a:gd name="T43" fmla="*/ 236 h 303"/>
                <a:gd name="T44" fmla="*/ 170 w 222"/>
                <a:gd name="T45" fmla="*/ 206 h 303"/>
                <a:gd name="T46" fmla="*/ 164 w 222"/>
                <a:gd name="T47" fmla="*/ 192 h 303"/>
                <a:gd name="T48" fmla="*/ 146 w 222"/>
                <a:gd name="T49" fmla="*/ 182 h 303"/>
                <a:gd name="T50" fmla="*/ 81 w 222"/>
                <a:gd name="T51" fmla="*/ 160 h 303"/>
                <a:gd name="T52" fmla="*/ 28 w 222"/>
                <a:gd name="T53" fmla="*/ 131 h 303"/>
                <a:gd name="T54" fmla="*/ 10 w 222"/>
                <a:gd name="T55" fmla="*/ 83 h 303"/>
                <a:gd name="T56" fmla="*/ 18 w 222"/>
                <a:gd name="T57" fmla="*/ 47 h 303"/>
                <a:gd name="T58" fmla="*/ 32 w 222"/>
                <a:gd name="T59" fmla="*/ 28 h 303"/>
                <a:gd name="T60" fmla="*/ 55 w 222"/>
                <a:gd name="T61" fmla="*/ 12 h 303"/>
                <a:gd name="T62" fmla="*/ 95 w 222"/>
                <a:gd name="T63"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303">
                  <a:moveTo>
                    <a:pt x="117" y="0"/>
                  </a:moveTo>
                  <a:lnTo>
                    <a:pt x="143" y="2"/>
                  </a:lnTo>
                  <a:lnTo>
                    <a:pt x="170" y="8"/>
                  </a:lnTo>
                  <a:lnTo>
                    <a:pt x="194" y="16"/>
                  </a:lnTo>
                  <a:lnTo>
                    <a:pt x="216" y="30"/>
                  </a:lnTo>
                  <a:lnTo>
                    <a:pt x="196" y="65"/>
                  </a:lnTo>
                  <a:lnTo>
                    <a:pt x="160" y="49"/>
                  </a:lnTo>
                  <a:lnTo>
                    <a:pt x="141" y="43"/>
                  </a:lnTo>
                  <a:lnTo>
                    <a:pt x="117" y="43"/>
                  </a:lnTo>
                  <a:lnTo>
                    <a:pt x="95" y="45"/>
                  </a:lnTo>
                  <a:lnTo>
                    <a:pt x="77" y="51"/>
                  </a:lnTo>
                  <a:lnTo>
                    <a:pt x="69" y="57"/>
                  </a:lnTo>
                  <a:lnTo>
                    <a:pt x="65" y="63"/>
                  </a:lnTo>
                  <a:lnTo>
                    <a:pt x="61" y="73"/>
                  </a:lnTo>
                  <a:lnTo>
                    <a:pt x="61" y="83"/>
                  </a:lnTo>
                  <a:lnTo>
                    <a:pt x="61" y="93"/>
                  </a:lnTo>
                  <a:lnTo>
                    <a:pt x="67" y="103"/>
                  </a:lnTo>
                  <a:lnTo>
                    <a:pt x="71" y="107"/>
                  </a:lnTo>
                  <a:lnTo>
                    <a:pt x="77" y="111"/>
                  </a:lnTo>
                  <a:lnTo>
                    <a:pt x="87" y="115"/>
                  </a:lnTo>
                  <a:lnTo>
                    <a:pt x="97" y="119"/>
                  </a:lnTo>
                  <a:lnTo>
                    <a:pt x="150" y="135"/>
                  </a:lnTo>
                  <a:lnTo>
                    <a:pt x="182" y="148"/>
                  </a:lnTo>
                  <a:lnTo>
                    <a:pt x="206" y="166"/>
                  </a:lnTo>
                  <a:lnTo>
                    <a:pt x="218" y="188"/>
                  </a:lnTo>
                  <a:lnTo>
                    <a:pt x="222" y="214"/>
                  </a:lnTo>
                  <a:lnTo>
                    <a:pt x="220" y="240"/>
                  </a:lnTo>
                  <a:lnTo>
                    <a:pt x="210" y="259"/>
                  </a:lnTo>
                  <a:lnTo>
                    <a:pt x="194" y="279"/>
                  </a:lnTo>
                  <a:lnTo>
                    <a:pt x="172" y="293"/>
                  </a:lnTo>
                  <a:lnTo>
                    <a:pt x="145" y="301"/>
                  </a:lnTo>
                  <a:lnTo>
                    <a:pt x="113" y="303"/>
                  </a:lnTo>
                  <a:lnTo>
                    <a:pt x="79" y="301"/>
                  </a:lnTo>
                  <a:lnTo>
                    <a:pt x="49" y="293"/>
                  </a:lnTo>
                  <a:lnTo>
                    <a:pt x="24" y="281"/>
                  </a:lnTo>
                  <a:lnTo>
                    <a:pt x="0" y="265"/>
                  </a:lnTo>
                  <a:lnTo>
                    <a:pt x="24" y="230"/>
                  </a:lnTo>
                  <a:lnTo>
                    <a:pt x="43" y="242"/>
                  </a:lnTo>
                  <a:lnTo>
                    <a:pt x="63"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2" y="28"/>
                  </a:lnTo>
                  <a:lnTo>
                    <a:pt x="39" y="20"/>
                  </a:lnTo>
                  <a:lnTo>
                    <a:pt x="55" y="12"/>
                  </a:lnTo>
                  <a:lnTo>
                    <a:pt x="73" y="6"/>
                  </a:lnTo>
                  <a:lnTo>
                    <a:pt x="95" y="2"/>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7" name="Freeform 26"/>
            <p:cNvSpPr>
              <a:spLocks noEditPoints="1"/>
            </p:cNvSpPr>
            <p:nvPr userDrawn="1"/>
          </p:nvSpPr>
          <p:spPr bwMode="auto">
            <a:xfrm>
              <a:off x="7575550" y="2068513"/>
              <a:ext cx="42863" cy="319087"/>
            </a:xfrm>
            <a:custGeom>
              <a:avLst/>
              <a:gdLst>
                <a:gd name="T0" fmla="*/ 2 w 54"/>
                <a:gd name="T1" fmla="*/ 115 h 402"/>
                <a:gd name="T2" fmla="*/ 54 w 54"/>
                <a:gd name="T3" fmla="*/ 115 h 402"/>
                <a:gd name="T4" fmla="*/ 54 w 54"/>
                <a:gd name="T5" fmla="*/ 402 h 402"/>
                <a:gd name="T6" fmla="*/ 2 w 54"/>
                <a:gd name="T7" fmla="*/ 402 h 402"/>
                <a:gd name="T8" fmla="*/ 2 w 54"/>
                <a:gd name="T9" fmla="*/ 115 h 402"/>
                <a:gd name="T10" fmla="*/ 0 w 54"/>
                <a:gd name="T11" fmla="*/ 0 h 402"/>
                <a:gd name="T12" fmla="*/ 54 w 54"/>
                <a:gd name="T13" fmla="*/ 0 h 402"/>
                <a:gd name="T14" fmla="*/ 54 w 54"/>
                <a:gd name="T15" fmla="*/ 57 h 402"/>
                <a:gd name="T16" fmla="*/ 0 w 54"/>
                <a:gd name="T17" fmla="*/ 57 h 402"/>
                <a:gd name="T18" fmla="*/ 0 w 54"/>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2">
                  <a:moveTo>
                    <a:pt x="2" y="115"/>
                  </a:moveTo>
                  <a:lnTo>
                    <a:pt x="54" y="115"/>
                  </a:lnTo>
                  <a:lnTo>
                    <a:pt x="54" y="402"/>
                  </a:lnTo>
                  <a:lnTo>
                    <a:pt x="2" y="402"/>
                  </a:lnTo>
                  <a:lnTo>
                    <a:pt x="2" y="115"/>
                  </a:lnTo>
                  <a:close/>
                  <a:moveTo>
                    <a:pt x="0" y="0"/>
                  </a:moveTo>
                  <a:lnTo>
                    <a:pt x="54" y="0"/>
                  </a:lnTo>
                  <a:lnTo>
                    <a:pt x="54" y="57"/>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8" name="Freeform 27"/>
            <p:cNvSpPr>
              <a:spLocks noEditPoints="1"/>
            </p:cNvSpPr>
            <p:nvPr userDrawn="1"/>
          </p:nvSpPr>
          <p:spPr bwMode="auto">
            <a:xfrm>
              <a:off x="7669213" y="2060575"/>
              <a:ext cx="219075" cy="333375"/>
            </a:xfrm>
            <a:custGeom>
              <a:avLst/>
              <a:gdLst>
                <a:gd name="T0" fmla="*/ 141 w 278"/>
                <a:gd name="T1" fmla="*/ 160 h 420"/>
                <a:gd name="T2" fmla="*/ 115 w 278"/>
                <a:gd name="T3" fmla="*/ 164 h 420"/>
                <a:gd name="T4" fmla="*/ 93 w 278"/>
                <a:gd name="T5" fmla="*/ 174 h 420"/>
                <a:gd name="T6" fmla="*/ 77 w 278"/>
                <a:gd name="T7" fmla="*/ 190 h 420"/>
                <a:gd name="T8" fmla="*/ 64 w 278"/>
                <a:gd name="T9" fmla="*/ 210 h 420"/>
                <a:gd name="T10" fmla="*/ 58 w 278"/>
                <a:gd name="T11" fmla="*/ 238 h 420"/>
                <a:gd name="T12" fmla="*/ 54 w 278"/>
                <a:gd name="T13" fmla="*/ 269 h 420"/>
                <a:gd name="T14" fmla="*/ 58 w 278"/>
                <a:gd name="T15" fmla="*/ 301 h 420"/>
                <a:gd name="T16" fmla="*/ 64 w 278"/>
                <a:gd name="T17" fmla="*/ 327 h 420"/>
                <a:gd name="T18" fmla="*/ 77 w 278"/>
                <a:gd name="T19" fmla="*/ 349 h 420"/>
                <a:gd name="T20" fmla="*/ 93 w 278"/>
                <a:gd name="T21" fmla="*/ 365 h 420"/>
                <a:gd name="T22" fmla="*/ 115 w 278"/>
                <a:gd name="T23" fmla="*/ 372 h 420"/>
                <a:gd name="T24" fmla="*/ 141 w 278"/>
                <a:gd name="T25" fmla="*/ 376 h 420"/>
                <a:gd name="T26" fmla="*/ 167 w 278"/>
                <a:gd name="T27" fmla="*/ 372 h 420"/>
                <a:gd name="T28" fmla="*/ 186 w 278"/>
                <a:gd name="T29" fmla="*/ 363 h 420"/>
                <a:gd name="T30" fmla="*/ 204 w 278"/>
                <a:gd name="T31" fmla="*/ 347 h 420"/>
                <a:gd name="T32" fmla="*/ 216 w 278"/>
                <a:gd name="T33" fmla="*/ 325 h 420"/>
                <a:gd name="T34" fmla="*/ 224 w 278"/>
                <a:gd name="T35" fmla="*/ 299 h 420"/>
                <a:gd name="T36" fmla="*/ 226 w 278"/>
                <a:gd name="T37" fmla="*/ 269 h 420"/>
                <a:gd name="T38" fmla="*/ 224 w 278"/>
                <a:gd name="T39" fmla="*/ 236 h 420"/>
                <a:gd name="T40" fmla="*/ 218 w 278"/>
                <a:gd name="T41" fmla="*/ 210 h 420"/>
                <a:gd name="T42" fmla="*/ 204 w 278"/>
                <a:gd name="T43" fmla="*/ 188 h 420"/>
                <a:gd name="T44" fmla="*/ 188 w 278"/>
                <a:gd name="T45" fmla="*/ 174 h 420"/>
                <a:gd name="T46" fmla="*/ 167 w 278"/>
                <a:gd name="T47" fmla="*/ 164 h 420"/>
                <a:gd name="T48" fmla="*/ 141 w 278"/>
                <a:gd name="T49" fmla="*/ 160 h 420"/>
                <a:gd name="T50" fmla="*/ 226 w 278"/>
                <a:gd name="T51" fmla="*/ 0 h 420"/>
                <a:gd name="T52" fmla="*/ 278 w 278"/>
                <a:gd name="T53" fmla="*/ 0 h 420"/>
                <a:gd name="T54" fmla="*/ 278 w 278"/>
                <a:gd name="T55" fmla="*/ 412 h 420"/>
                <a:gd name="T56" fmla="*/ 250 w 278"/>
                <a:gd name="T57" fmla="*/ 412 h 420"/>
                <a:gd name="T58" fmla="*/ 242 w 278"/>
                <a:gd name="T59" fmla="*/ 412 h 420"/>
                <a:gd name="T60" fmla="*/ 236 w 278"/>
                <a:gd name="T61" fmla="*/ 410 h 420"/>
                <a:gd name="T62" fmla="*/ 230 w 278"/>
                <a:gd name="T63" fmla="*/ 406 h 420"/>
                <a:gd name="T64" fmla="*/ 228 w 278"/>
                <a:gd name="T65" fmla="*/ 400 h 420"/>
                <a:gd name="T66" fmla="*/ 226 w 278"/>
                <a:gd name="T67" fmla="*/ 392 h 420"/>
                <a:gd name="T68" fmla="*/ 226 w 278"/>
                <a:gd name="T69" fmla="*/ 370 h 420"/>
                <a:gd name="T70" fmla="*/ 210 w 278"/>
                <a:gd name="T71" fmla="*/ 390 h 420"/>
                <a:gd name="T72" fmla="*/ 188 w 278"/>
                <a:gd name="T73" fmla="*/ 406 h 420"/>
                <a:gd name="T74" fmla="*/ 161 w 278"/>
                <a:gd name="T75" fmla="*/ 416 h 420"/>
                <a:gd name="T76" fmla="*/ 129 w 278"/>
                <a:gd name="T77" fmla="*/ 420 h 420"/>
                <a:gd name="T78" fmla="*/ 99 w 278"/>
                <a:gd name="T79" fmla="*/ 418 h 420"/>
                <a:gd name="T80" fmla="*/ 73 w 278"/>
                <a:gd name="T81" fmla="*/ 410 h 420"/>
                <a:gd name="T82" fmla="*/ 52 w 278"/>
                <a:gd name="T83" fmla="*/ 396 h 420"/>
                <a:gd name="T84" fmla="*/ 34 w 278"/>
                <a:gd name="T85" fmla="*/ 378 h 420"/>
                <a:gd name="T86" fmla="*/ 20 w 278"/>
                <a:gd name="T87" fmla="*/ 357 h 420"/>
                <a:gd name="T88" fmla="*/ 10 w 278"/>
                <a:gd name="T89" fmla="*/ 331 h 420"/>
                <a:gd name="T90" fmla="*/ 2 w 278"/>
                <a:gd name="T91" fmla="*/ 301 h 420"/>
                <a:gd name="T92" fmla="*/ 0 w 278"/>
                <a:gd name="T93" fmla="*/ 269 h 420"/>
                <a:gd name="T94" fmla="*/ 2 w 278"/>
                <a:gd name="T95" fmla="*/ 236 h 420"/>
                <a:gd name="T96" fmla="*/ 10 w 278"/>
                <a:gd name="T97" fmla="*/ 208 h 420"/>
                <a:gd name="T98" fmla="*/ 20 w 278"/>
                <a:gd name="T99" fmla="*/ 182 h 420"/>
                <a:gd name="T100" fmla="*/ 36 w 278"/>
                <a:gd name="T101" fmla="*/ 160 h 420"/>
                <a:gd name="T102" fmla="*/ 54 w 278"/>
                <a:gd name="T103" fmla="*/ 141 h 420"/>
                <a:gd name="T104" fmla="*/ 77 w 278"/>
                <a:gd name="T105" fmla="*/ 129 h 420"/>
                <a:gd name="T106" fmla="*/ 103 w 278"/>
                <a:gd name="T107" fmla="*/ 119 h 420"/>
                <a:gd name="T108" fmla="*/ 133 w 278"/>
                <a:gd name="T109" fmla="*/ 117 h 420"/>
                <a:gd name="T110" fmla="*/ 163 w 278"/>
                <a:gd name="T111" fmla="*/ 121 h 420"/>
                <a:gd name="T112" fmla="*/ 188 w 278"/>
                <a:gd name="T113" fmla="*/ 129 h 420"/>
                <a:gd name="T114" fmla="*/ 208 w 278"/>
                <a:gd name="T115" fmla="*/ 143 h 420"/>
                <a:gd name="T116" fmla="*/ 226 w 278"/>
                <a:gd name="T117" fmla="*/ 162 h 420"/>
                <a:gd name="T118" fmla="*/ 226 w 278"/>
                <a:gd name="T11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420">
                  <a:moveTo>
                    <a:pt x="141" y="160"/>
                  </a:moveTo>
                  <a:lnTo>
                    <a:pt x="115" y="164"/>
                  </a:lnTo>
                  <a:lnTo>
                    <a:pt x="93" y="174"/>
                  </a:lnTo>
                  <a:lnTo>
                    <a:pt x="77" y="190"/>
                  </a:lnTo>
                  <a:lnTo>
                    <a:pt x="64" y="210"/>
                  </a:lnTo>
                  <a:lnTo>
                    <a:pt x="58" y="238"/>
                  </a:lnTo>
                  <a:lnTo>
                    <a:pt x="54" y="269"/>
                  </a:lnTo>
                  <a:lnTo>
                    <a:pt x="58" y="301"/>
                  </a:lnTo>
                  <a:lnTo>
                    <a:pt x="64" y="327"/>
                  </a:lnTo>
                  <a:lnTo>
                    <a:pt x="77" y="349"/>
                  </a:lnTo>
                  <a:lnTo>
                    <a:pt x="93" y="365"/>
                  </a:lnTo>
                  <a:lnTo>
                    <a:pt x="115" y="372"/>
                  </a:lnTo>
                  <a:lnTo>
                    <a:pt x="141" y="376"/>
                  </a:lnTo>
                  <a:lnTo>
                    <a:pt x="167" y="372"/>
                  </a:lnTo>
                  <a:lnTo>
                    <a:pt x="186" y="363"/>
                  </a:lnTo>
                  <a:lnTo>
                    <a:pt x="204" y="347"/>
                  </a:lnTo>
                  <a:lnTo>
                    <a:pt x="216" y="325"/>
                  </a:lnTo>
                  <a:lnTo>
                    <a:pt x="224" y="299"/>
                  </a:lnTo>
                  <a:lnTo>
                    <a:pt x="226" y="269"/>
                  </a:lnTo>
                  <a:lnTo>
                    <a:pt x="224" y="236"/>
                  </a:lnTo>
                  <a:lnTo>
                    <a:pt x="218" y="210"/>
                  </a:lnTo>
                  <a:lnTo>
                    <a:pt x="204" y="188"/>
                  </a:lnTo>
                  <a:lnTo>
                    <a:pt x="188" y="174"/>
                  </a:lnTo>
                  <a:lnTo>
                    <a:pt x="167" y="164"/>
                  </a:lnTo>
                  <a:lnTo>
                    <a:pt x="141" y="160"/>
                  </a:lnTo>
                  <a:close/>
                  <a:moveTo>
                    <a:pt x="226" y="0"/>
                  </a:moveTo>
                  <a:lnTo>
                    <a:pt x="278" y="0"/>
                  </a:lnTo>
                  <a:lnTo>
                    <a:pt x="278" y="412"/>
                  </a:lnTo>
                  <a:lnTo>
                    <a:pt x="250" y="412"/>
                  </a:lnTo>
                  <a:lnTo>
                    <a:pt x="242" y="412"/>
                  </a:lnTo>
                  <a:lnTo>
                    <a:pt x="236" y="410"/>
                  </a:lnTo>
                  <a:lnTo>
                    <a:pt x="230" y="406"/>
                  </a:lnTo>
                  <a:lnTo>
                    <a:pt x="228" y="400"/>
                  </a:lnTo>
                  <a:lnTo>
                    <a:pt x="226" y="392"/>
                  </a:lnTo>
                  <a:lnTo>
                    <a:pt x="226" y="370"/>
                  </a:lnTo>
                  <a:lnTo>
                    <a:pt x="210" y="390"/>
                  </a:lnTo>
                  <a:lnTo>
                    <a:pt x="188" y="406"/>
                  </a:lnTo>
                  <a:lnTo>
                    <a:pt x="161" y="416"/>
                  </a:lnTo>
                  <a:lnTo>
                    <a:pt x="129" y="420"/>
                  </a:lnTo>
                  <a:lnTo>
                    <a:pt x="99" y="418"/>
                  </a:lnTo>
                  <a:lnTo>
                    <a:pt x="73" y="410"/>
                  </a:lnTo>
                  <a:lnTo>
                    <a:pt x="52" y="396"/>
                  </a:lnTo>
                  <a:lnTo>
                    <a:pt x="34" y="378"/>
                  </a:lnTo>
                  <a:lnTo>
                    <a:pt x="20" y="357"/>
                  </a:lnTo>
                  <a:lnTo>
                    <a:pt x="10" y="331"/>
                  </a:lnTo>
                  <a:lnTo>
                    <a:pt x="2" y="301"/>
                  </a:lnTo>
                  <a:lnTo>
                    <a:pt x="0" y="269"/>
                  </a:lnTo>
                  <a:lnTo>
                    <a:pt x="2" y="236"/>
                  </a:lnTo>
                  <a:lnTo>
                    <a:pt x="10" y="208"/>
                  </a:lnTo>
                  <a:lnTo>
                    <a:pt x="20" y="182"/>
                  </a:lnTo>
                  <a:lnTo>
                    <a:pt x="36" y="160"/>
                  </a:lnTo>
                  <a:lnTo>
                    <a:pt x="54" y="141"/>
                  </a:lnTo>
                  <a:lnTo>
                    <a:pt x="77" y="129"/>
                  </a:lnTo>
                  <a:lnTo>
                    <a:pt x="103" y="119"/>
                  </a:lnTo>
                  <a:lnTo>
                    <a:pt x="133" y="117"/>
                  </a:lnTo>
                  <a:lnTo>
                    <a:pt x="163" y="121"/>
                  </a:lnTo>
                  <a:lnTo>
                    <a:pt x="188" y="129"/>
                  </a:lnTo>
                  <a:lnTo>
                    <a:pt x="208" y="143"/>
                  </a:lnTo>
                  <a:lnTo>
                    <a:pt x="226" y="162"/>
                  </a:lnTo>
                  <a:lnTo>
                    <a:pt x="2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0" name="Freeform 29"/>
            <p:cNvSpPr>
              <a:spLocks noEditPoints="1"/>
            </p:cNvSpPr>
            <p:nvPr userDrawn="1"/>
          </p:nvSpPr>
          <p:spPr bwMode="auto">
            <a:xfrm>
              <a:off x="7940675" y="2152650"/>
              <a:ext cx="204788" cy="241300"/>
            </a:xfrm>
            <a:custGeom>
              <a:avLst/>
              <a:gdLst>
                <a:gd name="T0" fmla="*/ 139 w 258"/>
                <a:gd name="T1" fmla="*/ 43 h 303"/>
                <a:gd name="T2" fmla="*/ 117 w 258"/>
                <a:gd name="T3" fmla="*/ 45 h 303"/>
                <a:gd name="T4" fmla="*/ 97 w 258"/>
                <a:gd name="T5" fmla="*/ 51 h 303"/>
                <a:gd name="T6" fmla="*/ 81 w 258"/>
                <a:gd name="T7" fmla="*/ 65 h 303"/>
                <a:gd name="T8" fmla="*/ 67 w 258"/>
                <a:gd name="T9" fmla="*/ 81 h 303"/>
                <a:gd name="T10" fmla="*/ 57 w 258"/>
                <a:gd name="T11" fmla="*/ 101 h 303"/>
                <a:gd name="T12" fmla="*/ 54 w 258"/>
                <a:gd name="T13" fmla="*/ 125 h 303"/>
                <a:gd name="T14" fmla="*/ 208 w 258"/>
                <a:gd name="T15" fmla="*/ 125 h 303"/>
                <a:gd name="T16" fmla="*/ 208 w 258"/>
                <a:gd name="T17" fmla="*/ 121 h 303"/>
                <a:gd name="T18" fmla="*/ 206 w 258"/>
                <a:gd name="T19" fmla="*/ 97 h 303"/>
                <a:gd name="T20" fmla="*/ 200 w 258"/>
                <a:gd name="T21" fmla="*/ 77 h 303"/>
                <a:gd name="T22" fmla="*/ 190 w 258"/>
                <a:gd name="T23" fmla="*/ 63 h 303"/>
                <a:gd name="T24" fmla="*/ 176 w 258"/>
                <a:gd name="T25" fmla="*/ 51 h 303"/>
                <a:gd name="T26" fmla="*/ 161 w 258"/>
                <a:gd name="T27" fmla="*/ 45 h 303"/>
                <a:gd name="T28" fmla="*/ 139 w 258"/>
                <a:gd name="T29" fmla="*/ 43 h 303"/>
                <a:gd name="T30" fmla="*/ 139 w 258"/>
                <a:gd name="T31" fmla="*/ 0 h 303"/>
                <a:gd name="T32" fmla="*/ 166 w 258"/>
                <a:gd name="T33" fmla="*/ 2 h 303"/>
                <a:gd name="T34" fmla="*/ 190 w 258"/>
                <a:gd name="T35" fmla="*/ 10 h 303"/>
                <a:gd name="T36" fmla="*/ 210 w 258"/>
                <a:gd name="T37" fmla="*/ 22 h 303"/>
                <a:gd name="T38" fmla="*/ 226 w 258"/>
                <a:gd name="T39" fmla="*/ 35 h 303"/>
                <a:gd name="T40" fmla="*/ 240 w 258"/>
                <a:gd name="T41" fmla="*/ 55 h 303"/>
                <a:gd name="T42" fmla="*/ 250 w 258"/>
                <a:gd name="T43" fmla="*/ 77 h 303"/>
                <a:gd name="T44" fmla="*/ 256 w 258"/>
                <a:gd name="T45" fmla="*/ 103 h 303"/>
                <a:gd name="T46" fmla="*/ 258 w 258"/>
                <a:gd name="T47" fmla="*/ 131 h 303"/>
                <a:gd name="T48" fmla="*/ 254 w 258"/>
                <a:gd name="T49" fmla="*/ 164 h 303"/>
                <a:gd name="T50" fmla="*/ 52 w 258"/>
                <a:gd name="T51" fmla="*/ 164 h 303"/>
                <a:gd name="T52" fmla="*/ 55 w 258"/>
                <a:gd name="T53" fmla="*/ 192 h 303"/>
                <a:gd name="T54" fmla="*/ 65 w 258"/>
                <a:gd name="T55" fmla="*/ 216 h 303"/>
                <a:gd name="T56" fmla="*/ 79 w 258"/>
                <a:gd name="T57" fmla="*/ 236 h 303"/>
                <a:gd name="T58" fmla="*/ 99 w 258"/>
                <a:gd name="T59" fmla="*/ 248 h 303"/>
                <a:gd name="T60" fmla="*/ 123 w 258"/>
                <a:gd name="T61" fmla="*/ 255 h 303"/>
                <a:gd name="T62" fmla="*/ 151 w 258"/>
                <a:gd name="T63" fmla="*/ 259 h 303"/>
                <a:gd name="T64" fmla="*/ 180 w 258"/>
                <a:gd name="T65" fmla="*/ 255 h 303"/>
                <a:gd name="T66" fmla="*/ 204 w 258"/>
                <a:gd name="T67" fmla="*/ 249 h 303"/>
                <a:gd name="T68" fmla="*/ 224 w 258"/>
                <a:gd name="T69" fmla="*/ 236 h 303"/>
                <a:gd name="T70" fmla="*/ 246 w 258"/>
                <a:gd name="T71" fmla="*/ 269 h 303"/>
                <a:gd name="T72" fmla="*/ 226 w 258"/>
                <a:gd name="T73" fmla="*/ 285 h 303"/>
                <a:gd name="T74" fmla="*/ 202 w 258"/>
                <a:gd name="T75" fmla="*/ 295 h 303"/>
                <a:gd name="T76" fmla="*/ 176 w 258"/>
                <a:gd name="T77" fmla="*/ 301 h 303"/>
                <a:gd name="T78" fmla="*/ 147 w 258"/>
                <a:gd name="T79" fmla="*/ 303 h 303"/>
                <a:gd name="T80" fmla="*/ 115 w 258"/>
                <a:gd name="T81" fmla="*/ 301 h 303"/>
                <a:gd name="T82" fmla="*/ 85 w 258"/>
                <a:gd name="T83" fmla="*/ 293 h 303"/>
                <a:gd name="T84" fmla="*/ 61 w 258"/>
                <a:gd name="T85" fmla="*/ 281 h 303"/>
                <a:gd name="T86" fmla="*/ 40 w 258"/>
                <a:gd name="T87" fmla="*/ 263 h 303"/>
                <a:gd name="T88" fmla="*/ 24 w 258"/>
                <a:gd name="T89" fmla="*/ 242 h 303"/>
                <a:gd name="T90" fmla="*/ 10 w 258"/>
                <a:gd name="T91" fmla="*/ 216 h 303"/>
                <a:gd name="T92" fmla="*/ 2 w 258"/>
                <a:gd name="T93" fmla="*/ 184 h 303"/>
                <a:gd name="T94" fmla="*/ 0 w 258"/>
                <a:gd name="T95" fmla="*/ 148 h 303"/>
                <a:gd name="T96" fmla="*/ 2 w 258"/>
                <a:gd name="T97" fmla="*/ 115 h 303"/>
                <a:gd name="T98" fmla="*/ 10 w 258"/>
                <a:gd name="T99" fmla="*/ 85 h 303"/>
                <a:gd name="T100" fmla="*/ 24 w 258"/>
                <a:gd name="T101" fmla="*/ 59 h 303"/>
                <a:gd name="T102" fmla="*/ 40 w 258"/>
                <a:gd name="T103" fmla="*/ 39 h 303"/>
                <a:gd name="T104" fmla="*/ 59 w 258"/>
                <a:gd name="T105" fmla="*/ 22 h 303"/>
                <a:gd name="T106" fmla="*/ 83 w 258"/>
                <a:gd name="T107" fmla="*/ 10 h 303"/>
                <a:gd name="T108" fmla="*/ 109 w 258"/>
                <a:gd name="T109" fmla="*/ 2 h 303"/>
                <a:gd name="T110" fmla="*/ 139 w 258"/>
                <a:gd name="T11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3">
                  <a:moveTo>
                    <a:pt x="139" y="43"/>
                  </a:moveTo>
                  <a:lnTo>
                    <a:pt x="117" y="45"/>
                  </a:lnTo>
                  <a:lnTo>
                    <a:pt x="97" y="51"/>
                  </a:lnTo>
                  <a:lnTo>
                    <a:pt x="81" y="65"/>
                  </a:lnTo>
                  <a:lnTo>
                    <a:pt x="67" y="81"/>
                  </a:lnTo>
                  <a:lnTo>
                    <a:pt x="57" y="101"/>
                  </a:lnTo>
                  <a:lnTo>
                    <a:pt x="54" y="125"/>
                  </a:lnTo>
                  <a:lnTo>
                    <a:pt x="208" y="125"/>
                  </a:lnTo>
                  <a:lnTo>
                    <a:pt x="208" y="121"/>
                  </a:lnTo>
                  <a:lnTo>
                    <a:pt x="206" y="97"/>
                  </a:lnTo>
                  <a:lnTo>
                    <a:pt x="200" y="77"/>
                  </a:lnTo>
                  <a:lnTo>
                    <a:pt x="190" y="63"/>
                  </a:lnTo>
                  <a:lnTo>
                    <a:pt x="176" y="51"/>
                  </a:lnTo>
                  <a:lnTo>
                    <a:pt x="161" y="45"/>
                  </a:lnTo>
                  <a:lnTo>
                    <a:pt x="139" y="43"/>
                  </a:lnTo>
                  <a:close/>
                  <a:moveTo>
                    <a:pt x="139" y="0"/>
                  </a:moveTo>
                  <a:lnTo>
                    <a:pt x="166" y="2"/>
                  </a:lnTo>
                  <a:lnTo>
                    <a:pt x="190" y="10"/>
                  </a:lnTo>
                  <a:lnTo>
                    <a:pt x="210" y="22"/>
                  </a:lnTo>
                  <a:lnTo>
                    <a:pt x="226" y="35"/>
                  </a:lnTo>
                  <a:lnTo>
                    <a:pt x="240" y="55"/>
                  </a:lnTo>
                  <a:lnTo>
                    <a:pt x="250" y="77"/>
                  </a:lnTo>
                  <a:lnTo>
                    <a:pt x="256" y="103"/>
                  </a:lnTo>
                  <a:lnTo>
                    <a:pt x="258" y="131"/>
                  </a:lnTo>
                  <a:lnTo>
                    <a:pt x="254" y="164"/>
                  </a:lnTo>
                  <a:lnTo>
                    <a:pt x="52" y="164"/>
                  </a:lnTo>
                  <a:lnTo>
                    <a:pt x="55" y="192"/>
                  </a:lnTo>
                  <a:lnTo>
                    <a:pt x="65" y="216"/>
                  </a:lnTo>
                  <a:lnTo>
                    <a:pt x="79" y="236"/>
                  </a:lnTo>
                  <a:lnTo>
                    <a:pt x="99" y="248"/>
                  </a:lnTo>
                  <a:lnTo>
                    <a:pt x="123" y="255"/>
                  </a:lnTo>
                  <a:lnTo>
                    <a:pt x="151" y="259"/>
                  </a:lnTo>
                  <a:lnTo>
                    <a:pt x="180" y="255"/>
                  </a:lnTo>
                  <a:lnTo>
                    <a:pt x="204" y="249"/>
                  </a:lnTo>
                  <a:lnTo>
                    <a:pt x="224" y="236"/>
                  </a:lnTo>
                  <a:lnTo>
                    <a:pt x="246" y="269"/>
                  </a:lnTo>
                  <a:lnTo>
                    <a:pt x="226" y="285"/>
                  </a:lnTo>
                  <a:lnTo>
                    <a:pt x="202" y="295"/>
                  </a:lnTo>
                  <a:lnTo>
                    <a:pt x="176" y="301"/>
                  </a:lnTo>
                  <a:lnTo>
                    <a:pt x="147" y="303"/>
                  </a:lnTo>
                  <a:lnTo>
                    <a:pt x="115" y="301"/>
                  </a:lnTo>
                  <a:lnTo>
                    <a:pt x="85" y="293"/>
                  </a:lnTo>
                  <a:lnTo>
                    <a:pt x="61" y="281"/>
                  </a:lnTo>
                  <a:lnTo>
                    <a:pt x="40" y="263"/>
                  </a:lnTo>
                  <a:lnTo>
                    <a:pt x="24" y="242"/>
                  </a:lnTo>
                  <a:lnTo>
                    <a:pt x="10" y="216"/>
                  </a:lnTo>
                  <a:lnTo>
                    <a:pt x="2" y="184"/>
                  </a:lnTo>
                  <a:lnTo>
                    <a:pt x="0" y="148"/>
                  </a:lnTo>
                  <a:lnTo>
                    <a:pt x="2" y="115"/>
                  </a:lnTo>
                  <a:lnTo>
                    <a:pt x="10" y="85"/>
                  </a:lnTo>
                  <a:lnTo>
                    <a:pt x="24" y="59"/>
                  </a:lnTo>
                  <a:lnTo>
                    <a:pt x="40" y="39"/>
                  </a:lnTo>
                  <a:lnTo>
                    <a:pt x="59" y="22"/>
                  </a:lnTo>
                  <a:lnTo>
                    <a:pt x="83" y="10"/>
                  </a:lnTo>
                  <a:lnTo>
                    <a:pt x="109"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174522999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SPACER">
    <p:spTree>
      <p:nvGrpSpPr>
        <p:cNvPr id="1" name=""/>
        <p:cNvGrpSpPr/>
        <p:nvPr/>
      </p:nvGrpSpPr>
      <p:grpSpPr>
        <a:xfrm>
          <a:off x="0" y="0"/>
          <a:ext cx="0" cy="0"/>
          <a:chOff x="0" y="0"/>
          <a:chExt cx="0" cy="0"/>
        </a:xfrm>
      </p:grpSpPr>
      <p:sp>
        <p:nvSpPr>
          <p:cNvPr id="6" name="Rectangle 5"/>
          <p:cNvSpPr/>
          <p:nvPr userDrawn="1"/>
        </p:nvSpPr>
        <p:spPr>
          <a:xfrm>
            <a:off x="0" y="0"/>
            <a:ext cx="9144000" cy="5143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Tree>
    <p:extLst>
      <p:ext uri="{BB962C8B-B14F-4D97-AF65-F5344CB8AC3E}">
        <p14:creationId xmlns:p14="http://schemas.microsoft.com/office/powerpoint/2010/main" val="3365394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2"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20" name="Title 1"/>
          <p:cNvSpPr>
            <a:spLocks noGrp="1"/>
          </p:cNvSpPr>
          <p:nvPr>
            <p:ph type="ctrTitle" hasCustomPrompt="1"/>
          </p:nvPr>
        </p:nvSpPr>
        <p:spPr>
          <a:xfrm>
            <a:off x="347136" y="2776822"/>
            <a:ext cx="8442904" cy="792525"/>
          </a:xfrm>
        </p:spPr>
        <p:txBody>
          <a:bodyPr wrap="square" anchor="b" anchorCtr="0">
            <a:spAutoFit/>
          </a:bodyPr>
          <a:lstStyle>
            <a:lvl1pPr algn="l">
              <a:lnSpc>
                <a:spcPct val="70000"/>
              </a:lnSpc>
              <a:defRPr sz="6500" b="0">
                <a:solidFill>
                  <a:schemeClr val="tx1">
                    <a:alpha val="90000"/>
                  </a:schemeClr>
                </a:solidFill>
                <a:latin typeface="+mj-lt"/>
                <a:ea typeface="Intel Clear Pro" panose="020B0804020202060201" pitchFamily="34" charset="0"/>
                <a:cs typeface="Intel Clear Pro" panose="020B0804020202060201" pitchFamily="34" charset="0"/>
              </a:defRPr>
            </a:lvl1pPr>
          </a:lstStyle>
          <a:p>
            <a:r>
              <a:rPr lang="en-US" dirty="0"/>
              <a:t>Click to edit title</a:t>
            </a:r>
          </a:p>
        </p:txBody>
      </p:sp>
      <p:sp>
        <p:nvSpPr>
          <p:cNvPr id="21" name="Text Placeholder 8"/>
          <p:cNvSpPr>
            <a:spLocks noGrp="1"/>
          </p:cNvSpPr>
          <p:nvPr>
            <p:ph type="body" sz="quarter" idx="13" hasCustomPrompt="1"/>
          </p:nvPr>
        </p:nvSpPr>
        <p:spPr>
          <a:xfrm>
            <a:off x="347136" y="3469788"/>
            <a:ext cx="8442904" cy="338554"/>
          </a:xfrm>
        </p:spPr>
        <p:txBody>
          <a:bodyPr wrap="square">
            <a:spAutoFit/>
          </a:bodyPr>
          <a:lstStyle>
            <a:lvl1pPr marL="0" indent="0" algn="l">
              <a:spcBef>
                <a:spcPts val="0"/>
              </a:spcBef>
              <a:buNone/>
              <a:defRPr sz="1600">
                <a:solidFill>
                  <a:schemeClr val="accent2">
                    <a:lumMod val="40000"/>
                    <a:lumOff val="60000"/>
                  </a:schemeClr>
                </a:solidFill>
                <a:latin typeface="+mn-lt"/>
              </a:defRPr>
            </a:lvl1pPr>
            <a:lvl2pPr marL="0" indent="0" algn="l">
              <a:buNone/>
              <a:defRPr sz="1800">
                <a:solidFill>
                  <a:schemeClr val="tx1"/>
                </a:solidFill>
              </a:defRPr>
            </a:lvl2pPr>
            <a:lvl3pPr marL="0" indent="0" algn="l">
              <a:buNone/>
              <a:defRPr sz="1600">
                <a:solidFill>
                  <a:schemeClr val="tx1"/>
                </a:solidFill>
              </a:defRPr>
            </a:lvl3pPr>
            <a:lvl4pPr marL="0" indent="0" algn="l">
              <a:buNone/>
              <a:defRPr sz="1400">
                <a:solidFill>
                  <a:schemeClr val="tx1"/>
                </a:solidFill>
              </a:defRPr>
            </a:lvl4pPr>
            <a:lvl5pPr marL="0" indent="0" algn="l">
              <a:buNone/>
              <a:defRPr sz="1400">
                <a:solidFill>
                  <a:schemeClr val="tx1"/>
                </a:solidFill>
              </a:defRPr>
            </a:lvl5pPr>
          </a:lstStyle>
          <a:p>
            <a:pPr lvl="0"/>
            <a:r>
              <a:rPr lang="en-US" dirty="0"/>
              <a:t>Click to edit subtitle</a:t>
            </a:r>
          </a:p>
        </p:txBody>
      </p:sp>
      <p:grpSp>
        <p:nvGrpSpPr>
          <p:cNvPr id="2" name="Group 1"/>
          <p:cNvGrpSpPr/>
          <p:nvPr userDrawn="1"/>
        </p:nvGrpSpPr>
        <p:grpSpPr>
          <a:xfrm>
            <a:off x="451796" y="386082"/>
            <a:ext cx="1249194" cy="823318"/>
            <a:chOff x="451796" y="386081"/>
            <a:chExt cx="1249194" cy="823318"/>
          </a:xfrm>
        </p:grpSpPr>
        <p:sp>
          <p:nvSpPr>
            <p:cNvPr id="7"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8"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342392154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userDrawn="1">
  <p:cSld name="Title Slide with Tagline">
    <p:spTree>
      <p:nvGrpSpPr>
        <p:cNvPr id="1" name=""/>
        <p:cNvGrpSpPr/>
        <p:nvPr/>
      </p:nvGrpSpPr>
      <p:grpSpPr>
        <a:xfrm>
          <a:off x="0" y="0"/>
          <a:ext cx="0" cy="0"/>
          <a:chOff x="0" y="0"/>
          <a:chExt cx="0" cy="0"/>
        </a:xfrm>
      </p:grpSpPr>
      <p:sp>
        <p:nvSpPr>
          <p:cNvPr id="40"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20" name="Title 1"/>
          <p:cNvSpPr>
            <a:spLocks noGrp="1"/>
          </p:cNvSpPr>
          <p:nvPr>
            <p:ph type="ctrTitle" hasCustomPrompt="1"/>
          </p:nvPr>
        </p:nvSpPr>
        <p:spPr>
          <a:xfrm>
            <a:off x="347136" y="2776822"/>
            <a:ext cx="8442904" cy="792525"/>
          </a:xfrm>
        </p:spPr>
        <p:txBody>
          <a:bodyPr wrap="square" anchor="b" anchorCtr="0">
            <a:spAutoFit/>
          </a:bodyPr>
          <a:lstStyle>
            <a:lvl1pPr algn="l">
              <a:lnSpc>
                <a:spcPct val="70000"/>
              </a:lnSpc>
              <a:defRPr sz="6500" b="0">
                <a:solidFill>
                  <a:schemeClr val="tx1">
                    <a:alpha val="90000"/>
                  </a:schemeClr>
                </a:solidFill>
                <a:latin typeface="+mj-lt"/>
                <a:ea typeface="Intel Clear Pro" panose="020B0804020202060201" pitchFamily="34" charset="0"/>
                <a:cs typeface="Intel Clear Pro" panose="020B0804020202060201" pitchFamily="34" charset="0"/>
              </a:defRPr>
            </a:lvl1pPr>
          </a:lstStyle>
          <a:p>
            <a:r>
              <a:rPr lang="en-US" dirty="0"/>
              <a:t>Click to edit title</a:t>
            </a:r>
          </a:p>
        </p:txBody>
      </p:sp>
      <p:sp>
        <p:nvSpPr>
          <p:cNvPr id="21" name="Text Placeholder 8"/>
          <p:cNvSpPr>
            <a:spLocks noGrp="1"/>
          </p:cNvSpPr>
          <p:nvPr>
            <p:ph type="body" sz="quarter" idx="13" hasCustomPrompt="1"/>
          </p:nvPr>
        </p:nvSpPr>
        <p:spPr>
          <a:xfrm>
            <a:off x="347136" y="3469788"/>
            <a:ext cx="8442904" cy="338554"/>
          </a:xfrm>
        </p:spPr>
        <p:txBody>
          <a:bodyPr wrap="square">
            <a:spAutoFit/>
          </a:bodyPr>
          <a:lstStyle>
            <a:lvl1pPr marL="0" indent="0" algn="l">
              <a:spcBef>
                <a:spcPts val="0"/>
              </a:spcBef>
              <a:buNone/>
              <a:defRPr sz="1600">
                <a:solidFill>
                  <a:schemeClr val="accent2">
                    <a:lumMod val="40000"/>
                    <a:lumOff val="60000"/>
                  </a:schemeClr>
                </a:solidFill>
                <a:latin typeface="+mn-lt"/>
              </a:defRPr>
            </a:lvl1pPr>
            <a:lvl2pPr marL="0" indent="0" algn="l">
              <a:buNone/>
              <a:defRPr sz="1800">
                <a:solidFill>
                  <a:schemeClr val="tx1"/>
                </a:solidFill>
              </a:defRPr>
            </a:lvl2pPr>
            <a:lvl3pPr marL="0" indent="0" algn="l">
              <a:buNone/>
              <a:defRPr sz="1600">
                <a:solidFill>
                  <a:schemeClr val="tx1"/>
                </a:solidFill>
              </a:defRPr>
            </a:lvl3pPr>
            <a:lvl4pPr marL="0" indent="0" algn="l">
              <a:buNone/>
              <a:defRPr sz="1400">
                <a:solidFill>
                  <a:schemeClr val="tx1"/>
                </a:solidFill>
              </a:defRPr>
            </a:lvl4pPr>
            <a:lvl5pPr marL="0" indent="0" algn="l">
              <a:buNone/>
              <a:defRPr sz="1400">
                <a:solidFill>
                  <a:schemeClr val="tx1"/>
                </a:solidFill>
              </a:defRPr>
            </a:lvl5pPr>
          </a:lstStyle>
          <a:p>
            <a:pPr lvl="0"/>
            <a:r>
              <a:rPr lang="en-US" dirty="0"/>
              <a:t>Click to edit subtitle</a:t>
            </a:r>
          </a:p>
        </p:txBody>
      </p:sp>
      <p:sp>
        <p:nvSpPr>
          <p:cNvPr id="10" name="Freeform 36"/>
          <p:cNvSpPr>
            <a:spLocks noEditPoints="1"/>
          </p:cNvSpPr>
          <p:nvPr userDrawn="1"/>
        </p:nvSpPr>
        <p:spPr bwMode="auto">
          <a:xfrm>
            <a:off x="451796" y="386082"/>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2" name="Freeform 37"/>
          <p:cNvSpPr>
            <a:spLocks noEditPoints="1"/>
          </p:cNvSpPr>
          <p:nvPr userDrawn="1"/>
        </p:nvSpPr>
        <p:spPr bwMode="auto">
          <a:xfrm>
            <a:off x="1513183" y="577860"/>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38"/>
          <p:cNvSpPr>
            <a:spLocks noEditPoints="1"/>
          </p:cNvSpPr>
          <p:nvPr userDrawn="1"/>
        </p:nvSpPr>
        <p:spPr bwMode="auto">
          <a:xfrm>
            <a:off x="2555389" y="1149883"/>
            <a:ext cx="52904" cy="25790"/>
          </a:xfrm>
          <a:custGeom>
            <a:avLst/>
            <a:gdLst>
              <a:gd name="T0" fmla="*/ 83 w 160"/>
              <a:gd name="T1" fmla="*/ 0 h 79"/>
              <a:gd name="T2" fmla="*/ 97 w 160"/>
              <a:gd name="T3" fmla="*/ 0 h 79"/>
              <a:gd name="T4" fmla="*/ 123 w 160"/>
              <a:gd name="T5" fmla="*/ 45 h 79"/>
              <a:gd name="T6" fmla="*/ 146 w 160"/>
              <a:gd name="T7" fmla="*/ 0 h 79"/>
              <a:gd name="T8" fmla="*/ 160 w 160"/>
              <a:gd name="T9" fmla="*/ 0 h 79"/>
              <a:gd name="T10" fmla="*/ 160 w 160"/>
              <a:gd name="T11" fmla="*/ 79 h 79"/>
              <a:gd name="T12" fmla="*/ 146 w 160"/>
              <a:gd name="T13" fmla="*/ 79 h 79"/>
              <a:gd name="T14" fmla="*/ 146 w 160"/>
              <a:gd name="T15" fmla="*/ 25 h 79"/>
              <a:gd name="T16" fmla="*/ 128 w 160"/>
              <a:gd name="T17" fmla="*/ 59 h 79"/>
              <a:gd name="T18" fmla="*/ 115 w 160"/>
              <a:gd name="T19" fmla="*/ 59 h 79"/>
              <a:gd name="T20" fmla="*/ 97 w 160"/>
              <a:gd name="T21" fmla="*/ 25 h 79"/>
              <a:gd name="T22" fmla="*/ 97 w 160"/>
              <a:gd name="T23" fmla="*/ 79 h 79"/>
              <a:gd name="T24" fmla="*/ 83 w 160"/>
              <a:gd name="T25" fmla="*/ 79 h 79"/>
              <a:gd name="T26" fmla="*/ 83 w 160"/>
              <a:gd name="T27" fmla="*/ 0 h 79"/>
              <a:gd name="T28" fmla="*/ 0 w 160"/>
              <a:gd name="T29" fmla="*/ 0 h 79"/>
              <a:gd name="T30" fmla="*/ 69 w 160"/>
              <a:gd name="T31" fmla="*/ 0 h 79"/>
              <a:gd name="T32" fmla="*/ 69 w 160"/>
              <a:gd name="T33" fmla="*/ 14 h 79"/>
              <a:gd name="T34" fmla="*/ 41 w 160"/>
              <a:gd name="T35" fmla="*/ 14 h 79"/>
              <a:gd name="T36" fmla="*/ 41 w 160"/>
              <a:gd name="T37" fmla="*/ 79 h 79"/>
              <a:gd name="T38" fmla="*/ 27 w 160"/>
              <a:gd name="T39" fmla="*/ 79 h 79"/>
              <a:gd name="T40" fmla="*/ 27 w 160"/>
              <a:gd name="T41" fmla="*/ 14 h 79"/>
              <a:gd name="T42" fmla="*/ 0 w 160"/>
              <a:gd name="T43" fmla="*/ 14 h 79"/>
              <a:gd name="T44" fmla="*/ 0 w 160"/>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79">
                <a:moveTo>
                  <a:pt x="83" y="0"/>
                </a:moveTo>
                <a:lnTo>
                  <a:pt x="97" y="0"/>
                </a:lnTo>
                <a:lnTo>
                  <a:pt x="123" y="45"/>
                </a:lnTo>
                <a:lnTo>
                  <a:pt x="146" y="0"/>
                </a:lnTo>
                <a:lnTo>
                  <a:pt x="160" y="0"/>
                </a:lnTo>
                <a:lnTo>
                  <a:pt x="160" y="79"/>
                </a:lnTo>
                <a:lnTo>
                  <a:pt x="146" y="79"/>
                </a:lnTo>
                <a:lnTo>
                  <a:pt x="146" y="25"/>
                </a:lnTo>
                <a:lnTo>
                  <a:pt x="128" y="59"/>
                </a:lnTo>
                <a:lnTo>
                  <a:pt x="115" y="59"/>
                </a:lnTo>
                <a:lnTo>
                  <a:pt x="97" y="25"/>
                </a:lnTo>
                <a:lnTo>
                  <a:pt x="97" y="79"/>
                </a:lnTo>
                <a:lnTo>
                  <a:pt x="83" y="79"/>
                </a:lnTo>
                <a:lnTo>
                  <a:pt x="83" y="0"/>
                </a:lnTo>
                <a:close/>
                <a:moveTo>
                  <a:pt x="0" y="0"/>
                </a:moveTo>
                <a:lnTo>
                  <a:pt x="69" y="0"/>
                </a:lnTo>
                <a:lnTo>
                  <a:pt x="69" y="14"/>
                </a:lnTo>
                <a:lnTo>
                  <a:pt x="41" y="14"/>
                </a:lnTo>
                <a:lnTo>
                  <a:pt x="41" y="79"/>
                </a:lnTo>
                <a:lnTo>
                  <a:pt x="27" y="79"/>
                </a:lnTo>
                <a:lnTo>
                  <a:pt x="27" y="14"/>
                </a:lnTo>
                <a:lnTo>
                  <a:pt x="0" y="14"/>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4" name="Freeform 39"/>
          <p:cNvSpPr>
            <a:spLocks noEditPoints="1"/>
          </p:cNvSpPr>
          <p:nvPr userDrawn="1"/>
        </p:nvSpPr>
        <p:spPr bwMode="auto">
          <a:xfrm>
            <a:off x="1589231" y="982573"/>
            <a:ext cx="85308" cy="100518"/>
          </a:xfrm>
          <a:custGeom>
            <a:avLst/>
            <a:gdLst>
              <a:gd name="T0" fmla="*/ 141 w 258"/>
              <a:gd name="T1" fmla="*/ 42 h 304"/>
              <a:gd name="T2" fmla="*/ 117 w 258"/>
              <a:gd name="T3" fmla="*/ 46 h 304"/>
              <a:gd name="T4" fmla="*/ 98 w 258"/>
              <a:gd name="T5" fmla="*/ 52 h 304"/>
              <a:gd name="T6" fmla="*/ 82 w 258"/>
              <a:gd name="T7" fmla="*/ 66 h 304"/>
              <a:gd name="T8" fmla="*/ 68 w 258"/>
              <a:gd name="T9" fmla="*/ 82 h 304"/>
              <a:gd name="T10" fmla="*/ 58 w 258"/>
              <a:gd name="T11" fmla="*/ 101 h 304"/>
              <a:gd name="T12" fmla="*/ 54 w 258"/>
              <a:gd name="T13" fmla="*/ 125 h 304"/>
              <a:gd name="T14" fmla="*/ 211 w 258"/>
              <a:gd name="T15" fmla="*/ 125 h 304"/>
              <a:gd name="T16" fmla="*/ 211 w 258"/>
              <a:gd name="T17" fmla="*/ 119 h 304"/>
              <a:gd name="T18" fmla="*/ 209 w 258"/>
              <a:gd name="T19" fmla="*/ 97 h 304"/>
              <a:gd name="T20" fmla="*/ 203 w 258"/>
              <a:gd name="T21" fmla="*/ 78 h 304"/>
              <a:gd name="T22" fmla="*/ 193 w 258"/>
              <a:gd name="T23" fmla="*/ 64 h 304"/>
              <a:gd name="T24" fmla="*/ 179 w 258"/>
              <a:gd name="T25" fmla="*/ 52 h 304"/>
              <a:gd name="T26" fmla="*/ 161 w 258"/>
              <a:gd name="T27" fmla="*/ 46 h 304"/>
              <a:gd name="T28" fmla="*/ 141 w 258"/>
              <a:gd name="T29" fmla="*/ 42 h 304"/>
              <a:gd name="T30" fmla="*/ 139 w 258"/>
              <a:gd name="T31" fmla="*/ 0 h 304"/>
              <a:gd name="T32" fmla="*/ 167 w 258"/>
              <a:gd name="T33" fmla="*/ 2 h 304"/>
              <a:gd name="T34" fmla="*/ 191 w 258"/>
              <a:gd name="T35" fmla="*/ 10 h 304"/>
              <a:gd name="T36" fmla="*/ 211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2 w 258"/>
              <a:gd name="T51" fmla="*/ 165 h 304"/>
              <a:gd name="T52" fmla="*/ 58 w 258"/>
              <a:gd name="T53" fmla="*/ 193 h 304"/>
              <a:gd name="T54" fmla="*/ 66 w 258"/>
              <a:gd name="T55" fmla="*/ 216 h 304"/>
              <a:gd name="T56" fmla="*/ 80 w 258"/>
              <a:gd name="T57" fmla="*/ 234 h 304"/>
              <a:gd name="T58" fmla="*/ 100 w 258"/>
              <a:gd name="T59" fmla="*/ 248 h 304"/>
              <a:gd name="T60" fmla="*/ 123 w 258"/>
              <a:gd name="T61" fmla="*/ 256 h 304"/>
              <a:gd name="T62" fmla="*/ 153 w 258"/>
              <a:gd name="T63" fmla="*/ 260 h 304"/>
              <a:gd name="T64" fmla="*/ 181 w 258"/>
              <a:gd name="T65" fmla="*/ 256 h 304"/>
              <a:gd name="T66" fmla="*/ 205 w 258"/>
              <a:gd name="T67" fmla="*/ 248 h 304"/>
              <a:gd name="T68" fmla="*/ 226 w 258"/>
              <a:gd name="T69" fmla="*/ 236 h 304"/>
              <a:gd name="T70" fmla="*/ 248 w 258"/>
              <a:gd name="T71" fmla="*/ 270 h 304"/>
              <a:gd name="T72" fmla="*/ 226 w 258"/>
              <a:gd name="T73" fmla="*/ 286 h 304"/>
              <a:gd name="T74" fmla="*/ 203 w 258"/>
              <a:gd name="T75" fmla="*/ 296 h 304"/>
              <a:gd name="T76" fmla="*/ 177 w 258"/>
              <a:gd name="T77" fmla="*/ 302 h 304"/>
              <a:gd name="T78" fmla="*/ 147 w 258"/>
              <a:gd name="T79" fmla="*/ 304 h 304"/>
              <a:gd name="T80" fmla="*/ 115 w 258"/>
              <a:gd name="T81" fmla="*/ 302 h 304"/>
              <a:gd name="T82" fmla="*/ 88 w 258"/>
              <a:gd name="T83" fmla="*/ 294 h 304"/>
              <a:gd name="T84" fmla="*/ 62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2 w 258"/>
              <a:gd name="T105" fmla="*/ 22 h 304"/>
              <a:gd name="T106" fmla="*/ 84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8" y="52"/>
                </a:lnTo>
                <a:lnTo>
                  <a:pt x="82" y="66"/>
                </a:lnTo>
                <a:lnTo>
                  <a:pt x="68" y="82"/>
                </a:lnTo>
                <a:lnTo>
                  <a:pt x="58" y="101"/>
                </a:lnTo>
                <a:lnTo>
                  <a:pt x="54" y="125"/>
                </a:lnTo>
                <a:lnTo>
                  <a:pt x="211" y="125"/>
                </a:lnTo>
                <a:lnTo>
                  <a:pt x="211" y="119"/>
                </a:lnTo>
                <a:lnTo>
                  <a:pt x="209" y="97"/>
                </a:lnTo>
                <a:lnTo>
                  <a:pt x="203" y="78"/>
                </a:lnTo>
                <a:lnTo>
                  <a:pt x="193" y="64"/>
                </a:lnTo>
                <a:lnTo>
                  <a:pt x="179" y="52"/>
                </a:lnTo>
                <a:lnTo>
                  <a:pt x="161" y="46"/>
                </a:lnTo>
                <a:lnTo>
                  <a:pt x="141" y="42"/>
                </a:lnTo>
                <a:close/>
                <a:moveTo>
                  <a:pt x="139" y="0"/>
                </a:moveTo>
                <a:lnTo>
                  <a:pt x="167" y="2"/>
                </a:lnTo>
                <a:lnTo>
                  <a:pt x="191" y="10"/>
                </a:lnTo>
                <a:lnTo>
                  <a:pt x="211" y="20"/>
                </a:lnTo>
                <a:lnTo>
                  <a:pt x="228" y="36"/>
                </a:lnTo>
                <a:lnTo>
                  <a:pt x="240" y="56"/>
                </a:lnTo>
                <a:lnTo>
                  <a:pt x="250" y="78"/>
                </a:lnTo>
                <a:lnTo>
                  <a:pt x="256" y="103"/>
                </a:lnTo>
                <a:lnTo>
                  <a:pt x="258" y="129"/>
                </a:lnTo>
                <a:lnTo>
                  <a:pt x="256" y="165"/>
                </a:lnTo>
                <a:lnTo>
                  <a:pt x="52" y="165"/>
                </a:lnTo>
                <a:lnTo>
                  <a:pt x="58" y="193"/>
                </a:lnTo>
                <a:lnTo>
                  <a:pt x="66" y="216"/>
                </a:lnTo>
                <a:lnTo>
                  <a:pt x="80" y="234"/>
                </a:lnTo>
                <a:lnTo>
                  <a:pt x="100" y="248"/>
                </a:lnTo>
                <a:lnTo>
                  <a:pt x="123" y="256"/>
                </a:lnTo>
                <a:lnTo>
                  <a:pt x="153" y="260"/>
                </a:lnTo>
                <a:lnTo>
                  <a:pt x="181" y="256"/>
                </a:lnTo>
                <a:lnTo>
                  <a:pt x="205" y="248"/>
                </a:lnTo>
                <a:lnTo>
                  <a:pt x="226" y="236"/>
                </a:lnTo>
                <a:lnTo>
                  <a:pt x="248" y="270"/>
                </a:lnTo>
                <a:lnTo>
                  <a:pt x="226" y="286"/>
                </a:lnTo>
                <a:lnTo>
                  <a:pt x="203" y="296"/>
                </a:lnTo>
                <a:lnTo>
                  <a:pt x="177" y="302"/>
                </a:lnTo>
                <a:lnTo>
                  <a:pt x="147" y="304"/>
                </a:lnTo>
                <a:lnTo>
                  <a:pt x="115" y="302"/>
                </a:lnTo>
                <a:lnTo>
                  <a:pt x="88" y="294"/>
                </a:lnTo>
                <a:lnTo>
                  <a:pt x="62" y="282"/>
                </a:lnTo>
                <a:lnTo>
                  <a:pt x="42" y="264"/>
                </a:lnTo>
                <a:lnTo>
                  <a:pt x="24" y="242"/>
                </a:lnTo>
                <a:lnTo>
                  <a:pt x="12" y="216"/>
                </a:lnTo>
                <a:lnTo>
                  <a:pt x="4" y="185"/>
                </a:lnTo>
                <a:lnTo>
                  <a:pt x="0" y="149"/>
                </a:lnTo>
                <a:lnTo>
                  <a:pt x="4" y="115"/>
                </a:lnTo>
                <a:lnTo>
                  <a:pt x="12" y="86"/>
                </a:lnTo>
                <a:lnTo>
                  <a:pt x="24" y="60"/>
                </a:lnTo>
                <a:lnTo>
                  <a:pt x="40" y="40"/>
                </a:lnTo>
                <a:lnTo>
                  <a:pt x="62" y="22"/>
                </a:lnTo>
                <a:lnTo>
                  <a:pt x="84" y="10"/>
                </a:lnTo>
                <a:lnTo>
                  <a:pt x="111"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5" name="Freeform 40"/>
          <p:cNvSpPr>
            <a:spLocks/>
          </p:cNvSpPr>
          <p:nvPr userDrawn="1"/>
        </p:nvSpPr>
        <p:spPr bwMode="auto">
          <a:xfrm>
            <a:off x="1683797" y="985220"/>
            <a:ext cx="89937" cy="95227"/>
          </a:xfrm>
          <a:custGeom>
            <a:avLst/>
            <a:gdLst>
              <a:gd name="T0" fmla="*/ 6 w 271"/>
              <a:gd name="T1" fmla="*/ 0 h 288"/>
              <a:gd name="T2" fmla="*/ 65 w 271"/>
              <a:gd name="T3" fmla="*/ 0 h 288"/>
              <a:gd name="T4" fmla="*/ 137 w 271"/>
              <a:gd name="T5" fmla="*/ 105 h 288"/>
              <a:gd name="T6" fmla="*/ 208 w 271"/>
              <a:gd name="T7" fmla="*/ 0 h 288"/>
              <a:gd name="T8" fmla="*/ 263 w 271"/>
              <a:gd name="T9" fmla="*/ 0 h 288"/>
              <a:gd name="T10" fmla="*/ 164 w 271"/>
              <a:gd name="T11" fmla="*/ 141 h 288"/>
              <a:gd name="T12" fmla="*/ 271 w 271"/>
              <a:gd name="T13" fmla="*/ 288 h 288"/>
              <a:gd name="T14" fmla="*/ 212 w 271"/>
              <a:gd name="T15" fmla="*/ 288 h 288"/>
              <a:gd name="T16" fmla="*/ 135 w 271"/>
              <a:gd name="T17" fmla="*/ 177 h 288"/>
              <a:gd name="T18" fmla="*/ 55 w 271"/>
              <a:gd name="T19" fmla="*/ 288 h 288"/>
              <a:gd name="T20" fmla="*/ 0 w 271"/>
              <a:gd name="T21" fmla="*/ 288 h 288"/>
              <a:gd name="T22" fmla="*/ 107 w 271"/>
              <a:gd name="T23" fmla="*/ 141 h 288"/>
              <a:gd name="T24" fmla="*/ 6 w 271"/>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1" h="288">
                <a:moveTo>
                  <a:pt x="6" y="0"/>
                </a:moveTo>
                <a:lnTo>
                  <a:pt x="65" y="0"/>
                </a:lnTo>
                <a:lnTo>
                  <a:pt x="137" y="105"/>
                </a:lnTo>
                <a:lnTo>
                  <a:pt x="208" y="0"/>
                </a:lnTo>
                <a:lnTo>
                  <a:pt x="263" y="0"/>
                </a:lnTo>
                <a:lnTo>
                  <a:pt x="164" y="141"/>
                </a:lnTo>
                <a:lnTo>
                  <a:pt x="271" y="288"/>
                </a:lnTo>
                <a:lnTo>
                  <a:pt x="212" y="288"/>
                </a:lnTo>
                <a:lnTo>
                  <a:pt x="135" y="177"/>
                </a:lnTo>
                <a:lnTo>
                  <a:pt x="55" y="288"/>
                </a:lnTo>
                <a:lnTo>
                  <a:pt x="0" y="288"/>
                </a:lnTo>
                <a:lnTo>
                  <a:pt x="107" y="141"/>
                </a:lnTo>
                <a:lnTo>
                  <a:pt x="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6" name="Freeform 41"/>
          <p:cNvSpPr>
            <a:spLocks noEditPoints="1"/>
          </p:cNvSpPr>
          <p:nvPr userDrawn="1"/>
        </p:nvSpPr>
        <p:spPr bwMode="auto">
          <a:xfrm>
            <a:off x="1786961" y="982573"/>
            <a:ext cx="91921" cy="137550"/>
          </a:xfrm>
          <a:custGeom>
            <a:avLst/>
            <a:gdLst>
              <a:gd name="T0" fmla="*/ 143 w 277"/>
              <a:gd name="T1" fmla="*/ 44 h 417"/>
              <a:gd name="T2" fmla="*/ 115 w 277"/>
              <a:gd name="T3" fmla="*/ 48 h 417"/>
              <a:gd name="T4" fmla="*/ 93 w 277"/>
              <a:gd name="T5" fmla="*/ 58 h 417"/>
              <a:gd name="T6" fmla="*/ 75 w 277"/>
              <a:gd name="T7" fmla="*/ 74 h 417"/>
              <a:gd name="T8" fmla="*/ 61 w 277"/>
              <a:gd name="T9" fmla="*/ 97 h 417"/>
              <a:gd name="T10" fmla="*/ 53 w 277"/>
              <a:gd name="T11" fmla="*/ 123 h 417"/>
              <a:gd name="T12" fmla="*/ 51 w 277"/>
              <a:gd name="T13" fmla="*/ 155 h 417"/>
              <a:gd name="T14" fmla="*/ 53 w 277"/>
              <a:gd name="T15" fmla="*/ 185 h 417"/>
              <a:gd name="T16" fmla="*/ 61 w 277"/>
              <a:gd name="T17" fmla="*/ 210 h 417"/>
              <a:gd name="T18" fmla="*/ 73 w 277"/>
              <a:gd name="T19" fmla="*/ 232 h 417"/>
              <a:gd name="T20" fmla="*/ 91 w 277"/>
              <a:gd name="T21" fmla="*/ 246 h 417"/>
              <a:gd name="T22" fmla="*/ 113 w 277"/>
              <a:gd name="T23" fmla="*/ 256 h 417"/>
              <a:gd name="T24" fmla="*/ 137 w 277"/>
              <a:gd name="T25" fmla="*/ 260 h 417"/>
              <a:gd name="T26" fmla="*/ 162 w 277"/>
              <a:gd name="T27" fmla="*/ 256 h 417"/>
              <a:gd name="T28" fmla="*/ 184 w 277"/>
              <a:gd name="T29" fmla="*/ 246 h 417"/>
              <a:gd name="T30" fmla="*/ 200 w 277"/>
              <a:gd name="T31" fmla="*/ 230 h 417"/>
              <a:gd name="T32" fmla="*/ 214 w 277"/>
              <a:gd name="T33" fmla="*/ 208 h 417"/>
              <a:gd name="T34" fmla="*/ 220 w 277"/>
              <a:gd name="T35" fmla="*/ 181 h 417"/>
              <a:gd name="T36" fmla="*/ 224 w 277"/>
              <a:gd name="T37" fmla="*/ 149 h 417"/>
              <a:gd name="T38" fmla="*/ 220 w 277"/>
              <a:gd name="T39" fmla="*/ 117 h 417"/>
              <a:gd name="T40" fmla="*/ 214 w 277"/>
              <a:gd name="T41" fmla="*/ 92 h 417"/>
              <a:gd name="T42" fmla="*/ 202 w 277"/>
              <a:gd name="T43" fmla="*/ 72 h 417"/>
              <a:gd name="T44" fmla="*/ 186 w 277"/>
              <a:gd name="T45" fmla="*/ 56 h 417"/>
              <a:gd name="T46" fmla="*/ 166 w 277"/>
              <a:gd name="T47" fmla="*/ 48 h 417"/>
              <a:gd name="T48" fmla="*/ 143 w 277"/>
              <a:gd name="T49" fmla="*/ 44 h 417"/>
              <a:gd name="T50" fmla="*/ 153 w 277"/>
              <a:gd name="T51" fmla="*/ 0 h 417"/>
              <a:gd name="T52" fmla="*/ 180 w 277"/>
              <a:gd name="T53" fmla="*/ 2 h 417"/>
              <a:gd name="T54" fmla="*/ 206 w 277"/>
              <a:gd name="T55" fmla="*/ 10 h 417"/>
              <a:gd name="T56" fmla="*/ 226 w 277"/>
              <a:gd name="T57" fmla="*/ 24 h 417"/>
              <a:gd name="T58" fmla="*/ 244 w 277"/>
              <a:gd name="T59" fmla="*/ 40 h 417"/>
              <a:gd name="T60" fmla="*/ 258 w 277"/>
              <a:gd name="T61" fmla="*/ 62 h 417"/>
              <a:gd name="T62" fmla="*/ 267 w 277"/>
              <a:gd name="T63" fmla="*/ 86 h 417"/>
              <a:gd name="T64" fmla="*/ 275 w 277"/>
              <a:gd name="T65" fmla="*/ 115 h 417"/>
              <a:gd name="T66" fmla="*/ 277 w 277"/>
              <a:gd name="T67" fmla="*/ 147 h 417"/>
              <a:gd name="T68" fmla="*/ 275 w 277"/>
              <a:gd name="T69" fmla="*/ 179 h 417"/>
              <a:gd name="T70" fmla="*/ 267 w 277"/>
              <a:gd name="T71" fmla="*/ 208 h 417"/>
              <a:gd name="T72" fmla="*/ 258 w 277"/>
              <a:gd name="T73" fmla="*/ 236 h 417"/>
              <a:gd name="T74" fmla="*/ 242 w 277"/>
              <a:gd name="T75" fmla="*/ 260 h 417"/>
              <a:gd name="T76" fmla="*/ 224 w 277"/>
              <a:gd name="T77" fmla="*/ 278 h 417"/>
              <a:gd name="T78" fmla="*/ 200 w 277"/>
              <a:gd name="T79" fmla="*/ 292 h 417"/>
              <a:gd name="T80" fmla="*/ 174 w 277"/>
              <a:gd name="T81" fmla="*/ 302 h 417"/>
              <a:gd name="T82" fmla="*/ 145 w 277"/>
              <a:gd name="T83" fmla="*/ 304 h 417"/>
              <a:gd name="T84" fmla="*/ 115 w 277"/>
              <a:gd name="T85" fmla="*/ 302 h 417"/>
              <a:gd name="T86" fmla="*/ 89 w 277"/>
              <a:gd name="T87" fmla="*/ 292 h 417"/>
              <a:gd name="T88" fmla="*/ 67 w 277"/>
              <a:gd name="T89" fmla="*/ 276 h 417"/>
              <a:gd name="T90" fmla="*/ 51 w 277"/>
              <a:gd name="T91" fmla="*/ 256 h 417"/>
              <a:gd name="T92" fmla="*/ 51 w 277"/>
              <a:gd name="T93" fmla="*/ 417 h 417"/>
              <a:gd name="T94" fmla="*/ 0 w 277"/>
              <a:gd name="T95" fmla="*/ 417 h 417"/>
              <a:gd name="T96" fmla="*/ 0 w 277"/>
              <a:gd name="T97" fmla="*/ 8 h 417"/>
              <a:gd name="T98" fmla="*/ 28 w 277"/>
              <a:gd name="T99" fmla="*/ 8 h 417"/>
              <a:gd name="T100" fmla="*/ 36 w 277"/>
              <a:gd name="T101" fmla="*/ 8 h 417"/>
              <a:gd name="T102" fmla="*/ 42 w 277"/>
              <a:gd name="T103" fmla="*/ 10 h 417"/>
              <a:gd name="T104" fmla="*/ 48 w 277"/>
              <a:gd name="T105" fmla="*/ 14 h 417"/>
              <a:gd name="T106" fmla="*/ 49 w 277"/>
              <a:gd name="T107" fmla="*/ 20 h 417"/>
              <a:gd name="T108" fmla="*/ 51 w 277"/>
              <a:gd name="T109" fmla="*/ 28 h 417"/>
              <a:gd name="T110" fmla="*/ 51 w 277"/>
              <a:gd name="T111" fmla="*/ 52 h 417"/>
              <a:gd name="T112" fmla="*/ 67 w 277"/>
              <a:gd name="T113" fmla="*/ 30 h 417"/>
              <a:gd name="T114" fmla="*/ 91 w 277"/>
              <a:gd name="T115" fmla="*/ 14 h 417"/>
              <a:gd name="T116" fmla="*/ 119 w 277"/>
              <a:gd name="T117" fmla="*/ 4 h 417"/>
              <a:gd name="T118" fmla="*/ 153 w 277"/>
              <a:gd name="T119"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 h="417">
                <a:moveTo>
                  <a:pt x="143" y="44"/>
                </a:moveTo>
                <a:lnTo>
                  <a:pt x="115" y="48"/>
                </a:lnTo>
                <a:lnTo>
                  <a:pt x="93" y="58"/>
                </a:lnTo>
                <a:lnTo>
                  <a:pt x="75" y="74"/>
                </a:lnTo>
                <a:lnTo>
                  <a:pt x="61" y="97"/>
                </a:lnTo>
                <a:lnTo>
                  <a:pt x="53" y="123"/>
                </a:lnTo>
                <a:lnTo>
                  <a:pt x="51" y="155"/>
                </a:lnTo>
                <a:lnTo>
                  <a:pt x="53" y="185"/>
                </a:lnTo>
                <a:lnTo>
                  <a:pt x="61" y="210"/>
                </a:lnTo>
                <a:lnTo>
                  <a:pt x="73" y="232"/>
                </a:lnTo>
                <a:lnTo>
                  <a:pt x="91" y="246"/>
                </a:lnTo>
                <a:lnTo>
                  <a:pt x="113" y="256"/>
                </a:lnTo>
                <a:lnTo>
                  <a:pt x="137" y="260"/>
                </a:lnTo>
                <a:lnTo>
                  <a:pt x="162" y="256"/>
                </a:lnTo>
                <a:lnTo>
                  <a:pt x="184" y="246"/>
                </a:lnTo>
                <a:lnTo>
                  <a:pt x="200" y="230"/>
                </a:lnTo>
                <a:lnTo>
                  <a:pt x="214" y="208"/>
                </a:lnTo>
                <a:lnTo>
                  <a:pt x="220" y="181"/>
                </a:lnTo>
                <a:lnTo>
                  <a:pt x="224" y="149"/>
                </a:lnTo>
                <a:lnTo>
                  <a:pt x="220" y="117"/>
                </a:lnTo>
                <a:lnTo>
                  <a:pt x="214" y="92"/>
                </a:lnTo>
                <a:lnTo>
                  <a:pt x="202" y="72"/>
                </a:lnTo>
                <a:lnTo>
                  <a:pt x="186" y="56"/>
                </a:lnTo>
                <a:lnTo>
                  <a:pt x="166" y="48"/>
                </a:lnTo>
                <a:lnTo>
                  <a:pt x="143" y="44"/>
                </a:lnTo>
                <a:close/>
                <a:moveTo>
                  <a:pt x="153" y="0"/>
                </a:moveTo>
                <a:lnTo>
                  <a:pt x="180" y="2"/>
                </a:lnTo>
                <a:lnTo>
                  <a:pt x="206" y="10"/>
                </a:lnTo>
                <a:lnTo>
                  <a:pt x="226" y="24"/>
                </a:lnTo>
                <a:lnTo>
                  <a:pt x="244" y="40"/>
                </a:lnTo>
                <a:lnTo>
                  <a:pt x="258" y="62"/>
                </a:lnTo>
                <a:lnTo>
                  <a:pt x="267" y="86"/>
                </a:lnTo>
                <a:lnTo>
                  <a:pt x="275" y="115"/>
                </a:lnTo>
                <a:lnTo>
                  <a:pt x="277" y="147"/>
                </a:lnTo>
                <a:lnTo>
                  <a:pt x="275" y="179"/>
                </a:lnTo>
                <a:lnTo>
                  <a:pt x="267" y="208"/>
                </a:lnTo>
                <a:lnTo>
                  <a:pt x="258" y="236"/>
                </a:lnTo>
                <a:lnTo>
                  <a:pt x="242" y="260"/>
                </a:lnTo>
                <a:lnTo>
                  <a:pt x="224" y="278"/>
                </a:lnTo>
                <a:lnTo>
                  <a:pt x="200" y="292"/>
                </a:lnTo>
                <a:lnTo>
                  <a:pt x="174" y="302"/>
                </a:lnTo>
                <a:lnTo>
                  <a:pt x="145" y="304"/>
                </a:lnTo>
                <a:lnTo>
                  <a:pt x="115" y="302"/>
                </a:lnTo>
                <a:lnTo>
                  <a:pt x="89" y="292"/>
                </a:lnTo>
                <a:lnTo>
                  <a:pt x="67" y="276"/>
                </a:lnTo>
                <a:lnTo>
                  <a:pt x="51" y="256"/>
                </a:lnTo>
                <a:lnTo>
                  <a:pt x="51" y="417"/>
                </a:lnTo>
                <a:lnTo>
                  <a:pt x="0" y="417"/>
                </a:lnTo>
                <a:lnTo>
                  <a:pt x="0" y="8"/>
                </a:lnTo>
                <a:lnTo>
                  <a:pt x="28" y="8"/>
                </a:lnTo>
                <a:lnTo>
                  <a:pt x="36" y="8"/>
                </a:lnTo>
                <a:lnTo>
                  <a:pt x="42" y="10"/>
                </a:lnTo>
                <a:lnTo>
                  <a:pt x="48" y="14"/>
                </a:lnTo>
                <a:lnTo>
                  <a:pt x="49" y="20"/>
                </a:lnTo>
                <a:lnTo>
                  <a:pt x="51" y="28"/>
                </a:lnTo>
                <a:lnTo>
                  <a:pt x="51" y="52"/>
                </a:lnTo>
                <a:lnTo>
                  <a:pt x="67" y="30"/>
                </a:lnTo>
                <a:lnTo>
                  <a:pt x="91" y="14"/>
                </a:lnTo>
                <a:lnTo>
                  <a:pt x="119" y="4"/>
                </a:lnTo>
                <a:lnTo>
                  <a:pt x="153"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9" name="Freeform 42"/>
          <p:cNvSpPr>
            <a:spLocks noEditPoints="1"/>
          </p:cNvSpPr>
          <p:nvPr userDrawn="1"/>
        </p:nvSpPr>
        <p:spPr bwMode="auto">
          <a:xfrm>
            <a:off x="1894751" y="982573"/>
            <a:ext cx="85308" cy="100518"/>
          </a:xfrm>
          <a:custGeom>
            <a:avLst/>
            <a:gdLst>
              <a:gd name="T0" fmla="*/ 141 w 258"/>
              <a:gd name="T1" fmla="*/ 42 h 304"/>
              <a:gd name="T2" fmla="*/ 117 w 258"/>
              <a:gd name="T3" fmla="*/ 46 h 304"/>
              <a:gd name="T4" fmla="*/ 97 w 258"/>
              <a:gd name="T5" fmla="*/ 52 h 304"/>
              <a:gd name="T6" fmla="*/ 81 w 258"/>
              <a:gd name="T7" fmla="*/ 66 h 304"/>
              <a:gd name="T8" fmla="*/ 67 w 258"/>
              <a:gd name="T9" fmla="*/ 82 h 304"/>
              <a:gd name="T10" fmla="*/ 57 w 258"/>
              <a:gd name="T11" fmla="*/ 101 h 304"/>
              <a:gd name="T12" fmla="*/ 53 w 258"/>
              <a:gd name="T13" fmla="*/ 125 h 304"/>
              <a:gd name="T14" fmla="*/ 210 w 258"/>
              <a:gd name="T15" fmla="*/ 125 h 304"/>
              <a:gd name="T16" fmla="*/ 210 w 258"/>
              <a:gd name="T17" fmla="*/ 119 h 304"/>
              <a:gd name="T18" fmla="*/ 208 w 258"/>
              <a:gd name="T19" fmla="*/ 97 h 304"/>
              <a:gd name="T20" fmla="*/ 200 w 258"/>
              <a:gd name="T21" fmla="*/ 78 h 304"/>
              <a:gd name="T22" fmla="*/ 190 w 258"/>
              <a:gd name="T23" fmla="*/ 64 h 304"/>
              <a:gd name="T24" fmla="*/ 178 w 258"/>
              <a:gd name="T25" fmla="*/ 52 h 304"/>
              <a:gd name="T26" fmla="*/ 160 w 258"/>
              <a:gd name="T27" fmla="*/ 46 h 304"/>
              <a:gd name="T28" fmla="*/ 141 w 258"/>
              <a:gd name="T29" fmla="*/ 42 h 304"/>
              <a:gd name="T30" fmla="*/ 139 w 258"/>
              <a:gd name="T31" fmla="*/ 0 h 304"/>
              <a:gd name="T32" fmla="*/ 166 w 258"/>
              <a:gd name="T33" fmla="*/ 2 h 304"/>
              <a:gd name="T34" fmla="*/ 190 w 258"/>
              <a:gd name="T35" fmla="*/ 10 h 304"/>
              <a:gd name="T36" fmla="*/ 210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1 w 258"/>
              <a:gd name="T51" fmla="*/ 165 h 304"/>
              <a:gd name="T52" fmla="*/ 57 w 258"/>
              <a:gd name="T53" fmla="*/ 193 h 304"/>
              <a:gd name="T54" fmla="*/ 65 w 258"/>
              <a:gd name="T55" fmla="*/ 216 h 304"/>
              <a:gd name="T56" fmla="*/ 79 w 258"/>
              <a:gd name="T57" fmla="*/ 234 h 304"/>
              <a:gd name="T58" fmla="*/ 99 w 258"/>
              <a:gd name="T59" fmla="*/ 248 h 304"/>
              <a:gd name="T60" fmla="*/ 123 w 258"/>
              <a:gd name="T61" fmla="*/ 256 h 304"/>
              <a:gd name="T62" fmla="*/ 153 w 258"/>
              <a:gd name="T63" fmla="*/ 260 h 304"/>
              <a:gd name="T64" fmla="*/ 180 w 258"/>
              <a:gd name="T65" fmla="*/ 256 h 304"/>
              <a:gd name="T66" fmla="*/ 204 w 258"/>
              <a:gd name="T67" fmla="*/ 248 h 304"/>
              <a:gd name="T68" fmla="*/ 226 w 258"/>
              <a:gd name="T69" fmla="*/ 236 h 304"/>
              <a:gd name="T70" fmla="*/ 248 w 258"/>
              <a:gd name="T71" fmla="*/ 270 h 304"/>
              <a:gd name="T72" fmla="*/ 226 w 258"/>
              <a:gd name="T73" fmla="*/ 286 h 304"/>
              <a:gd name="T74" fmla="*/ 202 w 258"/>
              <a:gd name="T75" fmla="*/ 296 h 304"/>
              <a:gd name="T76" fmla="*/ 176 w 258"/>
              <a:gd name="T77" fmla="*/ 302 h 304"/>
              <a:gd name="T78" fmla="*/ 147 w 258"/>
              <a:gd name="T79" fmla="*/ 304 h 304"/>
              <a:gd name="T80" fmla="*/ 115 w 258"/>
              <a:gd name="T81" fmla="*/ 302 h 304"/>
              <a:gd name="T82" fmla="*/ 87 w 258"/>
              <a:gd name="T83" fmla="*/ 294 h 304"/>
              <a:gd name="T84" fmla="*/ 61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1 w 258"/>
              <a:gd name="T105" fmla="*/ 22 h 304"/>
              <a:gd name="T106" fmla="*/ 83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7" y="52"/>
                </a:lnTo>
                <a:lnTo>
                  <a:pt x="81" y="66"/>
                </a:lnTo>
                <a:lnTo>
                  <a:pt x="67" y="82"/>
                </a:lnTo>
                <a:lnTo>
                  <a:pt x="57" y="101"/>
                </a:lnTo>
                <a:lnTo>
                  <a:pt x="53" y="125"/>
                </a:lnTo>
                <a:lnTo>
                  <a:pt x="210" y="125"/>
                </a:lnTo>
                <a:lnTo>
                  <a:pt x="210" y="119"/>
                </a:lnTo>
                <a:lnTo>
                  <a:pt x="208" y="97"/>
                </a:lnTo>
                <a:lnTo>
                  <a:pt x="200" y="78"/>
                </a:lnTo>
                <a:lnTo>
                  <a:pt x="190" y="64"/>
                </a:lnTo>
                <a:lnTo>
                  <a:pt x="178" y="52"/>
                </a:lnTo>
                <a:lnTo>
                  <a:pt x="160" y="46"/>
                </a:lnTo>
                <a:lnTo>
                  <a:pt x="141" y="42"/>
                </a:lnTo>
                <a:close/>
                <a:moveTo>
                  <a:pt x="139" y="0"/>
                </a:moveTo>
                <a:lnTo>
                  <a:pt x="166" y="2"/>
                </a:lnTo>
                <a:lnTo>
                  <a:pt x="190" y="10"/>
                </a:lnTo>
                <a:lnTo>
                  <a:pt x="210" y="20"/>
                </a:lnTo>
                <a:lnTo>
                  <a:pt x="228" y="36"/>
                </a:lnTo>
                <a:lnTo>
                  <a:pt x="240" y="56"/>
                </a:lnTo>
                <a:lnTo>
                  <a:pt x="250" y="78"/>
                </a:lnTo>
                <a:lnTo>
                  <a:pt x="256" y="103"/>
                </a:lnTo>
                <a:lnTo>
                  <a:pt x="258" y="129"/>
                </a:lnTo>
                <a:lnTo>
                  <a:pt x="256" y="165"/>
                </a:lnTo>
                <a:lnTo>
                  <a:pt x="51" y="165"/>
                </a:lnTo>
                <a:lnTo>
                  <a:pt x="57" y="193"/>
                </a:lnTo>
                <a:lnTo>
                  <a:pt x="65" y="216"/>
                </a:lnTo>
                <a:lnTo>
                  <a:pt x="79" y="234"/>
                </a:lnTo>
                <a:lnTo>
                  <a:pt x="99" y="248"/>
                </a:lnTo>
                <a:lnTo>
                  <a:pt x="123" y="256"/>
                </a:lnTo>
                <a:lnTo>
                  <a:pt x="153" y="260"/>
                </a:lnTo>
                <a:lnTo>
                  <a:pt x="180" y="256"/>
                </a:lnTo>
                <a:lnTo>
                  <a:pt x="204" y="248"/>
                </a:lnTo>
                <a:lnTo>
                  <a:pt x="226" y="236"/>
                </a:lnTo>
                <a:lnTo>
                  <a:pt x="248" y="270"/>
                </a:lnTo>
                <a:lnTo>
                  <a:pt x="226" y="286"/>
                </a:lnTo>
                <a:lnTo>
                  <a:pt x="202" y="296"/>
                </a:lnTo>
                <a:lnTo>
                  <a:pt x="176" y="302"/>
                </a:lnTo>
                <a:lnTo>
                  <a:pt x="147" y="304"/>
                </a:lnTo>
                <a:lnTo>
                  <a:pt x="115" y="302"/>
                </a:lnTo>
                <a:lnTo>
                  <a:pt x="87" y="294"/>
                </a:lnTo>
                <a:lnTo>
                  <a:pt x="61" y="282"/>
                </a:lnTo>
                <a:lnTo>
                  <a:pt x="42" y="264"/>
                </a:lnTo>
                <a:lnTo>
                  <a:pt x="24" y="242"/>
                </a:lnTo>
                <a:lnTo>
                  <a:pt x="12" y="216"/>
                </a:lnTo>
                <a:lnTo>
                  <a:pt x="4" y="185"/>
                </a:lnTo>
                <a:lnTo>
                  <a:pt x="0" y="149"/>
                </a:lnTo>
                <a:lnTo>
                  <a:pt x="4" y="115"/>
                </a:lnTo>
                <a:lnTo>
                  <a:pt x="12" y="86"/>
                </a:lnTo>
                <a:lnTo>
                  <a:pt x="24" y="60"/>
                </a:lnTo>
                <a:lnTo>
                  <a:pt x="40" y="40"/>
                </a:lnTo>
                <a:lnTo>
                  <a:pt x="61" y="22"/>
                </a:lnTo>
                <a:lnTo>
                  <a:pt x="83" y="10"/>
                </a:lnTo>
                <a:lnTo>
                  <a:pt x="111"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2" name="Freeform 43"/>
          <p:cNvSpPr>
            <a:spLocks/>
          </p:cNvSpPr>
          <p:nvPr userDrawn="1"/>
        </p:nvSpPr>
        <p:spPr bwMode="auto">
          <a:xfrm>
            <a:off x="2001883" y="983898"/>
            <a:ext cx="54227" cy="96550"/>
          </a:xfrm>
          <a:custGeom>
            <a:avLst/>
            <a:gdLst>
              <a:gd name="T0" fmla="*/ 139 w 164"/>
              <a:gd name="T1" fmla="*/ 0 h 292"/>
              <a:gd name="T2" fmla="*/ 147 w 164"/>
              <a:gd name="T3" fmla="*/ 0 h 292"/>
              <a:gd name="T4" fmla="*/ 155 w 164"/>
              <a:gd name="T5" fmla="*/ 0 h 292"/>
              <a:gd name="T6" fmla="*/ 161 w 164"/>
              <a:gd name="T7" fmla="*/ 2 h 292"/>
              <a:gd name="T8" fmla="*/ 164 w 164"/>
              <a:gd name="T9" fmla="*/ 2 h 292"/>
              <a:gd name="T10" fmla="*/ 164 w 164"/>
              <a:gd name="T11" fmla="*/ 46 h 292"/>
              <a:gd name="T12" fmla="*/ 147 w 164"/>
              <a:gd name="T13" fmla="*/ 46 h 292"/>
              <a:gd name="T14" fmla="*/ 117 w 164"/>
              <a:gd name="T15" fmla="*/ 48 h 292"/>
              <a:gd name="T16" fmla="*/ 93 w 164"/>
              <a:gd name="T17" fmla="*/ 56 h 292"/>
              <a:gd name="T18" fmla="*/ 75 w 164"/>
              <a:gd name="T19" fmla="*/ 70 h 292"/>
              <a:gd name="T20" fmla="*/ 61 w 164"/>
              <a:gd name="T21" fmla="*/ 91 h 292"/>
              <a:gd name="T22" fmla="*/ 54 w 164"/>
              <a:gd name="T23" fmla="*/ 119 h 292"/>
              <a:gd name="T24" fmla="*/ 52 w 164"/>
              <a:gd name="T25" fmla="*/ 153 h 292"/>
              <a:gd name="T26" fmla="*/ 52 w 164"/>
              <a:gd name="T27" fmla="*/ 292 h 292"/>
              <a:gd name="T28" fmla="*/ 0 w 164"/>
              <a:gd name="T29" fmla="*/ 292 h 292"/>
              <a:gd name="T30" fmla="*/ 0 w 164"/>
              <a:gd name="T31" fmla="*/ 4 h 292"/>
              <a:gd name="T32" fmla="*/ 26 w 164"/>
              <a:gd name="T33" fmla="*/ 4 h 292"/>
              <a:gd name="T34" fmla="*/ 36 w 164"/>
              <a:gd name="T35" fmla="*/ 4 h 292"/>
              <a:gd name="T36" fmla="*/ 42 w 164"/>
              <a:gd name="T37" fmla="*/ 6 h 292"/>
              <a:gd name="T38" fmla="*/ 46 w 164"/>
              <a:gd name="T39" fmla="*/ 10 h 292"/>
              <a:gd name="T40" fmla="*/ 50 w 164"/>
              <a:gd name="T41" fmla="*/ 16 h 292"/>
              <a:gd name="T42" fmla="*/ 50 w 164"/>
              <a:gd name="T43" fmla="*/ 24 h 292"/>
              <a:gd name="T44" fmla="*/ 50 w 164"/>
              <a:gd name="T45" fmla="*/ 52 h 292"/>
              <a:gd name="T46" fmla="*/ 65 w 164"/>
              <a:gd name="T47" fmla="*/ 30 h 292"/>
              <a:gd name="T48" fmla="*/ 85 w 164"/>
              <a:gd name="T49" fmla="*/ 12 h 292"/>
              <a:gd name="T50" fmla="*/ 111 w 164"/>
              <a:gd name="T51" fmla="*/ 2 h 292"/>
              <a:gd name="T52" fmla="*/ 139 w 164"/>
              <a:gd name="T5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92">
                <a:moveTo>
                  <a:pt x="139" y="0"/>
                </a:moveTo>
                <a:lnTo>
                  <a:pt x="147" y="0"/>
                </a:lnTo>
                <a:lnTo>
                  <a:pt x="155" y="0"/>
                </a:lnTo>
                <a:lnTo>
                  <a:pt x="161" y="2"/>
                </a:lnTo>
                <a:lnTo>
                  <a:pt x="164" y="2"/>
                </a:lnTo>
                <a:lnTo>
                  <a:pt x="164" y="46"/>
                </a:lnTo>
                <a:lnTo>
                  <a:pt x="147" y="46"/>
                </a:lnTo>
                <a:lnTo>
                  <a:pt x="117" y="48"/>
                </a:lnTo>
                <a:lnTo>
                  <a:pt x="93" y="56"/>
                </a:lnTo>
                <a:lnTo>
                  <a:pt x="75" y="70"/>
                </a:lnTo>
                <a:lnTo>
                  <a:pt x="61" y="91"/>
                </a:lnTo>
                <a:lnTo>
                  <a:pt x="54" y="119"/>
                </a:lnTo>
                <a:lnTo>
                  <a:pt x="52" y="153"/>
                </a:lnTo>
                <a:lnTo>
                  <a:pt x="52" y="292"/>
                </a:lnTo>
                <a:lnTo>
                  <a:pt x="0" y="292"/>
                </a:lnTo>
                <a:lnTo>
                  <a:pt x="0" y="4"/>
                </a:lnTo>
                <a:lnTo>
                  <a:pt x="26" y="4"/>
                </a:lnTo>
                <a:lnTo>
                  <a:pt x="36" y="4"/>
                </a:lnTo>
                <a:lnTo>
                  <a:pt x="42" y="6"/>
                </a:lnTo>
                <a:lnTo>
                  <a:pt x="46" y="10"/>
                </a:lnTo>
                <a:lnTo>
                  <a:pt x="50" y="16"/>
                </a:lnTo>
                <a:lnTo>
                  <a:pt x="50" y="24"/>
                </a:lnTo>
                <a:lnTo>
                  <a:pt x="50" y="52"/>
                </a:lnTo>
                <a:lnTo>
                  <a:pt x="65" y="30"/>
                </a:lnTo>
                <a:lnTo>
                  <a:pt x="85" y="12"/>
                </a:lnTo>
                <a:lnTo>
                  <a:pt x="111"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3" name="Freeform 44"/>
          <p:cNvSpPr>
            <a:spLocks noEditPoints="1"/>
          </p:cNvSpPr>
          <p:nvPr userDrawn="1"/>
        </p:nvSpPr>
        <p:spPr bwMode="auto">
          <a:xfrm>
            <a:off x="2071980" y="946863"/>
            <a:ext cx="17194" cy="133582"/>
          </a:xfrm>
          <a:custGeom>
            <a:avLst/>
            <a:gdLst>
              <a:gd name="T0" fmla="*/ 0 w 54"/>
              <a:gd name="T1" fmla="*/ 117 h 405"/>
              <a:gd name="T2" fmla="*/ 52 w 54"/>
              <a:gd name="T3" fmla="*/ 117 h 405"/>
              <a:gd name="T4" fmla="*/ 52 w 54"/>
              <a:gd name="T5" fmla="*/ 405 h 405"/>
              <a:gd name="T6" fmla="*/ 0 w 54"/>
              <a:gd name="T7" fmla="*/ 405 h 405"/>
              <a:gd name="T8" fmla="*/ 0 w 54"/>
              <a:gd name="T9" fmla="*/ 117 h 405"/>
              <a:gd name="T10" fmla="*/ 0 w 54"/>
              <a:gd name="T11" fmla="*/ 0 h 405"/>
              <a:gd name="T12" fmla="*/ 54 w 54"/>
              <a:gd name="T13" fmla="*/ 0 h 405"/>
              <a:gd name="T14" fmla="*/ 54 w 54"/>
              <a:gd name="T15" fmla="*/ 60 h 405"/>
              <a:gd name="T16" fmla="*/ 0 w 54"/>
              <a:gd name="T17" fmla="*/ 60 h 405"/>
              <a:gd name="T18" fmla="*/ 0 w 54"/>
              <a:gd name="T19"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5">
                <a:moveTo>
                  <a:pt x="0" y="117"/>
                </a:moveTo>
                <a:lnTo>
                  <a:pt x="52" y="117"/>
                </a:lnTo>
                <a:lnTo>
                  <a:pt x="52" y="405"/>
                </a:lnTo>
                <a:lnTo>
                  <a:pt x="0" y="405"/>
                </a:lnTo>
                <a:lnTo>
                  <a:pt x="0" y="117"/>
                </a:lnTo>
                <a:close/>
                <a:moveTo>
                  <a:pt x="0" y="0"/>
                </a:moveTo>
                <a:lnTo>
                  <a:pt x="54" y="0"/>
                </a:lnTo>
                <a:lnTo>
                  <a:pt x="54" y="60"/>
                </a:lnTo>
                <a:lnTo>
                  <a:pt x="0" y="60"/>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4" name="Freeform 45"/>
          <p:cNvSpPr>
            <a:spLocks noEditPoints="1"/>
          </p:cNvSpPr>
          <p:nvPr userDrawn="1"/>
        </p:nvSpPr>
        <p:spPr bwMode="auto">
          <a:xfrm>
            <a:off x="2110998" y="982573"/>
            <a:ext cx="84646" cy="100518"/>
          </a:xfrm>
          <a:custGeom>
            <a:avLst/>
            <a:gdLst>
              <a:gd name="T0" fmla="*/ 139 w 256"/>
              <a:gd name="T1" fmla="*/ 42 h 304"/>
              <a:gd name="T2" fmla="*/ 117 w 256"/>
              <a:gd name="T3" fmla="*/ 46 h 304"/>
              <a:gd name="T4" fmla="*/ 97 w 256"/>
              <a:gd name="T5" fmla="*/ 52 h 304"/>
              <a:gd name="T6" fmla="*/ 79 w 256"/>
              <a:gd name="T7" fmla="*/ 66 h 304"/>
              <a:gd name="T8" fmla="*/ 67 w 256"/>
              <a:gd name="T9" fmla="*/ 82 h 304"/>
              <a:gd name="T10" fmla="*/ 57 w 256"/>
              <a:gd name="T11" fmla="*/ 101 h 304"/>
              <a:gd name="T12" fmla="*/ 51 w 256"/>
              <a:gd name="T13" fmla="*/ 125 h 304"/>
              <a:gd name="T14" fmla="*/ 208 w 256"/>
              <a:gd name="T15" fmla="*/ 125 h 304"/>
              <a:gd name="T16" fmla="*/ 208 w 256"/>
              <a:gd name="T17" fmla="*/ 119 h 304"/>
              <a:gd name="T18" fmla="*/ 206 w 256"/>
              <a:gd name="T19" fmla="*/ 97 h 304"/>
              <a:gd name="T20" fmla="*/ 200 w 256"/>
              <a:gd name="T21" fmla="*/ 78 h 304"/>
              <a:gd name="T22" fmla="*/ 190 w 256"/>
              <a:gd name="T23" fmla="*/ 64 h 304"/>
              <a:gd name="T24" fmla="*/ 176 w 256"/>
              <a:gd name="T25" fmla="*/ 52 h 304"/>
              <a:gd name="T26" fmla="*/ 159 w 256"/>
              <a:gd name="T27" fmla="*/ 46 h 304"/>
              <a:gd name="T28" fmla="*/ 139 w 256"/>
              <a:gd name="T29" fmla="*/ 42 h 304"/>
              <a:gd name="T30" fmla="*/ 137 w 256"/>
              <a:gd name="T31" fmla="*/ 0 h 304"/>
              <a:gd name="T32" fmla="*/ 164 w 256"/>
              <a:gd name="T33" fmla="*/ 2 h 304"/>
              <a:gd name="T34" fmla="*/ 188 w 256"/>
              <a:gd name="T35" fmla="*/ 10 h 304"/>
              <a:gd name="T36" fmla="*/ 210 w 256"/>
              <a:gd name="T37" fmla="*/ 20 h 304"/>
              <a:gd name="T38" fmla="*/ 226 w 256"/>
              <a:gd name="T39" fmla="*/ 36 h 304"/>
              <a:gd name="T40" fmla="*/ 240 w 256"/>
              <a:gd name="T41" fmla="*/ 56 h 304"/>
              <a:gd name="T42" fmla="*/ 250 w 256"/>
              <a:gd name="T43" fmla="*/ 78 h 304"/>
              <a:gd name="T44" fmla="*/ 254 w 256"/>
              <a:gd name="T45" fmla="*/ 103 h 304"/>
              <a:gd name="T46" fmla="*/ 256 w 256"/>
              <a:gd name="T47" fmla="*/ 129 h 304"/>
              <a:gd name="T48" fmla="*/ 254 w 256"/>
              <a:gd name="T49" fmla="*/ 165 h 304"/>
              <a:gd name="T50" fmla="*/ 51 w 256"/>
              <a:gd name="T51" fmla="*/ 165 h 304"/>
              <a:gd name="T52" fmla="*/ 55 w 256"/>
              <a:gd name="T53" fmla="*/ 193 h 304"/>
              <a:gd name="T54" fmla="*/ 65 w 256"/>
              <a:gd name="T55" fmla="*/ 216 h 304"/>
              <a:gd name="T56" fmla="*/ 79 w 256"/>
              <a:gd name="T57" fmla="*/ 234 h 304"/>
              <a:gd name="T58" fmla="*/ 97 w 256"/>
              <a:gd name="T59" fmla="*/ 248 h 304"/>
              <a:gd name="T60" fmla="*/ 123 w 256"/>
              <a:gd name="T61" fmla="*/ 256 h 304"/>
              <a:gd name="T62" fmla="*/ 151 w 256"/>
              <a:gd name="T63" fmla="*/ 260 h 304"/>
              <a:gd name="T64" fmla="*/ 178 w 256"/>
              <a:gd name="T65" fmla="*/ 256 h 304"/>
              <a:gd name="T66" fmla="*/ 204 w 256"/>
              <a:gd name="T67" fmla="*/ 248 h 304"/>
              <a:gd name="T68" fmla="*/ 224 w 256"/>
              <a:gd name="T69" fmla="*/ 236 h 304"/>
              <a:gd name="T70" fmla="*/ 246 w 256"/>
              <a:gd name="T71" fmla="*/ 270 h 304"/>
              <a:gd name="T72" fmla="*/ 226 w 256"/>
              <a:gd name="T73" fmla="*/ 286 h 304"/>
              <a:gd name="T74" fmla="*/ 202 w 256"/>
              <a:gd name="T75" fmla="*/ 296 h 304"/>
              <a:gd name="T76" fmla="*/ 174 w 256"/>
              <a:gd name="T77" fmla="*/ 302 h 304"/>
              <a:gd name="T78" fmla="*/ 147 w 256"/>
              <a:gd name="T79" fmla="*/ 304 h 304"/>
              <a:gd name="T80" fmla="*/ 115 w 256"/>
              <a:gd name="T81" fmla="*/ 302 h 304"/>
              <a:gd name="T82" fmla="*/ 85 w 256"/>
              <a:gd name="T83" fmla="*/ 294 h 304"/>
              <a:gd name="T84" fmla="*/ 61 w 256"/>
              <a:gd name="T85" fmla="*/ 282 h 304"/>
              <a:gd name="T86" fmla="*/ 40 w 256"/>
              <a:gd name="T87" fmla="*/ 264 h 304"/>
              <a:gd name="T88" fmla="*/ 22 w 256"/>
              <a:gd name="T89" fmla="*/ 242 h 304"/>
              <a:gd name="T90" fmla="*/ 10 w 256"/>
              <a:gd name="T91" fmla="*/ 216 h 304"/>
              <a:gd name="T92" fmla="*/ 2 w 256"/>
              <a:gd name="T93" fmla="*/ 185 h 304"/>
              <a:gd name="T94" fmla="*/ 0 w 256"/>
              <a:gd name="T95" fmla="*/ 149 h 304"/>
              <a:gd name="T96" fmla="*/ 2 w 256"/>
              <a:gd name="T97" fmla="*/ 115 h 304"/>
              <a:gd name="T98" fmla="*/ 10 w 256"/>
              <a:gd name="T99" fmla="*/ 86 h 304"/>
              <a:gd name="T100" fmla="*/ 22 w 256"/>
              <a:gd name="T101" fmla="*/ 60 h 304"/>
              <a:gd name="T102" fmla="*/ 40 w 256"/>
              <a:gd name="T103" fmla="*/ 40 h 304"/>
              <a:gd name="T104" fmla="*/ 59 w 256"/>
              <a:gd name="T105" fmla="*/ 22 h 304"/>
              <a:gd name="T106" fmla="*/ 83 w 256"/>
              <a:gd name="T107" fmla="*/ 10 h 304"/>
              <a:gd name="T108" fmla="*/ 109 w 256"/>
              <a:gd name="T109" fmla="*/ 2 h 304"/>
              <a:gd name="T110" fmla="*/ 137 w 256"/>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 h="304">
                <a:moveTo>
                  <a:pt x="139"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9" y="46"/>
                </a:lnTo>
                <a:lnTo>
                  <a:pt x="139" y="42"/>
                </a:lnTo>
                <a:close/>
                <a:moveTo>
                  <a:pt x="137" y="0"/>
                </a:moveTo>
                <a:lnTo>
                  <a:pt x="164" y="2"/>
                </a:lnTo>
                <a:lnTo>
                  <a:pt x="188" y="10"/>
                </a:lnTo>
                <a:lnTo>
                  <a:pt x="210" y="20"/>
                </a:lnTo>
                <a:lnTo>
                  <a:pt x="226" y="36"/>
                </a:lnTo>
                <a:lnTo>
                  <a:pt x="240" y="56"/>
                </a:lnTo>
                <a:lnTo>
                  <a:pt x="250" y="78"/>
                </a:lnTo>
                <a:lnTo>
                  <a:pt x="254" y="103"/>
                </a:lnTo>
                <a:lnTo>
                  <a:pt x="256" y="129"/>
                </a:lnTo>
                <a:lnTo>
                  <a:pt x="254" y="165"/>
                </a:lnTo>
                <a:lnTo>
                  <a:pt x="51" y="165"/>
                </a:lnTo>
                <a:lnTo>
                  <a:pt x="55" y="193"/>
                </a:lnTo>
                <a:lnTo>
                  <a:pt x="65" y="216"/>
                </a:lnTo>
                <a:lnTo>
                  <a:pt x="79" y="234"/>
                </a:lnTo>
                <a:lnTo>
                  <a:pt x="97" y="248"/>
                </a:lnTo>
                <a:lnTo>
                  <a:pt x="123" y="256"/>
                </a:lnTo>
                <a:lnTo>
                  <a:pt x="151" y="260"/>
                </a:lnTo>
                <a:lnTo>
                  <a:pt x="178" y="256"/>
                </a:lnTo>
                <a:lnTo>
                  <a:pt x="204" y="248"/>
                </a:lnTo>
                <a:lnTo>
                  <a:pt x="224" y="236"/>
                </a:lnTo>
                <a:lnTo>
                  <a:pt x="246" y="270"/>
                </a:lnTo>
                <a:lnTo>
                  <a:pt x="226" y="286"/>
                </a:lnTo>
                <a:lnTo>
                  <a:pt x="202" y="296"/>
                </a:lnTo>
                <a:lnTo>
                  <a:pt x="174" y="302"/>
                </a:lnTo>
                <a:lnTo>
                  <a:pt x="147" y="304"/>
                </a:lnTo>
                <a:lnTo>
                  <a:pt x="115" y="302"/>
                </a:lnTo>
                <a:lnTo>
                  <a:pt x="85" y="294"/>
                </a:lnTo>
                <a:lnTo>
                  <a:pt x="61" y="282"/>
                </a:lnTo>
                <a:lnTo>
                  <a:pt x="40" y="264"/>
                </a:lnTo>
                <a:lnTo>
                  <a:pt x="22" y="242"/>
                </a:lnTo>
                <a:lnTo>
                  <a:pt x="10" y="216"/>
                </a:lnTo>
                <a:lnTo>
                  <a:pt x="2" y="185"/>
                </a:lnTo>
                <a:lnTo>
                  <a:pt x="0" y="149"/>
                </a:lnTo>
                <a:lnTo>
                  <a:pt x="2" y="115"/>
                </a:lnTo>
                <a:lnTo>
                  <a:pt x="10" y="86"/>
                </a:lnTo>
                <a:lnTo>
                  <a:pt x="22" y="60"/>
                </a:lnTo>
                <a:lnTo>
                  <a:pt x="40" y="40"/>
                </a:lnTo>
                <a:lnTo>
                  <a:pt x="59" y="22"/>
                </a:lnTo>
                <a:lnTo>
                  <a:pt x="83" y="10"/>
                </a:lnTo>
                <a:lnTo>
                  <a:pt x="109" y="2"/>
                </a:lnTo>
                <a:lnTo>
                  <a:pt x="13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5" name="Freeform 46"/>
          <p:cNvSpPr>
            <a:spLocks/>
          </p:cNvSpPr>
          <p:nvPr userDrawn="1"/>
        </p:nvSpPr>
        <p:spPr bwMode="auto">
          <a:xfrm>
            <a:off x="2217467" y="982573"/>
            <a:ext cx="82663" cy="97872"/>
          </a:xfrm>
          <a:custGeom>
            <a:avLst/>
            <a:gdLst>
              <a:gd name="T0" fmla="*/ 149 w 252"/>
              <a:gd name="T1" fmla="*/ 0 h 296"/>
              <a:gd name="T2" fmla="*/ 180 w 252"/>
              <a:gd name="T3" fmla="*/ 2 h 296"/>
              <a:gd name="T4" fmla="*/ 206 w 252"/>
              <a:gd name="T5" fmla="*/ 12 h 296"/>
              <a:gd name="T6" fmla="*/ 226 w 252"/>
              <a:gd name="T7" fmla="*/ 28 h 296"/>
              <a:gd name="T8" fmla="*/ 240 w 252"/>
              <a:gd name="T9" fmla="*/ 50 h 296"/>
              <a:gd name="T10" fmla="*/ 250 w 252"/>
              <a:gd name="T11" fmla="*/ 78 h 296"/>
              <a:gd name="T12" fmla="*/ 252 w 252"/>
              <a:gd name="T13" fmla="*/ 111 h 296"/>
              <a:gd name="T14" fmla="*/ 252 w 252"/>
              <a:gd name="T15" fmla="*/ 296 h 296"/>
              <a:gd name="T16" fmla="*/ 200 w 252"/>
              <a:gd name="T17" fmla="*/ 296 h 296"/>
              <a:gd name="T18" fmla="*/ 200 w 252"/>
              <a:gd name="T19" fmla="*/ 117 h 296"/>
              <a:gd name="T20" fmla="*/ 198 w 252"/>
              <a:gd name="T21" fmla="*/ 94 h 296"/>
              <a:gd name="T22" fmla="*/ 194 w 252"/>
              <a:gd name="T23" fmla="*/ 76 h 296"/>
              <a:gd name="T24" fmla="*/ 184 w 252"/>
              <a:gd name="T25" fmla="*/ 62 h 296"/>
              <a:gd name="T26" fmla="*/ 172 w 252"/>
              <a:gd name="T27" fmla="*/ 52 h 296"/>
              <a:gd name="T28" fmla="*/ 157 w 252"/>
              <a:gd name="T29" fmla="*/ 46 h 296"/>
              <a:gd name="T30" fmla="*/ 137 w 252"/>
              <a:gd name="T31" fmla="*/ 44 h 296"/>
              <a:gd name="T32" fmla="*/ 113 w 252"/>
              <a:gd name="T33" fmla="*/ 48 h 296"/>
              <a:gd name="T34" fmla="*/ 93 w 252"/>
              <a:gd name="T35" fmla="*/ 56 h 296"/>
              <a:gd name="T36" fmla="*/ 75 w 252"/>
              <a:gd name="T37" fmla="*/ 70 h 296"/>
              <a:gd name="T38" fmla="*/ 61 w 252"/>
              <a:gd name="T39" fmla="*/ 90 h 296"/>
              <a:gd name="T40" fmla="*/ 56 w 252"/>
              <a:gd name="T41" fmla="*/ 113 h 296"/>
              <a:gd name="T42" fmla="*/ 52 w 252"/>
              <a:gd name="T43" fmla="*/ 143 h 296"/>
              <a:gd name="T44" fmla="*/ 52 w 252"/>
              <a:gd name="T45" fmla="*/ 296 h 296"/>
              <a:gd name="T46" fmla="*/ 0 w 252"/>
              <a:gd name="T47" fmla="*/ 296 h 296"/>
              <a:gd name="T48" fmla="*/ 0 w 252"/>
              <a:gd name="T49" fmla="*/ 8 h 296"/>
              <a:gd name="T50" fmla="*/ 28 w 252"/>
              <a:gd name="T51" fmla="*/ 8 h 296"/>
              <a:gd name="T52" fmla="*/ 36 w 252"/>
              <a:gd name="T53" fmla="*/ 8 h 296"/>
              <a:gd name="T54" fmla="*/ 42 w 252"/>
              <a:gd name="T55" fmla="*/ 10 h 296"/>
              <a:gd name="T56" fmla="*/ 48 w 252"/>
              <a:gd name="T57" fmla="*/ 14 h 296"/>
              <a:gd name="T58" fmla="*/ 50 w 252"/>
              <a:gd name="T59" fmla="*/ 20 h 296"/>
              <a:gd name="T60" fmla="*/ 52 w 252"/>
              <a:gd name="T61" fmla="*/ 28 h 296"/>
              <a:gd name="T62" fmla="*/ 52 w 252"/>
              <a:gd name="T63" fmla="*/ 52 h 296"/>
              <a:gd name="T64" fmla="*/ 67 w 252"/>
              <a:gd name="T65" fmla="*/ 30 h 296"/>
              <a:gd name="T66" fmla="*/ 89 w 252"/>
              <a:gd name="T67" fmla="*/ 14 h 296"/>
              <a:gd name="T68" fmla="*/ 117 w 252"/>
              <a:gd name="T69" fmla="*/ 4 h 296"/>
              <a:gd name="T70" fmla="*/ 149 w 252"/>
              <a:gd name="T71"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2" h="296">
                <a:moveTo>
                  <a:pt x="149" y="0"/>
                </a:moveTo>
                <a:lnTo>
                  <a:pt x="180" y="2"/>
                </a:lnTo>
                <a:lnTo>
                  <a:pt x="206" y="12"/>
                </a:lnTo>
                <a:lnTo>
                  <a:pt x="226" y="28"/>
                </a:lnTo>
                <a:lnTo>
                  <a:pt x="240" y="50"/>
                </a:lnTo>
                <a:lnTo>
                  <a:pt x="250" y="78"/>
                </a:lnTo>
                <a:lnTo>
                  <a:pt x="252" y="111"/>
                </a:lnTo>
                <a:lnTo>
                  <a:pt x="252" y="296"/>
                </a:lnTo>
                <a:lnTo>
                  <a:pt x="200" y="296"/>
                </a:lnTo>
                <a:lnTo>
                  <a:pt x="200" y="117"/>
                </a:lnTo>
                <a:lnTo>
                  <a:pt x="198" y="94"/>
                </a:lnTo>
                <a:lnTo>
                  <a:pt x="194" y="76"/>
                </a:lnTo>
                <a:lnTo>
                  <a:pt x="184" y="62"/>
                </a:lnTo>
                <a:lnTo>
                  <a:pt x="172" y="52"/>
                </a:lnTo>
                <a:lnTo>
                  <a:pt x="157" y="46"/>
                </a:lnTo>
                <a:lnTo>
                  <a:pt x="137" y="44"/>
                </a:lnTo>
                <a:lnTo>
                  <a:pt x="113" y="48"/>
                </a:lnTo>
                <a:lnTo>
                  <a:pt x="93" y="56"/>
                </a:lnTo>
                <a:lnTo>
                  <a:pt x="75" y="70"/>
                </a:lnTo>
                <a:lnTo>
                  <a:pt x="61" y="90"/>
                </a:lnTo>
                <a:lnTo>
                  <a:pt x="56" y="113"/>
                </a:lnTo>
                <a:lnTo>
                  <a:pt x="52" y="143"/>
                </a:lnTo>
                <a:lnTo>
                  <a:pt x="52" y="296"/>
                </a:lnTo>
                <a:lnTo>
                  <a:pt x="0" y="296"/>
                </a:lnTo>
                <a:lnTo>
                  <a:pt x="0" y="8"/>
                </a:lnTo>
                <a:lnTo>
                  <a:pt x="28" y="8"/>
                </a:lnTo>
                <a:lnTo>
                  <a:pt x="36" y="8"/>
                </a:lnTo>
                <a:lnTo>
                  <a:pt x="42" y="10"/>
                </a:lnTo>
                <a:lnTo>
                  <a:pt x="48" y="14"/>
                </a:lnTo>
                <a:lnTo>
                  <a:pt x="50" y="20"/>
                </a:lnTo>
                <a:lnTo>
                  <a:pt x="52" y="28"/>
                </a:lnTo>
                <a:lnTo>
                  <a:pt x="52" y="52"/>
                </a:lnTo>
                <a:lnTo>
                  <a:pt x="67" y="30"/>
                </a:lnTo>
                <a:lnTo>
                  <a:pt x="89" y="14"/>
                </a:lnTo>
                <a:lnTo>
                  <a:pt x="117" y="4"/>
                </a:lnTo>
                <a:lnTo>
                  <a:pt x="1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6" name="Freeform 47"/>
          <p:cNvSpPr>
            <a:spLocks/>
          </p:cNvSpPr>
          <p:nvPr userDrawn="1"/>
        </p:nvSpPr>
        <p:spPr bwMode="auto">
          <a:xfrm>
            <a:off x="2319969" y="982573"/>
            <a:ext cx="78695" cy="100518"/>
          </a:xfrm>
          <a:custGeom>
            <a:avLst/>
            <a:gdLst>
              <a:gd name="T0" fmla="*/ 149 w 238"/>
              <a:gd name="T1" fmla="*/ 0 h 304"/>
              <a:gd name="T2" fmla="*/ 182 w 238"/>
              <a:gd name="T3" fmla="*/ 2 h 304"/>
              <a:gd name="T4" fmla="*/ 212 w 238"/>
              <a:gd name="T5" fmla="*/ 12 h 304"/>
              <a:gd name="T6" fmla="*/ 236 w 238"/>
              <a:gd name="T7" fmla="*/ 28 h 304"/>
              <a:gd name="T8" fmla="*/ 216 w 238"/>
              <a:gd name="T9" fmla="*/ 64 h 304"/>
              <a:gd name="T10" fmla="*/ 204 w 238"/>
              <a:gd name="T11" fmla="*/ 56 h 304"/>
              <a:gd name="T12" fmla="*/ 188 w 238"/>
              <a:gd name="T13" fmla="*/ 50 h 304"/>
              <a:gd name="T14" fmla="*/ 173 w 238"/>
              <a:gd name="T15" fmla="*/ 46 h 304"/>
              <a:gd name="T16" fmla="*/ 151 w 238"/>
              <a:gd name="T17" fmla="*/ 44 h 304"/>
              <a:gd name="T18" fmla="*/ 123 w 238"/>
              <a:gd name="T19" fmla="*/ 48 h 304"/>
              <a:gd name="T20" fmla="*/ 99 w 238"/>
              <a:gd name="T21" fmla="*/ 56 h 304"/>
              <a:gd name="T22" fmla="*/ 79 w 238"/>
              <a:gd name="T23" fmla="*/ 72 h 304"/>
              <a:gd name="T24" fmla="*/ 66 w 238"/>
              <a:gd name="T25" fmla="*/ 94 h 304"/>
              <a:gd name="T26" fmla="*/ 58 w 238"/>
              <a:gd name="T27" fmla="*/ 119 h 304"/>
              <a:gd name="T28" fmla="*/ 54 w 238"/>
              <a:gd name="T29" fmla="*/ 151 h 304"/>
              <a:gd name="T30" fmla="*/ 58 w 238"/>
              <a:gd name="T31" fmla="*/ 183 h 304"/>
              <a:gd name="T32" fmla="*/ 66 w 238"/>
              <a:gd name="T33" fmla="*/ 210 h 304"/>
              <a:gd name="T34" fmla="*/ 79 w 238"/>
              <a:gd name="T35" fmla="*/ 232 h 304"/>
              <a:gd name="T36" fmla="*/ 99 w 238"/>
              <a:gd name="T37" fmla="*/ 246 h 304"/>
              <a:gd name="T38" fmla="*/ 123 w 238"/>
              <a:gd name="T39" fmla="*/ 256 h 304"/>
              <a:gd name="T40" fmla="*/ 151 w 238"/>
              <a:gd name="T41" fmla="*/ 260 h 304"/>
              <a:gd name="T42" fmla="*/ 186 w 238"/>
              <a:gd name="T43" fmla="*/ 254 h 304"/>
              <a:gd name="T44" fmla="*/ 202 w 238"/>
              <a:gd name="T45" fmla="*/ 248 h 304"/>
              <a:gd name="T46" fmla="*/ 218 w 238"/>
              <a:gd name="T47" fmla="*/ 240 h 304"/>
              <a:gd name="T48" fmla="*/ 238 w 238"/>
              <a:gd name="T49" fmla="*/ 276 h 304"/>
              <a:gd name="T50" fmla="*/ 212 w 238"/>
              <a:gd name="T51" fmla="*/ 292 h 304"/>
              <a:gd name="T52" fmla="*/ 182 w 238"/>
              <a:gd name="T53" fmla="*/ 300 h 304"/>
              <a:gd name="T54" fmla="*/ 147 w 238"/>
              <a:gd name="T55" fmla="*/ 304 h 304"/>
              <a:gd name="T56" fmla="*/ 111 w 238"/>
              <a:gd name="T57" fmla="*/ 302 h 304"/>
              <a:gd name="T58" fmla="*/ 81 w 238"/>
              <a:gd name="T59" fmla="*/ 292 h 304"/>
              <a:gd name="T60" fmla="*/ 58 w 238"/>
              <a:gd name="T61" fmla="*/ 278 h 304"/>
              <a:gd name="T62" fmla="*/ 36 w 238"/>
              <a:gd name="T63" fmla="*/ 260 h 304"/>
              <a:gd name="T64" fmla="*/ 20 w 238"/>
              <a:gd name="T65" fmla="*/ 238 h 304"/>
              <a:gd name="T66" fmla="*/ 10 w 238"/>
              <a:gd name="T67" fmla="*/ 214 h 304"/>
              <a:gd name="T68" fmla="*/ 2 w 238"/>
              <a:gd name="T69" fmla="*/ 185 h 304"/>
              <a:gd name="T70" fmla="*/ 0 w 238"/>
              <a:gd name="T71" fmla="*/ 153 h 304"/>
              <a:gd name="T72" fmla="*/ 4 w 238"/>
              <a:gd name="T73" fmla="*/ 121 h 304"/>
              <a:gd name="T74" fmla="*/ 10 w 238"/>
              <a:gd name="T75" fmla="*/ 90 h 304"/>
              <a:gd name="T76" fmla="*/ 24 w 238"/>
              <a:gd name="T77" fmla="*/ 64 h 304"/>
              <a:gd name="T78" fmla="*/ 40 w 238"/>
              <a:gd name="T79" fmla="*/ 42 h 304"/>
              <a:gd name="T80" fmla="*/ 62 w 238"/>
              <a:gd name="T81" fmla="*/ 24 h 304"/>
              <a:gd name="T82" fmla="*/ 87 w 238"/>
              <a:gd name="T83" fmla="*/ 10 h 304"/>
              <a:gd name="T84" fmla="*/ 115 w 238"/>
              <a:gd name="T85" fmla="*/ 2 h 304"/>
              <a:gd name="T86" fmla="*/ 149 w 238"/>
              <a:gd name="T8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04">
                <a:moveTo>
                  <a:pt x="149" y="0"/>
                </a:moveTo>
                <a:lnTo>
                  <a:pt x="182" y="2"/>
                </a:lnTo>
                <a:lnTo>
                  <a:pt x="212" y="12"/>
                </a:lnTo>
                <a:lnTo>
                  <a:pt x="236" y="28"/>
                </a:lnTo>
                <a:lnTo>
                  <a:pt x="216" y="64"/>
                </a:lnTo>
                <a:lnTo>
                  <a:pt x="204" y="56"/>
                </a:lnTo>
                <a:lnTo>
                  <a:pt x="188" y="50"/>
                </a:lnTo>
                <a:lnTo>
                  <a:pt x="173" y="46"/>
                </a:lnTo>
                <a:lnTo>
                  <a:pt x="151" y="44"/>
                </a:lnTo>
                <a:lnTo>
                  <a:pt x="123" y="48"/>
                </a:lnTo>
                <a:lnTo>
                  <a:pt x="99" y="56"/>
                </a:lnTo>
                <a:lnTo>
                  <a:pt x="79" y="72"/>
                </a:lnTo>
                <a:lnTo>
                  <a:pt x="66" y="94"/>
                </a:lnTo>
                <a:lnTo>
                  <a:pt x="58" y="119"/>
                </a:lnTo>
                <a:lnTo>
                  <a:pt x="54" y="151"/>
                </a:lnTo>
                <a:lnTo>
                  <a:pt x="58" y="183"/>
                </a:lnTo>
                <a:lnTo>
                  <a:pt x="66" y="210"/>
                </a:lnTo>
                <a:lnTo>
                  <a:pt x="79" y="232"/>
                </a:lnTo>
                <a:lnTo>
                  <a:pt x="99" y="246"/>
                </a:lnTo>
                <a:lnTo>
                  <a:pt x="123" y="256"/>
                </a:lnTo>
                <a:lnTo>
                  <a:pt x="151" y="260"/>
                </a:lnTo>
                <a:lnTo>
                  <a:pt x="186" y="254"/>
                </a:lnTo>
                <a:lnTo>
                  <a:pt x="202" y="248"/>
                </a:lnTo>
                <a:lnTo>
                  <a:pt x="218" y="240"/>
                </a:lnTo>
                <a:lnTo>
                  <a:pt x="238" y="276"/>
                </a:lnTo>
                <a:lnTo>
                  <a:pt x="212" y="292"/>
                </a:lnTo>
                <a:lnTo>
                  <a:pt x="182" y="300"/>
                </a:lnTo>
                <a:lnTo>
                  <a:pt x="147" y="304"/>
                </a:lnTo>
                <a:lnTo>
                  <a:pt x="111" y="302"/>
                </a:lnTo>
                <a:lnTo>
                  <a:pt x="81" y="292"/>
                </a:lnTo>
                <a:lnTo>
                  <a:pt x="58" y="278"/>
                </a:lnTo>
                <a:lnTo>
                  <a:pt x="36" y="260"/>
                </a:lnTo>
                <a:lnTo>
                  <a:pt x="20" y="238"/>
                </a:lnTo>
                <a:lnTo>
                  <a:pt x="10" y="214"/>
                </a:lnTo>
                <a:lnTo>
                  <a:pt x="2" y="185"/>
                </a:lnTo>
                <a:lnTo>
                  <a:pt x="0" y="153"/>
                </a:lnTo>
                <a:lnTo>
                  <a:pt x="4" y="121"/>
                </a:lnTo>
                <a:lnTo>
                  <a:pt x="10" y="90"/>
                </a:lnTo>
                <a:lnTo>
                  <a:pt x="24" y="64"/>
                </a:lnTo>
                <a:lnTo>
                  <a:pt x="40" y="42"/>
                </a:lnTo>
                <a:lnTo>
                  <a:pt x="62" y="24"/>
                </a:lnTo>
                <a:lnTo>
                  <a:pt x="87" y="10"/>
                </a:lnTo>
                <a:lnTo>
                  <a:pt x="115" y="2"/>
                </a:lnTo>
                <a:lnTo>
                  <a:pt x="1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7" name="Freeform 48"/>
          <p:cNvSpPr>
            <a:spLocks noEditPoints="1"/>
          </p:cNvSpPr>
          <p:nvPr userDrawn="1"/>
        </p:nvSpPr>
        <p:spPr bwMode="auto">
          <a:xfrm>
            <a:off x="2407260" y="982573"/>
            <a:ext cx="84646" cy="100518"/>
          </a:xfrm>
          <a:custGeom>
            <a:avLst/>
            <a:gdLst>
              <a:gd name="T0" fmla="*/ 138 w 255"/>
              <a:gd name="T1" fmla="*/ 42 h 304"/>
              <a:gd name="T2" fmla="*/ 117 w 255"/>
              <a:gd name="T3" fmla="*/ 46 h 304"/>
              <a:gd name="T4" fmla="*/ 97 w 255"/>
              <a:gd name="T5" fmla="*/ 52 h 304"/>
              <a:gd name="T6" fmla="*/ 79 w 255"/>
              <a:gd name="T7" fmla="*/ 66 h 304"/>
              <a:gd name="T8" fmla="*/ 67 w 255"/>
              <a:gd name="T9" fmla="*/ 82 h 304"/>
              <a:gd name="T10" fmla="*/ 57 w 255"/>
              <a:gd name="T11" fmla="*/ 101 h 304"/>
              <a:gd name="T12" fmla="*/ 51 w 255"/>
              <a:gd name="T13" fmla="*/ 125 h 304"/>
              <a:gd name="T14" fmla="*/ 208 w 255"/>
              <a:gd name="T15" fmla="*/ 125 h 304"/>
              <a:gd name="T16" fmla="*/ 208 w 255"/>
              <a:gd name="T17" fmla="*/ 119 h 304"/>
              <a:gd name="T18" fmla="*/ 206 w 255"/>
              <a:gd name="T19" fmla="*/ 97 h 304"/>
              <a:gd name="T20" fmla="*/ 200 w 255"/>
              <a:gd name="T21" fmla="*/ 78 h 304"/>
              <a:gd name="T22" fmla="*/ 190 w 255"/>
              <a:gd name="T23" fmla="*/ 64 h 304"/>
              <a:gd name="T24" fmla="*/ 176 w 255"/>
              <a:gd name="T25" fmla="*/ 52 h 304"/>
              <a:gd name="T26" fmla="*/ 158 w 255"/>
              <a:gd name="T27" fmla="*/ 46 h 304"/>
              <a:gd name="T28" fmla="*/ 138 w 255"/>
              <a:gd name="T29" fmla="*/ 42 h 304"/>
              <a:gd name="T30" fmla="*/ 136 w 255"/>
              <a:gd name="T31" fmla="*/ 0 h 304"/>
              <a:gd name="T32" fmla="*/ 164 w 255"/>
              <a:gd name="T33" fmla="*/ 2 h 304"/>
              <a:gd name="T34" fmla="*/ 188 w 255"/>
              <a:gd name="T35" fmla="*/ 10 h 304"/>
              <a:gd name="T36" fmla="*/ 210 w 255"/>
              <a:gd name="T37" fmla="*/ 20 h 304"/>
              <a:gd name="T38" fmla="*/ 226 w 255"/>
              <a:gd name="T39" fmla="*/ 36 h 304"/>
              <a:gd name="T40" fmla="*/ 240 w 255"/>
              <a:gd name="T41" fmla="*/ 56 h 304"/>
              <a:gd name="T42" fmla="*/ 249 w 255"/>
              <a:gd name="T43" fmla="*/ 78 h 304"/>
              <a:gd name="T44" fmla="*/ 253 w 255"/>
              <a:gd name="T45" fmla="*/ 103 h 304"/>
              <a:gd name="T46" fmla="*/ 255 w 255"/>
              <a:gd name="T47" fmla="*/ 129 h 304"/>
              <a:gd name="T48" fmla="*/ 253 w 255"/>
              <a:gd name="T49" fmla="*/ 165 h 304"/>
              <a:gd name="T50" fmla="*/ 51 w 255"/>
              <a:gd name="T51" fmla="*/ 165 h 304"/>
              <a:gd name="T52" fmla="*/ 55 w 255"/>
              <a:gd name="T53" fmla="*/ 193 h 304"/>
              <a:gd name="T54" fmla="*/ 65 w 255"/>
              <a:gd name="T55" fmla="*/ 216 h 304"/>
              <a:gd name="T56" fmla="*/ 79 w 255"/>
              <a:gd name="T57" fmla="*/ 234 h 304"/>
              <a:gd name="T58" fmla="*/ 97 w 255"/>
              <a:gd name="T59" fmla="*/ 248 h 304"/>
              <a:gd name="T60" fmla="*/ 123 w 255"/>
              <a:gd name="T61" fmla="*/ 256 h 304"/>
              <a:gd name="T62" fmla="*/ 150 w 255"/>
              <a:gd name="T63" fmla="*/ 260 h 304"/>
              <a:gd name="T64" fmla="*/ 178 w 255"/>
              <a:gd name="T65" fmla="*/ 256 h 304"/>
              <a:gd name="T66" fmla="*/ 204 w 255"/>
              <a:gd name="T67" fmla="*/ 248 h 304"/>
              <a:gd name="T68" fmla="*/ 224 w 255"/>
              <a:gd name="T69" fmla="*/ 236 h 304"/>
              <a:gd name="T70" fmla="*/ 245 w 255"/>
              <a:gd name="T71" fmla="*/ 270 h 304"/>
              <a:gd name="T72" fmla="*/ 226 w 255"/>
              <a:gd name="T73" fmla="*/ 286 h 304"/>
              <a:gd name="T74" fmla="*/ 202 w 255"/>
              <a:gd name="T75" fmla="*/ 296 h 304"/>
              <a:gd name="T76" fmla="*/ 174 w 255"/>
              <a:gd name="T77" fmla="*/ 302 h 304"/>
              <a:gd name="T78" fmla="*/ 146 w 255"/>
              <a:gd name="T79" fmla="*/ 304 h 304"/>
              <a:gd name="T80" fmla="*/ 115 w 255"/>
              <a:gd name="T81" fmla="*/ 302 h 304"/>
              <a:gd name="T82" fmla="*/ 85 w 255"/>
              <a:gd name="T83" fmla="*/ 294 h 304"/>
              <a:gd name="T84" fmla="*/ 59 w 255"/>
              <a:gd name="T85" fmla="*/ 282 h 304"/>
              <a:gd name="T86" fmla="*/ 39 w 255"/>
              <a:gd name="T87" fmla="*/ 264 h 304"/>
              <a:gd name="T88" fmla="*/ 22 w 255"/>
              <a:gd name="T89" fmla="*/ 242 h 304"/>
              <a:gd name="T90" fmla="*/ 10 w 255"/>
              <a:gd name="T91" fmla="*/ 216 h 304"/>
              <a:gd name="T92" fmla="*/ 2 w 255"/>
              <a:gd name="T93" fmla="*/ 185 h 304"/>
              <a:gd name="T94" fmla="*/ 0 w 255"/>
              <a:gd name="T95" fmla="*/ 149 h 304"/>
              <a:gd name="T96" fmla="*/ 2 w 255"/>
              <a:gd name="T97" fmla="*/ 115 h 304"/>
              <a:gd name="T98" fmla="*/ 10 w 255"/>
              <a:gd name="T99" fmla="*/ 86 h 304"/>
              <a:gd name="T100" fmla="*/ 22 w 255"/>
              <a:gd name="T101" fmla="*/ 60 h 304"/>
              <a:gd name="T102" fmla="*/ 39 w 255"/>
              <a:gd name="T103" fmla="*/ 40 h 304"/>
              <a:gd name="T104" fmla="*/ 59 w 255"/>
              <a:gd name="T105" fmla="*/ 22 h 304"/>
              <a:gd name="T106" fmla="*/ 83 w 255"/>
              <a:gd name="T107" fmla="*/ 10 h 304"/>
              <a:gd name="T108" fmla="*/ 109 w 255"/>
              <a:gd name="T109" fmla="*/ 2 h 304"/>
              <a:gd name="T110" fmla="*/ 136 w 255"/>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304">
                <a:moveTo>
                  <a:pt x="138"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8" y="46"/>
                </a:lnTo>
                <a:lnTo>
                  <a:pt x="138" y="42"/>
                </a:lnTo>
                <a:close/>
                <a:moveTo>
                  <a:pt x="136" y="0"/>
                </a:moveTo>
                <a:lnTo>
                  <a:pt x="164" y="2"/>
                </a:lnTo>
                <a:lnTo>
                  <a:pt x="188" y="10"/>
                </a:lnTo>
                <a:lnTo>
                  <a:pt x="210" y="20"/>
                </a:lnTo>
                <a:lnTo>
                  <a:pt x="226" y="36"/>
                </a:lnTo>
                <a:lnTo>
                  <a:pt x="240" y="56"/>
                </a:lnTo>
                <a:lnTo>
                  <a:pt x="249" y="78"/>
                </a:lnTo>
                <a:lnTo>
                  <a:pt x="253" y="103"/>
                </a:lnTo>
                <a:lnTo>
                  <a:pt x="255" y="129"/>
                </a:lnTo>
                <a:lnTo>
                  <a:pt x="253" y="165"/>
                </a:lnTo>
                <a:lnTo>
                  <a:pt x="51" y="165"/>
                </a:lnTo>
                <a:lnTo>
                  <a:pt x="55" y="193"/>
                </a:lnTo>
                <a:lnTo>
                  <a:pt x="65" y="216"/>
                </a:lnTo>
                <a:lnTo>
                  <a:pt x="79" y="234"/>
                </a:lnTo>
                <a:lnTo>
                  <a:pt x="97" y="248"/>
                </a:lnTo>
                <a:lnTo>
                  <a:pt x="123" y="256"/>
                </a:lnTo>
                <a:lnTo>
                  <a:pt x="150" y="260"/>
                </a:lnTo>
                <a:lnTo>
                  <a:pt x="178" y="256"/>
                </a:lnTo>
                <a:lnTo>
                  <a:pt x="204" y="248"/>
                </a:lnTo>
                <a:lnTo>
                  <a:pt x="224" y="236"/>
                </a:lnTo>
                <a:lnTo>
                  <a:pt x="245" y="270"/>
                </a:lnTo>
                <a:lnTo>
                  <a:pt x="226" y="286"/>
                </a:lnTo>
                <a:lnTo>
                  <a:pt x="202" y="296"/>
                </a:lnTo>
                <a:lnTo>
                  <a:pt x="174" y="302"/>
                </a:lnTo>
                <a:lnTo>
                  <a:pt x="146" y="304"/>
                </a:lnTo>
                <a:lnTo>
                  <a:pt x="115" y="302"/>
                </a:lnTo>
                <a:lnTo>
                  <a:pt x="85" y="294"/>
                </a:lnTo>
                <a:lnTo>
                  <a:pt x="59" y="282"/>
                </a:lnTo>
                <a:lnTo>
                  <a:pt x="39" y="264"/>
                </a:lnTo>
                <a:lnTo>
                  <a:pt x="22" y="242"/>
                </a:lnTo>
                <a:lnTo>
                  <a:pt x="10" y="216"/>
                </a:lnTo>
                <a:lnTo>
                  <a:pt x="2" y="185"/>
                </a:lnTo>
                <a:lnTo>
                  <a:pt x="0" y="149"/>
                </a:lnTo>
                <a:lnTo>
                  <a:pt x="2" y="115"/>
                </a:lnTo>
                <a:lnTo>
                  <a:pt x="10" y="86"/>
                </a:lnTo>
                <a:lnTo>
                  <a:pt x="22" y="60"/>
                </a:lnTo>
                <a:lnTo>
                  <a:pt x="39" y="40"/>
                </a:lnTo>
                <a:lnTo>
                  <a:pt x="59" y="22"/>
                </a:lnTo>
                <a:lnTo>
                  <a:pt x="83" y="10"/>
                </a:lnTo>
                <a:lnTo>
                  <a:pt x="109" y="2"/>
                </a:lnTo>
                <a:lnTo>
                  <a:pt x="13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8" name="Freeform 49"/>
          <p:cNvSpPr>
            <a:spLocks/>
          </p:cNvSpPr>
          <p:nvPr userDrawn="1"/>
        </p:nvSpPr>
        <p:spPr bwMode="auto">
          <a:xfrm>
            <a:off x="1489377" y="1182949"/>
            <a:ext cx="136889" cy="95227"/>
          </a:xfrm>
          <a:custGeom>
            <a:avLst/>
            <a:gdLst>
              <a:gd name="T0" fmla="*/ 0 w 414"/>
              <a:gd name="T1" fmla="*/ 0 h 287"/>
              <a:gd name="T2" fmla="*/ 56 w 414"/>
              <a:gd name="T3" fmla="*/ 0 h 287"/>
              <a:gd name="T4" fmla="*/ 117 w 414"/>
              <a:gd name="T5" fmla="*/ 232 h 287"/>
              <a:gd name="T6" fmla="*/ 185 w 414"/>
              <a:gd name="T7" fmla="*/ 22 h 287"/>
              <a:gd name="T8" fmla="*/ 236 w 414"/>
              <a:gd name="T9" fmla="*/ 22 h 287"/>
              <a:gd name="T10" fmla="*/ 301 w 414"/>
              <a:gd name="T11" fmla="*/ 236 h 287"/>
              <a:gd name="T12" fmla="*/ 363 w 414"/>
              <a:gd name="T13" fmla="*/ 0 h 287"/>
              <a:gd name="T14" fmla="*/ 414 w 414"/>
              <a:gd name="T15" fmla="*/ 0 h 287"/>
              <a:gd name="T16" fmla="*/ 325 w 414"/>
              <a:gd name="T17" fmla="*/ 287 h 287"/>
              <a:gd name="T18" fmla="*/ 274 w 414"/>
              <a:gd name="T19" fmla="*/ 287 h 287"/>
              <a:gd name="T20" fmla="*/ 208 w 414"/>
              <a:gd name="T21" fmla="*/ 81 h 287"/>
              <a:gd name="T22" fmla="*/ 141 w 414"/>
              <a:gd name="T23" fmla="*/ 287 h 287"/>
              <a:gd name="T24" fmla="*/ 89 w 414"/>
              <a:gd name="T25" fmla="*/ 287 h 287"/>
              <a:gd name="T26" fmla="*/ 0 w 414"/>
              <a:gd name="T2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4" h="287">
                <a:moveTo>
                  <a:pt x="0" y="0"/>
                </a:moveTo>
                <a:lnTo>
                  <a:pt x="56" y="0"/>
                </a:lnTo>
                <a:lnTo>
                  <a:pt x="117" y="232"/>
                </a:lnTo>
                <a:lnTo>
                  <a:pt x="185" y="22"/>
                </a:lnTo>
                <a:lnTo>
                  <a:pt x="236" y="22"/>
                </a:lnTo>
                <a:lnTo>
                  <a:pt x="301" y="236"/>
                </a:lnTo>
                <a:lnTo>
                  <a:pt x="363" y="0"/>
                </a:lnTo>
                <a:lnTo>
                  <a:pt x="414" y="0"/>
                </a:lnTo>
                <a:lnTo>
                  <a:pt x="325" y="287"/>
                </a:lnTo>
                <a:lnTo>
                  <a:pt x="274" y="287"/>
                </a:lnTo>
                <a:lnTo>
                  <a:pt x="208" y="81"/>
                </a:lnTo>
                <a:lnTo>
                  <a:pt x="141" y="287"/>
                </a:lnTo>
                <a:lnTo>
                  <a:pt x="89" y="287"/>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9" name="Freeform 50"/>
          <p:cNvSpPr>
            <a:spLocks/>
          </p:cNvSpPr>
          <p:nvPr userDrawn="1"/>
        </p:nvSpPr>
        <p:spPr bwMode="auto">
          <a:xfrm>
            <a:off x="1641476" y="1141947"/>
            <a:ext cx="82663" cy="136228"/>
          </a:xfrm>
          <a:custGeom>
            <a:avLst/>
            <a:gdLst>
              <a:gd name="T0" fmla="*/ 0 w 252"/>
              <a:gd name="T1" fmla="*/ 0 h 412"/>
              <a:gd name="T2" fmla="*/ 52 w 252"/>
              <a:gd name="T3" fmla="*/ 0 h 412"/>
              <a:gd name="T4" fmla="*/ 52 w 252"/>
              <a:gd name="T5" fmla="*/ 166 h 412"/>
              <a:gd name="T6" fmla="*/ 67 w 252"/>
              <a:gd name="T7" fmla="*/ 147 h 412"/>
              <a:gd name="T8" fmla="*/ 89 w 252"/>
              <a:gd name="T9" fmla="*/ 131 h 412"/>
              <a:gd name="T10" fmla="*/ 117 w 252"/>
              <a:gd name="T11" fmla="*/ 121 h 412"/>
              <a:gd name="T12" fmla="*/ 149 w 252"/>
              <a:gd name="T13" fmla="*/ 117 h 412"/>
              <a:gd name="T14" fmla="*/ 178 w 252"/>
              <a:gd name="T15" fmla="*/ 121 h 412"/>
              <a:gd name="T16" fmla="*/ 204 w 252"/>
              <a:gd name="T17" fmla="*/ 129 h 412"/>
              <a:gd name="T18" fmla="*/ 224 w 252"/>
              <a:gd name="T19" fmla="*/ 145 h 412"/>
              <a:gd name="T20" fmla="*/ 240 w 252"/>
              <a:gd name="T21" fmla="*/ 166 h 412"/>
              <a:gd name="T22" fmla="*/ 248 w 252"/>
              <a:gd name="T23" fmla="*/ 194 h 412"/>
              <a:gd name="T24" fmla="*/ 252 w 252"/>
              <a:gd name="T25" fmla="*/ 228 h 412"/>
              <a:gd name="T26" fmla="*/ 252 w 252"/>
              <a:gd name="T27" fmla="*/ 412 h 412"/>
              <a:gd name="T28" fmla="*/ 200 w 252"/>
              <a:gd name="T29" fmla="*/ 412 h 412"/>
              <a:gd name="T30" fmla="*/ 200 w 252"/>
              <a:gd name="T31" fmla="*/ 234 h 412"/>
              <a:gd name="T32" fmla="*/ 198 w 252"/>
              <a:gd name="T33" fmla="*/ 210 h 412"/>
              <a:gd name="T34" fmla="*/ 192 w 252"/>
              <a:gd name="T35" fmla="*/ 192 h 412"/>
              <a:gd name="T36" fmla="*/ 184 w 252"/>
              <a:gd name="T37" fmla="*/ 178 h 412"/>
              <a:gd name="T38" fmla="*/ 172 w 252"/>
              <a:gd name="T39" fmla="*/ 168 h 412"/>
              <a:gd name="T40" fmla="*/ 157 w 252"/>
              <a:gd name="T41" fmla="*/ 162 h 412"/>
              <a:gd name="T42" fmla="*/ 137 w 252"/>
              <a:gd name="T43" fmla="*/ 160 h 412"/>
              <a:gd name="T44" fmla="*/ 113 w 252"/>
              <a:gd name="T45" fmla="*/ 164 h 412"/>
              <a:gd name="T46" fmla="*/ 91 w 252"/>
              <a:gd name="T47" fmla="*/ 172 h 412"/>
              <a:gd name="T48" fmla="*/ 75 w 252"/>
              <a:gd name="T49" fmla="*/ 186 h 412"/>
              <a:gd name="T50" fmla="*/ 61 w 252"/>
              <a:gd name="T51" fmla="*/ 206 h 412"/>
              <a:gd name="T52" fmla="*/ 54 w 252"/>
              <a:gd name="T53" fmla="*/ 230 h 412"/>
              <a:gd name="T54" fmla="*/ 52 w 252"/>
              <a:gd name="T55" fmla="*/ 259 h 412"/>
              <a:gd name="T56" fmla="*/ 52 w 252"/>
              <a:gd name="T57" fmla="*/ 412 h 412"/>
              <a:gd name="T58" fmla="*/ 0 w 252"/>
              <a:gd name="T59" fmla="*/ 412 h 412"/>
              <a:gd name="T60" fmla="*/ 0 w 252"/>
              <a:gd name="T6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412">
                <a:moveTo>
                  <a:pt x="0" y="0"/>
                </a:moveTo>
                <a:lnTo>
                  <a:pt x="52" y="0"/>
                </a:lnTo>
                <a:lnTo>
                  <a:pt x="52" y="166"/>
                </a:lnTo>
                <a:lnTo>
                  <a:pt x="67" y="147"/>
                </a:lnTo>
                <a:lnTo>
                  <a:pt x="89" y="131"/>
                </a:lnTo>
                <a:lnTo>
                  <a:pt x="117" y="121"/>
                </a:lnTo>
                <a:lnTo>
                  <a:pt x="149" y="117"/>
                </a:lnTo>
                <a:lnTo>
                  <a:pt x="178" y="121"/>
                </a:lnTo>
                <a:lnTo>
                  <a:pt x="204" y="129"/>
                </a:lnTo>
                <a:lnTo>
                  <a:pt x="224" y="145"/>
                </a:lnTo>
                <a:lnTo>
                  <a:pt x="240" y="166"/>
                </a:lnTo>
                <a:lnTo>
                  <a:pt x="248" y="194"/>
                </a:lnTo>
                <a:lnTo>
                  <a:pt x="252" y="228"/>
                </a:lnTo>
                <a:lnTo>
                  <a:pt x="252" y="412"/>
                </a:lnTo>
                <a:lnTo>
                  <a:pt x="200" y="412"/>
                </a:lnTo>
                <a:lnTo>
                  <a:pt x="200" y="234"/>
                </a:lnTo>
                <a:lnTo>
                  <a:pt x="198" y="210"/>
                </a:lnTo>
                <a:lnTo>
                  <a:pt x="192" y="192"/>
                </a:lnTo>
                <a:lnTo>
                  <a:pt x="184" y="178"/>
                </a:lnTo>
                <a:lnTo>
                  <a:pt x="172" y="168"/>
                </a:lnTo>
                <a:lnTo>
                  <a:pt x="157" y="162"/>
                </a:lnTo>
                <a:lnTo>
                  <a:pt x="137" y="160"/>
                </a:lnTo>
                <a:lnTo>
                  <a:pt x="113" y="164"/>
                </a:lnTo>
                <a:lnTo>
                  <a:pt x="91" y="172"/>
                </a:lnTo>
                <a:lnTo>
                  <a:pt x="75" y="186"/>
                </a:lnTo>
                <a:lnTo>
                  <a:pt x="61" y="206"/>
                </a:lnTo>
                <a:lnTo>
                  <a:pt x="54" y="230"/>
                </a:lnTo>
                <a:lnTo>
                  <a:pt x="52" y="259"/>
                </a:lnTo>
                <a:lnTo>
                  <a:pt x="52" y="412"/>
                </a:lnTo>
                <a:lnTo>
                  <a:pt x="0" y="412"/>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0" name="Freeform 51"/>
          <p:cNvSpPr>
            <a:spLocks noEditPoints="1"/>
          </p:cNvSpPr>
          <p:nvPr userDrawn="1"/>
        </p:nvSpPr>
        <p:spPr bwMode="auto">
          <a:xfrm>
            <a:off x="1743977" y="1180301"/>
            <a:ext cx="85969" cy="100518"/>
          </a:xfrm>
          <a:custGeom>
            <a:avLst/>
            <a:gdLst>
              <a:gd name="T0" fmla="*/ 89 w 260"/>
              <a:gd name="T1" fmla="*/ 164 h 303"/>
              <a:gd name="T2" fmla="*/ 54 w 260"/>
              <a:gd name="T3" fmla="*/ 190 h 303"/>
              <a:gd name="T4" fmla="*/ 54 w 260"/>
              <a:gd name="T5" fmla="*/ 232 h 303"/>
              <a:gd name="T6" fmla="*/ 79 w 260"/>
              <a:gd name="T7" fmla="*/ 255 h 303"/>
              <a:gd name="T8" fmla="*/ 123 w 260"/>
              <a:gd name="T9" fmla="*/ 257 h 303"/>
              <a:gd name="T10" fmla="*/ 147 w 260"/>
              <a:gd name="T11" fmla="*/ 248 h 303"/>
              <a:gd name="T12" fmla="*/ 163 w 260"/>
              <a:gd name="T13" fmla="*/ 236 h 303"/>
              <a:gd name="T14" fmla="*/ 173 w 260"/>
              <a:gd name="T15" fmla="*/ 220 h 303"/>
              <a:gd name="T16" fmla="*/ 182 w 260"/>
              <a:gd name="T17" fmla="*/ 176 h 303"/>
              <a:gd name="T18" fmla="*/ 119 w 260"/>
              <a:gd name="T19" fmla="*/ 162 h 303"/>
              <a:gd name="T20" fmla="*/ 163 w 260"/>
              <a:gd name="T21" fmla="*/ 6 h 303"/>
              <a:gd name="T22" fmla="*/ 198 w 260"/>
              <a:gd name="T23" fmla="*/ 24 h 303"/>
              <a:gd name="T24" fmla="*/ 222 w 260"/>
              <a:gd name="T25" fmla="*/ 55 h 303"/>
              <a:gd name="T26" fmla="*/ 230 w 260"/>
              <a:gd name="T27" fmla="*/ 107 h 303"/>
              <a:gd name="T28" fmla="*/ 232 w 260"/>
              <a:gd name="T29" fmla="*/ 244 h 303"/>
              <a:gd name="T30" fmla="*/ 236 w 260"/>
              <a:gd name="T31" fmla="*/ 253 h 303"/>
              <a:gd name="T32" fmla="*/ 246 w 260"/>
              <a:gd name="T33" fmla="*/ 257 h 303"/>
              <a:gd name="T34" fmla="*/ 260 w 260"/>
              <a:gd name="T35" fmla="*/ 257 h 303"/>
              <a:gd name="T36" fmla="*/ 254 w 260"/>
              <a:gd name="T37" fmla="*/ 295 h 303"/>
              <a:gd name="T38" fmla="*/ 234 w 260"/>
              <a:gd name="T39" fmla="*/ 297 h 303"/>
              <a:gd name="T40" fmla="*/ 200 w 260"/>
              <a:gd name="T41" fmla="*/ 285 h 303"/>
              <a:gd name="T42" fmla="*/ 188 w 260"/>
              <a:gd name="T43" fmla="*/ 251 h 303"/>
              <a:gd name="T44" fmla="*/ 153 w 260"/>
              <a:gd name="T45" fmla="*/ 289 h 303"/>
              <a:gd name="T46" fmla="*/ 95 w 260"/>
              <a:gd name="T47" fmla="*/ 303 h 303"/>
              <a:gd name="T48" fmla="*/ 54 w 260"/>
              <a:gd name="T49" fmla="*/ 295 h 303"/>
              <a:gd name="T50" fmla="*/ 34 w 260"/>
              <a:gd name="T51" fmla="*/ 285 h 303"/>
              <a:gd name="T52" fmla="*/ 18 w 260"/>
              <a:gd name="T53" fmla="*/ 269 h 303"/>
              <a:gd name="T54" fmla="*/ 6 w 260"/>
              <a:gd name="T55" fmla="*/ 249 h 303"/>
              <a:gd name="T56" fmla="*/ 0 w 260"/>
              <a:gd name="T57" fmla="*/ 214 h 303"/>
              <a:gd name="T58" fmla="*/ 10 w 260"/>
              <a:gd name="T59" fmla="*/ 172 h 303"/>
              <a:gd name="T60" fmla="*/ 26 w 260"/>
              <a:gd name="T61" fmla="*/ 152 h 303"/>
              <a:gd name="T62" fmla="*/ 54 w 260"/>
              <a:gd name="T63" fmla="*/ 137 h 303"/>
              <a:gd name="T64" fmla="*/ 119 w 260"/>
              <a:gd name="T65" fmla="*/ 125 h 303"/>
              <a:gd name="T66" fmla="*/ 182 w 260"/>
              <a:gd name="T67" fmla="*/ 107 h 303"/>
              <a:gd name="T68" fmla="*/ 167 w 260"/>
              <a:gd name="T69" fmla="*/ 59 h 303"/>
              <a:gd name="T70" fmla="*/ 137 w 260"/>
              <a:gd name="T71" fmla="*/ 43 h 303"/>
              <a:gd name="T72" fmla="*/ 91 w 260"/>
              <a:gd name="T73" fmla="*/ 43 h 303"/>
              <a:gd name="T74" fmla="*/ 50 w 260"/>
              <a:gd name="T75" fmla="*/ 57 h 303"/>
              <a:gd name="T76" fmla="*/ 8 w 260"/>
              <a:gd name="T77" fmla="*/ 35 h 303"/>
              <a:gd name="T78" fmla="*/ 60 w 260"/>
              <a:gd name="T79" fmla="*/ 8 h 303"/>
              <a:gd name="T80" fmla="*/ 119 w 260"/>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0" h="303">
                <a:moveTo>
                  <a:pt x="119" y="162"/>
                </a:moveTo>
                <a:lnTo>
                  <a:pt x="89" y="164"/>
                </a:lnTo>
                <a:lnTo>
                  <a:pt x="68" y="174"/>
                </a:lnTo>
                <a:lnTo>
                  <a:pt x="54" y="190"/>
                </a:lnTo>
                <a:lnTo>
                  <a:pt x="50" y="212"/>
                </a:lnTo>
                <a:lnTo>
                  <a:pt x="54" y="232"/>
                </a:lnTo>
                <a:lnTo>
                  <a:pt x="64" y="248"/>
                </a:lnTo>
                <a:lnTo>
                  <a:pt x="79" y="255"/>
                </a:lnTo>
                <a:lnTo>
                  <a:pt x="105" y="259"/>
                </a:lnTo>
                <a:lnTo>
                  <a:pt x="123" y="257"/>
                </a:lnTo>
                <a:lnTo>
                  <a:pt x="137" y="253"/>
                </a:lnTo>
                <a:lnTo>
                  <a:pt x="147" y="248"/>
                </a:lnTo>
                <a:lnTo>
                  <a:pt x="155" y="244"/>
                </a:lnTo>
                <a:lnTo>
                  <a:pt x="163" y="236"/>
                </a:lnTo>
                <a:lnTo>
                  <a:pt x="169" y="228"/>
                </a:lnTo>
                <a:lnTo>
                  <a:pt x="173" y="220"/>
                </a:lnTo>
                <a:lnTo>
                  <a:pt x="177" y="210"/>
                </a:lnTo>
                <a:lnTo>
                  <a:pt x="182" y="176"/>
                </a:lnTo>
                <a:lnTo>
                  <a:pt x="182" y="162"/>
                </a:lnTo>
                <a:lnTo>
                  <a:pt x="119" y="162"/>
                </a:lnTo>
                <a:close/>
                <a:moveTo>
                  <a:pt x="119" y="0"/>
                </a:moveTo>
                <a:lnTo>
                  <a:pt x="163" y="6"/>
                </a:lnTo>
                <a:lnTo>
                  <a:pt x="180" y="12"/>
                </a:lnTo>
                <a:lnTo>
                  <a:pt x="198" y="24"/>
                </a:lnTo>
                <a:lnTo>
                  <a:pt x="212" y="37"/>
                </a:lnTo>
                <a:lnTo>
                  <a:pt x="222" y="55"/>
                </a:lnTo>
                <a:lnTo>
                  <a:pt x="228" y="79"/>
                </a:lnTo>
                <a:lnTo>
                  <a:pt x="230" y="107"/>
                </a:lnTo>
                <a:lnTo>
                  <a:pt x="230" y="236"/>
                </a:lnTo>
                <a:lnTo>
                  <a:pt x="232" y="244"/>
                </a:lnTo>
                <a:lnTo>
                  <a:pt x="232" y="249"/>
                </a:lnTo>
                <a:lnTo>
                  <a:pt x="236" y="253"/>
                </a:lnTo>
                <a:lnTo>
                  <a:pt x="240" y="255"/>
                </a:lnTo>
                <a:lnTo>
                  <a:pt x="246" y="257"/>
                </a:lnTo>
                <a:lnTo>
                  <a:pt x="254" y="257"/>
                </a:lnTo>
                <a:lnTo>
                  <a:pt x="260" y="257"/>
                </a:lnTo>
                <a:lnTo>
                  <a:pt x="260" y="293"/>
                </a:lnTo>
                <a:lnTo>
                  <a:pt x="254" y="295"/>
                </a:lnTo>
                <a:lnTo>
                  <a:pt x="248" y="297"/>
                </a:lnTo>
                <a:lnTo>
                  <a:pt x="234" y="297"/>
                </a:lnTo>
                <a:lnTo>
                  <a:pt x="214" y="295"/>
                </a:lnTo>
                <a:lnTo>
                  <a:pt x="200" y="285"/>
                </a:lnTo>
                <a:lnTo>
                  <a:pt x="192" y="271"/>
                </a:lnTo>
                <a:lnTo>
                  <a:pt x="188" y="251"/>
                </a:lnTo>
                <a:lnTo>
                  <a:pt x="173" y="273"/>
                </a:lnTo>
                <a:lnTo>
                  <a:pt x="153" y="289"/>
                </a:lnTo>
                <a:lnTo>
                  <a:pt x="125" y="299"/>
                </a:lnTo>
                <a:lnTo>
                  <a:pt x="95" y="303"/>
                </a:lnTo>
                <a:lnTo>
                  <a:pt x="73" y="301"/>
                </a:lnTo>
                <a:lnTo>
                  <a:pt x="54" y="295"/>
                </a:lnTo>
                <a:lnTo>
                  <a:pt x="44" y="291"/>
                </a:lnTo>
                <a:lnTo>
                  <a:pt x="34" y="285"/>
                </a:lnTo>
                <a:lnTo>
                  <a:pt x="24" y="277"/>
                </a:lnTo>
                <a:lnTo>
                  <a:pt x="18" y="269"/>
                </a:lnTo>
                <a:lnTo>
                  <a:pt x="12" y="259"/>
                </a:lnTo>
                <a:lnTo>
                  <a:pt x="6" y="249"/>
                </a:lnTo>
                <a:lnTo>
                  <a:pt x="2" y="232"/>
                </a:lnTo>
                <a:lnTo>
                  <a:pt x="0" y="214"/>
                </a:lnTo>
                <a:lnTo>
                  <a:pt x="2" y="192"/>
                </a:lnTo>
                <a:lnTo>
                  <a:pt x="10" y="172"/>
                </a:lnTo>
                <a:lnTo>
                  <a:pt x="18" y="162"/>
                </a:lnTo>
                <a:lnTo>
                  <a:pt x="26" y="152"/>
                </a:lnTo>
                <a:lnTo>
                  <a:pt x="36" y="144"/>
                </a:lnTo>
                <a:lnTo>
                  <a:pt x="54" y="137"/>
                </a:lnTo>
                <a:lnTo>
                  <a:pt x="73" y="129"/>
                </a:lnTo>
                <a:lnTo>
                  <a:pt x="119" y="125"/>
                </a:lnTo>
                <a:lnTo>
                  <a:pt x="182" y="125"/>
                </a:lnTo>
                <a:lnTo>
                  <a:pt x="182" y="107"/>
                </a:lnTo>
                <a:lnTo>
                  <a:pt x="179" y="79"/>
                </a:lnTo>
                <a:lnTo>
                  <a:pt x="167" y="59"/>
                </a:lnTo>
                <a:lnTo>
                  <a:pt x="155" y="49"/>
                </a:lnTo>
                <a:lnTo>
                  <a:pt x="137" y="43"/>
                </a:lnTo>
                <a:lnTo>
                  <a:pt x="113" y="43"/>
                </a:lnTo>
                <a:lnTo>
                  <a:pt x="91" y="43"/>
                </a:lnTo>
                <a:lnTo>
                  <a:pt x="70" y="49"/>
                </a:lnTo>
                <a:lnTo>
                  <a:pt x="50" y="57"/>
                </a:lnTo>
                <a:lnTo>
                  <a:pt x="30" y="69"/>
                </a:lnTo>
                <a:lnTo>
                  <a:pt x="8" y="35"/>
                </a:lnTo>
                <a:lnTo>
                  <a:pt x="32" y="20"/>
                </a:lnTo>
                <a:lnTo>
                  <a:pt x="60" y="8"/>
                </a:lnTo>
                <a:lnTo>
                  <a:pt x="87" y="2"/>
                </a:lnTo>
                <a:lnTo>
                  <a:pt x="11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1" name="Freeform 52"/>
          <p:cNvSpPr>
            <a:spLocks/>
          </p:cNvSpPr>
          <p:nvPr userDrawn="1"/>
        </p:nvSpPr>
        <p:spPr bwMode="auto">
          <a:xfrm>
            <a:off x="1837881" y="1159142"/>
            <a:ext cx="56872" cy="120357"/>
          </a:xfrm>
          <a:custGeom>
            <a:avLst/>
            <a:gdLst>
              <a:gd name="T0" fmla="*/ 49 w 172"/>
              <a:gd name="T1" fmla="*/ 0 h 365"/>
              <a:gd name="T2" fmla="*/ 101 w 172"/>
              <a:gd name="T3" fmla="*/ 0 h 365"/>
              <a:gd name="T4" fmla="*/ 101 w 172"/>
              <a:gd name="T5" fmla="*/ 74 h 365"/>
              <a:gd name="T6" fmla="*/ 172 w 172"/>
              <a:gd name="T7" fmla="*/ 74 h 365"/>
              <a:gd name="T8" fmla="*/ 172 w 172"/>
              <a:gd name="T9" fmla="*/ 115 h 365"/>
              <a:gd name="T10" fmla="*/ 101 w 172"/>
              <a:gd name="T11" fmla="*/ 115 h 365"/>
              <a:gd name="T12" fmla="*/ 101 w 172"/>
              <a:gd name="T13" fmla="*/ 270 h 365"/>
              <a:gd name="T14" fmla="*/ 101 w 172"/>
              <a:gd name="T15" fmla="*/ 288 h 365"/>
              <a:gd name="T16" fmla="*/ 105 w 172"/>
              <a:gd name="T17" fmla="*/ 302 h 365"/>
              <a:gd name="T18" fmla="*/ 113 w 172"/>
              <a:gd name="T19" fmla="*/ 312 h 365"/>
              <a:gd name="T20" fmla="*/ 130 w 172"/>
              <a:gd name="T21" fmla="*/ 319 h 365"/>
              <a:gd name="T22" fmla="*/ 158 w 172"/>
              <a:gd name="T23" fmla="*/ 321 h 365"/>
              <a:gd name="T24" fmla="*/ 172 w 172"/>
              <a:gd name="T25" fmla="*/ 321 h 365"/>
              <a:gd name="T26" fmla="*/ 172 w 172"/>
              <a:gd name="T27" fmla="*/ 361 h 365"/>
              <a:gd name="T28" fmla="*/ 156 w 172"/>
              <a:gd name="T29" fmla="*/ 363 h 365"/>
              <a:gd name="T30" fmla="*/ 148 w 172"/>
              <a:gd name="T31" fmla="*/ 363 h 365"/>
              <a:gd name="T32" fmla="*/ 140 w 172"/>
              <a:gd name="T33" fmla="*/ 365 h 365"/>
              <a:gd name="T34" fmla="*/ 111 w 172"/>
              <a:gd name="T35" fmla="*/ 361 h 365"/>
              <a:gd name="T36" fmla="*/ 87 w 172"/>
              <a:gd name="T37" fmla="*/ 353 h 365"/>
              <a:gd name="T38" fmla="*/ 71 w 172"/>
              <a:gd name="T39" fmla="*/ 341 h 365"/>
              <a:gd name="T40" fmla="*/ 57 w 172"/>
              <a:gd name="T41" fmla="*/ 321 h 365"/>
              <a:gd name="T42" fmla="*/ 51 w 172"/>
              <a:gd name="T43" fmla="*/ 298 h 365"/>
              <a:gd name="T44" fmla="*/ 49 w 172"/>
              <a:gd name="T45" fmla="*/ 264 h 365"/>
              <a:gd name="T46" fmla="*/ 49 w 172"/>
              <a:gd name="T47" fmla="*/ 115 h 365"/>
              <a:gd name="T48" fmla="*/ 0 w 172"/>
              <a:gd name="T49" fmla="*/ 115 h 365"/>
              <a:gd name="T50" fmla="*/ 0 w 172"/>
              <a:gd name="T51" fmla="*/ 74 h 365"/>
              <a:gd name="T52" fmla="*/ 49 w 172"/>
              <a:gd name="T53" fmla="*/ 74 h 365"/>
              <a:gd name="T54" fmla="*/ 49 w 172"/>
              <a:gd name="T5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365">
                <a:moveTo>
                  <a:pt x="49" y="0"/>
                </a:moveTo>
                <a:lnTo>
                  <a:pt x="101" y="0"/>
                </a:lnTo>
                <a:lnTo>
                  <a:pt x="101" y="74"/>
                </a:lnTo>
                <a:lnTo>
                  <a:pt x="172" y="74"/>
                </a:lnTo>
                <a:lnTo>
                  <a:pt x="172" y="115"/>
                </a:lnTo>
                <a:lnTo>
                  <a:pt x="101" y="115"/>
                </a:lnTo>
                <a:lnTo>
                  <a:pt x="101" y="270"/>
                </a:lnTo>
                <a:lnTo>
                  <a:pt x="101" y="288"/>
                </a:lnTo>
                <a:lnTo>
                  <a:pt x="105" y="302"/>
                </a:lnTo>
                <a:lnTo>
                  <a:pt x="113" y="312"/>
                </a:lnTo>
                <a:lnTo>
                  <a:pt x="130" y="319"/>
                </a:lnTo>
                <a:lnTo>
                  <a:pt x="158" y="321"/>
                </a:lnTo>
                <a:lnTo>
                  <a:pt x="172" y="321"/>
                </a:lnTo>
                <a:lnTo>
                  <a:pt x="172" y="361"/>
                </a:lnTo>
                <a:lnTo>
                  <a:pt x="156" y="363"/>
                </a:lnTo>
                <a:lnTo>
                  <a:pt x="148" y="363"/>
                </a:lnTo>
                <a:lnTo>
                  <a:pt x="140" y="365"/>
                </a:lnTo>
                <a:lnTo>
                  <a:pt x="111" y="361"/>
                </a:lnTo>
                <a:lnTo>
                  <a:pt x="87" y="353"/>
                </a:lnTo>
                <a:lnTo>
                  <a:pt x="71" y="341"/>
                </a:lnTo>
                <a:lnTo>
                  <a:pt x="57" y="321"/>
                </a:lnTo>
                <a:lnTo>
                  <a:pt x="51" y="298"/>
                </a:lnTo>
                <a:lnTo>
                  <a:pt x="49" y="264"/>
                </a:lnTo>
                <a:lnTo>
                  <a:pt x="49" y="115"/>
                </a:lnTo>
                <a:lnTo>
                  <a:pt x="0" y="115"/>
                </a:lnTo>
                <a:lnTo>
                  <a:pt x="0" y="74"/>
                </a:lnTo>
                <a:lnTo>
                  <a:pt x="49" y="74"/>
                </a:lnTo>
                <a:lnTo>
                  <a:pt x="4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2" name="Freeform 53"/>
          <p:cNvSpPr>
            <a:spLocks/>
          </p:cNvSpPr>
          <p:nvPr userDrawn="1"/>
        </p:nvSpPr>
        <p:spPr bwMode="auto">
          <a:xfrm>
            <a:off x="1911945" y="1146576"/>
            <a:ext cx="18516" cy="50920"/>
          </a:xfrm>
          <a:custGeom>
            <a:avLst/>
            <a:gdLst>
              <a:gd name="T0" fmla="*/ 0 w 58"/>
              <a:gd name="T1" fmla="*/ 0 h 154"/>
              <a:gd name="T2" fmla="*/ 58 w 58"/>
              <a:gd name="T3" fmla="*/ 0 h 154"/>
              <a:gd name="T4" fmla="*/ 58 w 58"/>
              <a:gd name="T5" fmla="*/ 35 h 154"/>
              <a:gd name="T6" fmla="*/ 56 w 58"/>
              <a:gd name="T7" fmla="*/ 71 h 154"/>
              <a:gd name="T8" fmla="*/ 50 w 58"/>
              <a:gd name="T9" fmla="*/ 103 h 154"/>
              <a:gd name="T10" fmla="*/ 42 w 58"/>
              <a:gd name="T11" fmla="*/ 131 h 154"/>
              <a:gd name="T12" fmla="*/ 30 w 58"/>
              <a:gd name="T13" fmla="*/ 154 h 154"/>
              <a:gd name="T14" fmla="*/ 0 w 58"/>
              <a:gd name="T15" fmla="*/ 138 h 154"/>
              <a:gd name="T16" fmla="*/ 16 w 58"/>
              <a:gd name="T17" fmla="*/ 101 h 154"/>
              <a:gd name="T18" fmla="*/ 22 w 58"/>
              <a:gd name="T19" fmla="*/ 61 h 154"/>
              <a:gd name="T20" fmla="*/ 0 w 58"/>
              <a:gd name="T21" fmla="*/ 61 h 154"/>
              <a:gd name="T22" fmla="*/ 0 w 58"/>
              <a:gd name="T2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4">
                <a:moveTo>
                  <a:pt x="0" y="0"/>
                </a:moveTo>
                <a:lnTo>
                  <a:pt x="58" y="0"/>
                </a:lnTo>
                <a:lnTo>
                  <a:pt x="58" y="35"/>
                </a:lnTo>
                <a:lnTo>
                  <a:pt x="56" y="71"/>
                </a:lnTo>
                <a:lnTo>
                  <a:pt x="50" y="103"/>
                </a:lnTo>
                <a:lnTo>
                  <a:pt x="42" y="131"/>
                </a:lnTo>
                <a:lnTo>
                  <a:pt x="30" y="154"/>
                </a:lnTo>
                <a:lnTo>
                  <a:pt x="0" y="138"/>
                </a:lnTo>
                <a:lnTo>
                  <a:pt x="16" y="101"/>
                </a:lnTo>
                <a:lnTo>
                  <a:pt x="22" y="61"/>
                </a:lnTo>
                <a:lnTo>
                  <a:pt x="0" y="61"/>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3" name="Freeform 54"/>
          <p:cNvSpPr>
            <a:spLocks/>
          </p:cNvSpPr>
          <p:nvPr userDrawn="1"/>
        </p:nvSpPr>
        <p:spPr bwMode="auto">
          <a:xfrm>
            <a:off x="1937074" y="1180301"/>
            <a:ext cx="74066" cy="100518"/>
          </a:xfrm>
          <a:custGeom>
            <a:avLst/>
            <a:gdLst>
              <a:gd name="T0" fmla="*/ 170 w 224"/>
              <a:gd name="T1" fmla="*/ 8 h 303"/>
              <a:gd name="T2" fmla="*/ 216 w 224"/>
              <a:gd name="T3" fmla="*/ 30 h 303"/>
              <a:gd name="T4" fmla="*/ 160 w 224"/>
              <a:gd name="T5" fmla="*/ 49 h 303"/>
              <a:gd name="T6" fmla="*/ 117 w 224"/>
              <a:gd name="T7" fmla="*/ 43 h 303"/>
              <a:gd name="T8" fmla="*/ 77 w 224"/>
              <a:gd name="T9" fmla="*/ 51 h 303"/>
              <a:gd name="T10" fmla="*/ 65 w 224"/>
              <a:gd name="T11" fmla="*/ 63 h 303"/>
              <a:gd name="T12" fmla="*/ 61 w 224"/>
              <a:gd name="T13" fmla="*/ 83 h 303"/>
              <a:gd name="T14" fmla="*/ 67 w 224"/>
              <a:gd name="T15" fmla="*/ 103 h 303"/>
              <a:gd name="T16" fmla="*/ 79 w 224"/>
              <a:gd name="T17" fmla="*/ 111 h 303"/>
              <a:gd name="T18" fmla="*/ 97 w 224"/>
              <a:gd name="T19" fmla="*/ 119 h 303"/>
              <a:gd name="T20" fmla="*/ 182 w 224"/>
              <a:gd name="T21" fmla="*/ 148 h 303"/>
              <a:gd name="T22" fmla="*/ 218 w 224"/>
              <a:gd name="T23" fmla="*/ 188 h 303"/>
              <a:gd name="T24" fmla="*/ 220 w 224"/>
              <a:gd name="T25" fmla="*/ 240 h 303"/>
              <a:gd name="T26" fmla="*/ 194 w 224"/>
              <a:gd name="T27" fmla="*/ 279 h 303"/>
              <a:gd name="T28" fmla="*/ 144 w 224"/>
              <a:gd name="T29" fmla="*/ 301 h 303"/>
              <a:gd name="T30" fmla="*/ 79 w 224"/>
              <a:gd name="T31" fmla="*/ 301 h 303"/>
              <a:gd name="T32" fmla="*/ 24 w 224"/>
              <a:gd name="T33" fmla="*/ 281 h 303"/>
              <a:gd name="T34" fmla="*/ 24 w 224"/>
              <a:gd name="T35" fmla="*/ 230 h 303"/>
              <a:gd name="T36" fmla="*/ 65 w 224"/>
              <a:gd name="T37" fmla="*/ 251 h 303"/>
              <a:gd name="T38" fmla="*/ 113 w 224"/>
              <a:gd name="T39" fmla="*/ 259 h 303"/>
              <a:gd name="T40" fmla="*/ 156 w 224"/>
              <a:gd name="T41" fmla="*/ 249 h 303"/>
              <a:gd name="T42" fmla="*/ 172 w 224"/>
              <a:gd name="T43" fmla="*/ 216 h 303"/>
              <a:gd name="T44" fmla="*/ 168 w 224"/>
              <a:gd name="T45" fmla="*/ 198 h 303"/>
              <a:gd name="T46" fmla="*/ 156 w 224"/>
              <a:gd name="T47" fmla="*/ 186 h 303"/>
              <a:gd name="T48" fmla="*/ 135 w 224"/>
              <a:gd name="T49" fmla="*/ 176 h 303"/>
              <a:gd name="T50" fmla="*/ 49 w 224"/>
              <a:gd name="T51" fmla="*/ 148 h 303"/>
              <a:gd name="T52" fmla="*/ 14 w 224"/>
              <a:gd name="T53" fmla="*/ 109 h 303"/>
              <a:gd name="T54" fmla="*/ 12 w 224"/>
              <a:gd name="T55" fmla="*/ 63 h 303"/>
              <a:gd name="T56" fmla="*/ 24 w 224"/>
              <a:gd name="T57" fmla="*/ 37 h 303"/>
              <a:gd name="T58" fmla="*/ 41 w 224"/>
              <a:gd name="T59" fmla="*/ 20 h 303"/>
              <a:gd name="T60" fmla="*/ 75 w 224"/>
              <a:gd name="T61" fmla="*/ 6 h 303"/>
              <a:gd name="T62" fmla="*/ 117 w 224"/>
              <a:gd name="T6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4" h="303">
                <a:moveTo>
                  <a:pt x="117" y="0"/>
                </a:moveTo>
                <a:lnTo>
                  <a:pt x="170" y="8"/>
                </a:lnTo>
                <a:lnTo>
                  <a:pt x="196" y="16"/>
                </a:lnTo>
                <a:lnTo>
                  <a:pt x="216" y="30"/>
                </a:lnTo>
                <a:lnTo>
                  <a:pt x="198" y="65"/>
                </a:lnTo>
                <a:lnTo>
                  <a:pt x="160" y="49"/>
                </a:lnTo>
                <a:lnTo>
                  <a:pt x="140" y="43"/>
                </a:lnTo>
                <a:lnTo>
                  <a:pt x="117" y="43"/>
                </a:lnTo>
                <a:lnTo>
                  <a:pt x="95" y="45"/>
                </a:lnTo>
                <a:lnTo>
                  <a:pt x="77" y="51"/>
                </a:lnTo>
                <a:lnTo>
                  <a:pt x="69" y="57"/>
                </a:lnTo>
                <a:lnTo>
                  <a:pt x="65" y="63"/>
                </a:lnTo>
                <a:lnTo>
                  <a:pt x="61" y="73"/>
                </a:lnTo>
                <a:lnTo>
                  <a:pt x="61" y="83"/>
                </a:lnTo>
                <a:lnTo>
                  <a:pt x="63" y="93"/>
                </a:lnTo>
                <a:lnTo>
                  <a:pt x="67" y="103"/>
                </a:lnTo>
                <a:lnTo>
                  <a:pt x="71" y="107"/>
                </a:lnTo>
                <a:lnTo>
                  <a:pt x="79" y="111"/>
                </a:lnTo>
                <a:lnTo>
                  <a:pt x="87" y="115"/>
                </a:lnTo>
                <a:lnTo>
                  <a:pt x="97" y="119"/>
                </a:lnTo>
                <a:lnTo>
                  <a:pt x="150" y="135"/>
                </a:lnTo>
                <a:lnTo>
                  <a:pt x="182" y="148"/>
                </a:lnTo>
                <a:lnTo>
                  <a:pt x="206" y="166"/>
                </a:lnTo>
                <a:lnTo>
                  <a:pt x="218" y="188"/>
                </a:lnTo>
                <a:lnTo>
                  <a:pt x="224" y="214"/>
                </a:lnTo>
                <a:lnTo>
                  <a:pt x="220" y="240"/>
                </a:lnTo>
                <a:lnTo>
                  <a:pt x="210" y="259"/>
                </a:lnTo>
                <a:lnTo>
                  <a:pt x="194" y="279"/>
                </a:lnTo>
                <a:lnTo>
                  <a:pt x="172" y="293"/>
                </a:lnTo>
                <a:lnTo>
                  <a:pt x="144" y="301"/>
                </a:lnTo>
                <a:lnTo>
                  <a:pt x="113" y="303"/>
                </a:lnTo>
                <a:lnTo>
                  <a:pt x="79" y="301"/>
                </a:lnTo>
                <a:lnTo>
                  <a:pt x="49" y="293"/>
                </a:lnTo>
                <a:lnTo>
                  <a:pt x="24" y="281"/>
                </a:lnTo>
                <a:lnTo>
                  <a:pt x="0" y="265"/>
                </a:lnTo>
                <a:lnTo>
                  <a:pt x="24" y="230"/>
                </a:lnTo>
                <a:lnTo>
                  <a:pt x="43" y="242"/>
                </a:lnTo>
                <a:lnTo>
                  <a:pt x="65"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1" y="28"/>
                </a:lnTo>
                <a:lnTo>
                  <a:pt x="41" y="20"/>
                </a:lnTo>
                <a:lnTo>
                  <a:pt x="55" y="12"/>
                </a:lnTo>
                <a:lnTo>
                  <a:pt x="75" y="6"/>
                </a:lnTo>
                <a:lnTo>
                  <a:pt x="95" y="2"/>
                </a:lnTo>
                <a:lnTo>
                  <a:pt x="11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4" name="Freeform 55"/>
          <p:cNvSpPr>
            <a:spLocks noEditPoints="1"/>
          </p:cNvSpPr>
          <p:nvPr userDrawn="1"/>
        </p:nvSpPr>
        <p:spPr bwMode="auto">
          <a:xfrm>
            <a:off x="2075949" y="1145255"/>
            <a:ext cx="17855" cy="132921"/>
          </a:xfrm>
          <a:custGeom>
            <a:avLst/>
            <a:gdLst>
              <a:gd name="T0" fmla="*/ 2 w 53"/>
              <a:gd name="T1" fmla="*/ 115 h 402"/>
              <a:gd name="T2" fmla="*/ 53 w 53"/>
              <a:gd name="T3" fmla="*/ 115 h 402"/>
              <a:gd name="T4" fmla="*/ 53 w 53"/>
              <a:gd name="T5" fmla="*/ 402 h 402"/>
              <a:gd name="T6" fmla="*/ 2 w 53"/>
              <a:gd name="T7" fmla="*/ 402 h 402"/>
              <a:gd name="T8" fmla="*/ 2 w 53"/>
              <a:gd name="T9" fmla="*/ 115 h 402"/>
              <a:gd name="T10" fmla="*/ 0 w 53"/>
              <a:gd name="T11" fmla="*/ 0 h 402"/>
              <a:gd name="T12" fmla="*/ 53 w 53"/>
              <a:gd name="T13" fmla="*/ 0 h 402"/>
              <a:gd name="T14" fmla="*/ 53 w 53"/>
              <a:gd name="T15" fmla="*/ 57 h 402"/>
              <a:gd name="T16" fmla="*/ 0 w 53"/>
              <a:gd name="T17" fmla="*/ 57 h 402"/>
              <a:gd name="T18" fmla="*/ 0 w 53"/>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02">
                <a:moveTo>
                  <a:pt x="2" y="115"/>
                </a:moveTo>
                <a:lnTo>
                  <a:pt x="53" y="115"/>
                </a:lnTo>
                <a:lnTo>
                  <a:pt x="53" y="402"/>
                </a:lnTo>
                <a:lnTo>
                  <a:pt x="2" y="402"/>
                </a:lnTo>
                <a:lnTo>
                  <a:pt x="2" y="115"/>
                </a:lnTo>
                <a:close/>
                <a:moveTo>
                  <a:pt x="0" y="0"/>
                </a:moveTo>
                <a:lnTo>
                  <a:pt x="53" y="0"/>
                </a:lnTo>
                <a:lnTo>
                  <a:pt x="53" y="57"/>
                </a:lnTo>
                <a:lnTo>
                  <a:pt x="0" y="57"/>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5" name="Freeform 56"/>
          <p:cNvSpPr>
            <a:spLocks/>
          </p:cNvSpPr>
          <p:nvPr userDrawn="1"/>
        </p:nvSpPr>
        <p:spPr bwMode="auto">
          <a:xfrm>
            <a:off x="2121577" y="1180301"/>
            <a:ext cx="83324" cy="97872"/>
          </a:xfrm>
          <a:custGeom>
            <a:avLst/>
            <a:gdLst>
              <a:gd name="T0" fmla="*/ 148 w 251"/>
              <a:gd name="T1" fmla="*/ 0 h 295"/>
              <a:gd name="T2" fmla="*/ 178 w 251"/>
              <a:gd name="T3" fmla="*/ 4 h 295"/>
              <a:gd name="T4" fmla="*/ 204 w 251"/>
              <a:gd name="T5" fmla="*/ 12 h 295"/>
              <a:gd name="T6" fmla="*/ 224 w 251"/>
              <a:gd name="T7" fmla="*/ 28 h 295"/>
              <a:gd name="T8" fmla="*/ 239 w 251"/>
              <a:gd name="T9" fmla="*/ 49 h 295"/>
              <a:gd name="T10" fmla="*/ 247 w 251"/>
              <a:gd name="T11" fmla="*/ 77 h 295"/>
              <a:gd name="T12" fmla="*/ 251 w 251"/>
              <a:gd name="T13" fmla="*/ 111 h 295"/>
              <a:gd name="T14" fmla="*/ 251 w 251"/>
              <a:gd name="T15" fmla="*/ 295 h 295"/>
              <a:gd name="T16" fmla="*/ 200 w 251"/>
              <a:gd name="T17" fmla="*/ 295 h 295"/>
              <a:gd name="T18" fmla="*/ 200 w 251"/>
              <a:gd name="T19" fmla="*/ 117 h 295"/>
              <a:gd name="T20" fmla="*/ 198 w 251"/>
              <a:gd name="T21" fmla="*/ 93 h 295"/>
              <a:gd name="T22" fmla="*/ 192 w 251"/>
              <a:gd name="T23" fmla="*/ 75 h 295"/>
              <a:gd name="T24" fmla="*/ 184 w 251"/>
              <a:gd name="T25" fmla="*/ 61 h 295"/>
              <a:gd name="T26" fmla="*/ 172 w 251"/>
              <a:gd name="T27" fmla="*/ 51 h 295"/>
              <a:gd name="T28" fmla="*/ 156 w 251"/>
              <a:gd name="T29" fmla="*/ 45 h 295"/>
              <a:gd name="T30" fmla="*/ 136 w 251"/>
              <a:gd name="T31" fmla="*/ 43 h 295"/>
              <a:gd name="T32" fmla="*/ 113 w 251"/>
              <a:gd name="T33" fmla="*/ 47 h 295"/>
              <a:gd name="T34" fmla="*/ 91 w 251"/>
              <a:gd name="T35" fmla="*/ 55 h 295"/>
              <a:gd name="T36" fmla="*/ 75 w 251"/>
              <a:gd name="T37" fmla="*/ 69 h 295"/>
              <a:gd name="T38" fmla="*/ 61 w 251"/>
              <a:gd name="T39" fmla="*/ 89 h 295"/>
              <a:gd name="T40" fmla="*/ 53 w 251"/>
              <a:gd name="T41" fmla="*/ 113 h 295"/>
              <a:gd name="T42" fmla="*/ 51 w 251"/>
              <a:gd name="T43" fmla="*/ 142 h 295"/>
              <a:gd name="T44" fmla="*/ 51 w 251"/>
              <a:gd name="T45" fmla="*/ 295 h 295"/>
              <a:gd name="T46" fmla="*/ 0 w 251"/>
              <a:gd name="T47" fmla="*/ 295 h 295"/>
              <a:gd name="T48" fmla="*/ 0 w 251"/>
              <a:gd name="T49" fmla="*/ 8 h 295"/>
              <a:gd name="T50" fmla="*/ 25 w 251"/>
              <a:gd name="T51" fmla="*/ 8 h 295"/>
              <a:gd name="T52" fmla="*/ 35 w 251"/>
              <a:gd name="T53" fmla="*/ 8 h 295"/>
              <a:gd name="T54" fmla="*/ 41 w 251"/>
              <a:gd name="T55" fmla="*/ 10 h 295"/>
              <a:gd name="T56" fmla="*/ 45 w 251"/>
              <a:gd name="T57" fmla="*/ 16 h 295"/>
              <a:gd name="T58" fmla="*/ 49 w 251"/>
              <a:gd name="T59" fmla="*/ 20 h 295"/>
              <a:gd name="T60" fmla="*/ 49 w 251"/>
              <a:gd name="T61" fmla="*/ 28 h 295"/>
              <a:gd name="T62" fmla="*/ 49 w 251"/>
              <a:gd name="T63" fmla="*/ 51 h 295"/>
              <a:gd name="T64" fmla="*/ 65 w 251"/>
              <a:gd name="T65" fmla="*/ 30 h 295"/>
              <a:gd name="T66" fmla="*/ 89 w 251"/>
              <a:gd name="T67" fmla="*/ 14 h 295"/>
              <a:gd name="T68" fmla="*/ 117 w 251"/>
              <a:gd name="T69" fmla="*/ 4 h 295"/>
              <a:gd name="T70" fmla="*/ 148 w 251"/>
              <a:gd name="T7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295">
                <a:moveTo>
                  <a:pt x="148" y="0"/>
                </a:moveTo>
                <a:lnTo>
                  <a:pt x="178" y="4"/>
                </a:lnTo>
                <a:lnTo>
                  <a:pt x="204" y="12"/>
                </a:lnTo>
                <a:lnTo>
                  <a:pt x="224" y="28"/>
                </a:lnTo>
                <a:lnTo>
                  <a:pt x="239" y="49"/>
                </a:lnTo>
                <a:lnTo>
                  <a:pt x="247" y="77"/>
                </a:lnTo>
                <a:lnTo>
                  <a:pt x="251" y="111"/>
                </a:lnTo>
                <a:lnTo>
                  <a:pt x="251" y="295"/>
                </a:lnTo>
                <a:lnTo>
                  <a:pt x="200" y="295"/>
                </a:lnTo>
                <a:lnTo>
                  <a:pt x="200" y="117"/>
                </a:lnTo>
                <a:lnTo>
                  <a:pt x="198" y="93"/>
                </a:lnTo>
                <a:lnTo>
                  <a:pt x="192" y="75"/>
                </a:lnTo>
                <a:lnTo>
                  <a:pt x="184" y="61"/>
                </a:lnTo>
                <a:lnTo>
                  <a:pt x="172" y="51"/>
                </a:lnTo>
                <a:lnTo>
                  <a:pt x="156" y="45"/>
                </a:lnTo>
                <a:lnTo>
                  <a:pt x="136" y="43"/>
                </a:lnTo>
                <a:lnTo>
                  <a:pt x="113" y="47"/>
                </a:lnTo>
                <a:lnTo>
                  <a:pt x="91" y="55"/>
                </a:lnTo>
                <a:lnTo>
                  <a:pt x="75" y="69"/>
                </a:lnTo>
                <a:lnTo>
                  <a:pt x="61" y="89"/>
                </a:lnTo>
                <a:lnTo>
                  <a:pt x="53" y="113"/>
                </a:lnTo>
                <a:lnTo>
                  <a:pt x="51" y="142"/>
                </a:lnTo>
                <a:lnTo>
                  <a:pt x="51" y="295"/>
                </a:lnTo>
                <a:lnTo>
                  <a:pt x="0" y="295"/>
                </a:lnTo>
                <a:lnTo>
                  <a:pt x="0" y="8"/>
                </a:lnTo>
                <a:lnTo>
                  <a:pt x="25" y="8"/>
                </a:lnTo>
                <a:lnTo>
                  <a:pt x="35" y="8"/>
                </a:lnTo>
                <a:lnTo>
                  <a:pt x="41" y="10"/>
                </a:lnTo>
                <a:lnTo>
                  <a:pt x="45" y="16"/>
                </a:lnTo>
                <a:lnTo>
                  <a:pt x="49" y="20"/>
                </a:lnTo>
                <a:lnTo>
                  <a:pt x="49" y="28"/>
                </a:lnTo>
                <a:lnTo>
                  <a:pt x="49" y="51"/>
                </a:lnTo>
                <a:lnTo>
                  <a:pt x="65" y="30"/>
                </a:lnTo>
                <a:lnTo>
                  <a:pt x="89" y="14"/>
                </a:lnTo>
                <a:lnTo>
                  <a:pt x="117" y="4"/>
                </a:lnTo>
                <a:lnTo>
                  <a:pt x="148"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6" name="Freeform 57"/>
          <p:cNvSpPr>
            <a:spLocks/>
          </p:cNvSpPr>
          <p:nvPr userDrawn="1"/>
        </p:nvSpPr>
        <p:spPr bwMode="auto">
          <a:xfrm>
            <a:off x="2223417" y="1180301"/>
            <a:ext cx="73404" cy="100518"/>
          </a:xfrm>
          <a:custGeom>
            <a:avLst/>
            <a:gdLst>
              <a:gd name="T0" fmla="*/ 143 w 222"/>
              <a:gd name="T1" fmla="*/ 2 h 303"/>
              <a:gd name="T2" fmla="*/ 194 w 222"/>
              <a:gd name="T3" fmla="*/ 16 h 303"/>
              <a:gd name="T4" fmla="*/ 196 w 222"/>
              <a:gd name="T5" fmla="*/ 65 h 303"/>
              <a:gd name="T6" fmla="*/ 141 w 222"/>
              <a:gd name="T7" fmla="*/ 43 h 303"/>
              <a:gd name="T8" fmla="*/ 95 w 222"/>
              <a:gd name="T9" fmla="*/ 45 h 303"/>
              <a:gd name="T10" fmla="*/ 69 w 222"/>
              <a:gd name="T11" fmla="*/ 57 h 303"/>
              <a:gd name="T12" fmla="*/ 61 w 222"/>
              <a:gd name="T13" fmla="*/ 73 h 303"/>
              <a:gd name="T14" fmla="*/ 61 w 222"/>
              <a:gd name="T15" fmla="*/ 93 h 303"/>
              <a:gd name="T16" fmla="*/ 71 w 222"/>
              <a:gd name="T17" fmla="*/ 107 h 303"/>
              <a:gd name="T18" fmla="*/ 87 w 222"/>
              <a:gd name="T19" fmla="*/ 115 h 303"/>
              <a:gd name="T20" fmla="*/ 150 w 222"/>
              <a:gd name="T21" fmla="*/ 135 h 303"/>
              <a:gd name="T22" fmla="*/ 206 w 222"/>
              <a:gd name="T23" fmla="*/ 166 h 303"/>
              <a:gd name="T24" fmla="*/ 222 w 222"/>
              <a:gd name="T25" fmla="*/ 214 h 303"/>
              <a:gd name="T26" fmla="*/ 210 w 222"/>
              <a:gd name="T27" fmla="*/ 259 h 303"/>
              <a:gd name="T28" fmla="*/ 172 w 222"/>
              <a:gd name="T29" fmla="*/ 293 h 303"/>
              <a:gd name="T30" fmla="*/ 113 w 222"/>
              <a:gd name="T31" fmla="*/ 303 h 303"/>
              <a:gd name="T32" fmla="*/ 49 w 222"/>
              <a:gd name="T33" fmla="*/ 293 h 303"/>
              <a:gd name="T34" fmla="*/ 0 w 222"/>
              <a:gd name="T35" fmla="*/ 265 h 303"/>
              <a:gd name="T36" fmla="*/ 43 w 222"/>
              <a:gd name="T37" fmla="*/ 242 h 303"/>
              <a:gd name="T38" fmla="*/ 87 w 222"/>
              <a:gd name="T39" fmla="*/ 257 h 303"/>
              <a:gd name="T40" fmla="*/ 137 w 222"/>
              <a:gd name="T41" fmla="*/ 257 h 303"/>
              <a:gd name="T42" fmla="*/ 168 w 222"/>
              <a:gd name="T43" fmla="*/ 236 h 303"/>
              <a:gd name="T44" fmla="*/ 170 w 222"/>
              <a:gd name="T45" fmla="*/ 206 h 303"/>
              <a:gd name="T46" fmla="*/ 164 w 222"/>
              <a:gd name="T47" fmla="*/ 192 h 303"/>
              <a:gd name="T48" fmla="*/ 146 w 222"/>
              <a:gd name="T49" fmla="*/ 182 h 303"/>
              <a:gd name="T50" fmla="*/ 81 w 222"/>
              <a:gd name="T51" fmla="*/ 160 h 303"/>
              <a:gd name="T52" fmla="*/ 28 w 222"/>
              <a:gd name="T53" fmla="*/ 131 h 303"/>
              <a:gd name="T54" fmla="*/ 10 w 222"/>
              <a:gd name="T55" fmla="*/ 83 h 303"/>
              <a:gd name="T56" fmla="*/ 18 w 222"/>
              <a:gd name="T57" fmla="*/ 47 h 303"/>
              <a:gd name="T58" fmla="*/ 32 w 222"/>
              <a:gd name="T59" fmla="*/ 28 h 303"/>
              <a:gd name="T60" fmla="*/ 55 w 222"/>
              <a:gd name="T61" fmla="*/ 12 h 303"/>
              <a:gd name="T62" fmla="*/ 95 w 222"/>
              <a:gd name="T63"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303">
                <a:moveTo>
                  <a:pt x="117" y="0"/>
                </a:moveTo>
                <a:lnTo>
                  <a:pt x="143" y="2"/>
                </a:lnTo>
                <a:lnTo>
                  <a:pt x="170" y="8"/>
                </a:lnTo>
                <a:lnTo>
                  <a:pt x="194" y="16"/>
                </a:lnTo>
                <a:lnTo>
                  <a:pt x="216" y="30"/>
                </a:lnTo>
                <a:lnTo>
                  <a:pt x="196" y="65"/>
                </a:lnTo>
                <a:lnTo>
                  <a:pt x="160" y="49"/>
                </a:lnTo>
                <a:lnTo>
                  <a:pt x="141" y="43"/>
                </a:lnTo>
                <a:lnTo>
                  <a:pt x="117" y="43"/>
                </a:lnTo>
                <a:lnTo>
                  <a:pt x="95" y="45"/>
                </a:lnTo>
                <a:lnTo>
                  <a:pt x="77" y="51"/>
                </a:lnTo>
                <a:lnTo>
                  <a:pt x="69" y="57"/>
                </a:lnTo>
                <a:lnTo>
                  <a:pt x="65" y="63"/>
                </a:lnTo>
                <a:lnTo>
                  <a:pt x="61" y="73"/>
                </a:lnTo>
                <a:lnTo>
                  <a:pt x="61" y="83"/>
                </a:lnTo>
                <a:lnTo>
                  <a:pt x="61" y="93"/>
                </a:lnTo>
                <a:lnTo>
                  <a:pt x="67" y="103"/>
                </a:lnTo>
                <a:lnTo>
                  <a:pt x="71" y="107"/>
                </a:lnTo>
                <a:lnTo>
                  <a:pt x="77" y="111"/>
                </a:lnTo>
                <a:lnTo>
                  <a:pt x="87" y="115"/>
                </a:lnTo>
                <a:lnTo>
                  <a:pt x="97" y="119"/>
                </a:lnTo>
                <a:lnTo>
                  <a:pt x="150" y="135"/>
                </a:lnTo>
                <a:lnTo>
                  <a:pt x="182" y="148"/>
                </a:lnTo>
                <a:lnTo>
                  <a:pt x="206" y="166"/>
                </a:lnTo>
                <a:lnTo>
                  <a:pt x="218" y="188"/>
                </a:lnTo>
                <a:lnTo>
                  <a:pt x="222" y="214"/>
                </a:lnTo>
                <a:lnTo>
                  <a:pt x="220" y="240"/>
                </a:lnTo>
                <a:lnTo>
                  <a:pt x="210" y="259"/>
                </a:lnTo>
                <a:lnTo>
                  <a:pt x="194" y="279"/>
                </a:lnTo>
                <a:lnTo>
                  <a:pt x="172" y="293"/>
                </a:lnTo>
                <a:lnTo>
                  <a:pt x="145" y="301"/>
                </a:lnTo>
                <a:lnTo>
                  <a:pt x="113" y="303"/>
                </a:lnTo>
                <a:lnTo>
                  <a:pt x="79" y="301"/>
                </a:lnTo>
                <a:lnTo>
                  <a:pt x="49" y="293"/>
                </a:lnTo>
                <a:lnTo>
                  <a:pt x="24" y="281"/>
                </a:lnTo>
                <a:lnTo>
                  <a:pt x="0" y="265"/>
                </a:lnTo>
                <a:lnTo>
                  <a:pt x="24" y="230"/>
                </a:lnTo>
                <a:lnTo>
                  <a:pt x="43" y="242"/>
                </a:lnTo>
                <a:lnTo>
                  <a:pt x="63"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2" y="28"/>
                </a:lnTo>
                <a:lnTo>
                  <a:pt x="39" y="20"/>
                </a:lnTo>
                <a:lnTo>
                  <a:pt x="55" y="12"/>
                </a:lnTo>
                <a:lnTo>
                  <a:pt x="73" y="6"/>
                </a:lnTo>
                <a:lnTo>
                  <a:pt x="95" y="2"/>
                </a:lnTo>
                <a:lnTo>
                  <a:pt x="11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7" name="Freeform 58"/>
          <p:cNvSpPr>
            <a:spLocks noEditPoints="1"/>
          </p:cNvSpPr>
          <p:nvPr userDrawn="1"/>
        </p:nvSpPr>
        <p:spPr bwMode="auto">
          <a:xfrm>
            <a:off x="2317984" y="1145255"/>
            <a:ext cx="17855" cy="132921"/>
          </a:xfrm>
          <a:custGeom>
            <a:avLst/>
            <a:gdLst>
              <a:gd name="T0" fmla="*/ 2 w 54"/>
              <a:gd name="T1" fmla="*/ 115 h 402"/>
              <a:gd name="T2" fmla="*/ 54 w 54"/>
              <a:gd name="T3" fmla="*/ 115 h 402"/>
              <a:gd name="T4" fmla="*/ 54 w 54"/>
              <a:gd name="T5" fmla="*/ 402 h 402"/>
              <a:gd name="T6" fmla="*/ 2 w 54"/>
              <a:gd name="T7" fmla="*/ 402 h 402"/>
              <a:gd name="T8" fmla="*/ 2 w 54"/>
              <a:gd name="T9" fmla="*/ 115 h 402"/>
              <a:gd name="T10" fmla="*/ 0 w 54"/>
              <a:gd name="T11" fmla="*/ 0 h 402"/>
              <a:gd name="T12" fmla="*/ 54 w 54"/>
              <a:gd name="T13" fmla="*/ 0 h 402"/>
              <a:gd name="T14" fmla="*/ 54 w 54"/>
              <a:gd name="T15" fmla="*/ 57 h 402"/>
              <a:gd name="T16" fmla="*/ 0 w 54"/>
              <a:gd name="T17" fmla="*/ 57 h 402"/>
              <a:gd name="T18" fmla="*/ 0 w 54"/>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2">
                <a:moveTo>
                  <a:pt x="2" y="115"/>
                </a:moveTo>
                <a:lnTo>
                  <a:pt x="54" y="115"/>
                </a:lnTo>
                <a:lnTo>
                  <a:pt x="54" y="402"/>
                </a:lnTo>
                <a:lnTo>
                  <a:pt x="2" y="402"/>
                </a:lnTo>
                <a:lnTo>
                  <a:pt x="2" y="115"/>
                </a:lnTo>
                <a:close/>
                <a:moveTo>
                  <a:pt x="0" y="0"/>
                </a:moveTo>
                <a:lnTo>
                  <a:pt x="54" y="0"/>
                </a:lnTo>
                <a:lnTo>
                  <a:pt x="54" y="57"/>
                </a:lnTo>
                <a:lnTo>
                  <a:pt x="0" y="57"/>
                </a:lnTo>
                <a:lnTo>
                  <a:pt x="0"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8" name="Freeform 59"/>
          <p:cNvSpPr>
            <a:spLocks noEditPoints="1"/>
          </p:cNvSpPr>
          <p:nvPr userDrawn="1"/>
        </p:nvSpPr>
        <p:spPr bwMode="auto">
          <a:xfrm>
            <a:off x="2357001" y="1141946"/>
            <a:ext cx="91259" cy="138873"/>
          </a:xfrm>
          <a:custGeom>
            <a:avLst/>
            <a:gdLst>
              <a:gd name="T0" fmla="*/ 141 w 278"/>
              <a:gd name="T1" fmla="*/ 160 h 420"/>
              <a:gd name="T2" fmla="*/ 115 w 278"/>
              <a:gd name="T3" fmla="*/ 164 h 420"/>
              <a:gd name="T4" fmla="*/ 93 w 278"/>
              <a:gd name="T5" fmla="*/ 174 h 420"/>
              <a:gd name="T6" fmla="*/ 77 w 278"/>
              <a:gd name="T7" fmla="*/ 190 h 420"/>
              <a:gd name="T8" fmla="*/ 64 w 278"/>
              <a:gd name="T9" fmla="*/ 210 h 420"/>
              <a:gd name="T10" fmla="*/ 58 w 278"/>
              <a:gd name="T11" fmla="*/ 238 h 420"/>
              <a:gd name="T12" fmla="*/ 54 w 278"/>
              <a:gd name="T13" fmla="*/ 269 h 420"/>
              <a:gd name="T14" fmla="*/ 58 w 278"/>
              <a:gd name="T15" fmla="*/ 301 h 420"/>
              <a:gd name="T16" fmla="*/ 64 w 278"/>
              <a:gd name="T17" fmla="*/ 327 h 420"/>
              <a:gd name="T18" fmla="*/ 77 w 278"/>
              <a:gd name="T19" fmla="*/ 349 h 420"/>
              <a:gd name="T20" fmla="*/ 93 w 278"/>
              <a:gd name="T21" fmla="*/ 365 h 420"/>
              <a:gd name="T22" fmla="*/ 115 w 278"/>
              <a:gd name="T23" fmla="*/ 372 h 420"/>
              <a:gd name="T24" fmla="*/ 141 w 278"/>
              <a:gd name="T25" fmla="*/ 376 h 420"/>
              <a:gd name="T26" fmla="*/ 167 w 278"/>
              <a:gd name="T27" fmla="*/ 372 h 420"/>
              <a:gd name="T28" fmla="*/ 186 w 278"/>
              <a:gd name="T29" fmla="*/ 363 h 420"/>
              <a:gd name="T30" fmla="*/ 204 w 278"/>
              <a:gd name="T31" fmla="*/ 347 h 420"/>
              <a:gd name="T32" fmla="*/ 216 w 278"/>
              <a:gd name="T33" fmla="*/ 325 h 420"/>
              <a:gd name="T34" fmla="*/ 224 w 278"/>
              <a:gd name="T35" fmla="*/ 299 h 420"/>
              <a:gd name="T36" fmla="*/ 226 w 278"/>
              <a:gd name="T37" fmla="*/ 269 h 420"/>
              <a:gd name="T38" fmla="*/ 224 w 278"/>
              <a:gd name="T39" fmla="*/ 236 h 420"/>
              <a:gd name="T40" fmla="*/ 218 w 278"/>
              <a:gd name="T41" fmla="*/ 210 h 420"/>
              <a:gd name="T42" fmla="*/ 204 w 278"/>
              <a:gd name="T43" fmla="*/ 188 h 420"/>
              <a:gd name="T44" fmla="*/ 188 w 278"/>
              <a:gd name="T45" fmla="*/ 174 h 420"/>
              <a:gd name="T46" fmla="*/ 167 w 278"/>
              <a:gd name="T47" fmla="*/ 164 h 420"/>
              <a:gd name="T48" fmla="*/ 141 w 278"/>
              <a:gd name="T49" fmla="*/ 160 h 420"/>
              <a:gd name="T50" fmla="*/ 226 w 278"/>
              <a:gd name="T51" fmla="*/ 0 h 420"/>
              <a:gd name="T52" fmla="*/ 278 w 278"/>
              <a:gd name="T53" fmla="*/ 0 h 420"/>
              <a:gd name="T54" fmla="*/ 278 w 278"/>
              <a:gd name="T55" fmla="*/ 412 h 420"/>
              <a:gd name="T56" fmla="*/ 250 w 278"/>
              <a:gd name="T57" fmla="*/ 412 h 420"/>
              <a:gd name="T58" fmla="*/ 242 w 278"/>
              <a:gd name="T59" fmla="*/ 412 h 420"/>
              <a:gd name="T60" fmla="*/ 236 w 278"/>
              <a:gd name="T61" fmla="*/ 410 h 420"/>
              <a:gd name="T62" fmla="*/ 230 w 278"/>
              <a:gd name="T63" fmla="*/ 406 h 420"/>
              <a:gd name="T64" fmla="*/ 228 w 278"/>
              <a:gd name="T65" fmla="*/ 400 h 420"/>
              <a:gd name="T66" fmla="*/ 226 w 278"/>
              <a:gd name="T67" fmla="*/ 392 h 420"/>
              <a:gd name="T68" fmla="*/ 226 w 278"/>
              <a:gd name="T69" fmla="*/ 370 h 420"/>
              <a:gd name="T70" fmla="*/ 210 w 278"/>
              <a:gd name="T71" fmla="*/ 390 h 420"/>
              <a:gd name="T72" fmla="*/ 188 w 278"/>
              <a:gd name="T73" fmla="*/ 406 h 420"/>
              <a:gd name="T74" fmla="*/ 161 w 278"/>
              <a:gd name="T75" fmla="*/ 416 h 420"/>
              <a:gd name="T76" fmla="*/ 129 w 278"/>
              <a:gd name="T77" fmla="*/ 420 h 420"/>
              <a:gd name="T78" fmla="*/ 99 w 278"/>
              <a:gd name="T79" fmla="*/ 418 h 420"/>
              <a:gd name="T80" fmla="*/ 73 w 278"/>
              <a:gd name="T81" fmla="*/ 410 h 420"/>
              <a:gd name="T82" fmla="*/ 52 w 278"/>
              <a:gd name="T83" fmla="*/ 396 h 420"/>
              <a:gd name="T84" fmla="*/ 34 w 278"/>
              <a:gd name="T85" fmla="*/ 378 h 420"/>
              <a:gd name="T86" fmla="*/ 20 w 278"/>
              <a:gd name="T87" fmla="*/ 357 h 420"/>
              <a:gd name="T88" fmla="*/ 10 w 278"/>
              <a:gd name="T89" fmla="*/ 331 h 420"/>
              <a:gd name="T90" fmla="*/ 2 w 278"/>
              <a:gd name="T91" fmla="*/ 301 h 420"/>
              <a:gd name="T92" fmla="*/ 0 w 278"/>
              <a:gd name="T93" fmla="*/ 269 h 420"/>
              <a:gd name="T94" fmla="*/ 2 w 278"/>
              <a:gd name="T95" fmla="*/ 236 h 420"/>
              <a:gd name="T96" fmla="*/ 10 w 278"/>
              <a:gd name="T97" fmla="*/ 208 h 420"/>
              <a:gd name="T98" fmla="*/ 20 w 278"/>
              <a:gd name="T99" fmla="*/ 182 h 420"/>
              <a:gd name="T100" fmla="*/ 36 w 278"/>
              <a:gd name="T101" fmla="*/ 160 h 420"/>
              <a:gd name="T102" fmla="*/ 54 w 278"/>
              <a:gd name="T103" fmla="*/ 141 h 420"/>
              <a:gd name="T104" fmla="*/ 77 w 278"/>
              <a:gd name="T105" fmla="*/ 129 h 420"/>
              <a:gd name="T106" fmla="*/ 103 w 278"/>
              <a:gd name="T107" fmla="*/ 119 h 420"/>
              <a:gd name="T108" fmla="*/ 133 w 278"/>
              <a:gd name="T109" fmla="*/ 117 h 420"/>
              <a:gd name="T110" fmla="*/ 163 w 278"/>
              <a:gd name="T111" fmla="*/ 121 h 420"/>
              <a:gd name="T112" fmla="*/ 188 w 278"/>
              <a:gd name="T113" fmla="*/ 129 h 420"/>
              <a:gd name="T114" fmla="*/ 208 w 278"/>
              <a:gd name="T115" fmla="*/ 143 h 420"/>
              <a:gd name="T116" fmla="*/ 226 w 278"/>
              <a:gd name="T117" fmla="*/ 162 h 420"/>
              <a:gd name="T118" fmla="*/ 226 w 278"/>
              <a:gd name="T11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420">
                <a:moveTo>
                  <a:pt x="141" y="160"/>
                </a:moveTo>
                <a:lnTo>
                  <a:pt x="115" y="164"/>
                </a:lnTo>
                <a:lnTo>
                  <a:pt x="93" y="174"/>
                </a:lnTo>
                <a:lnTo>
                  <a:pt x="77" y="190"/>
                </a:lnTo>
                <a:lnTo>
                  <a:pt x="64" y="210"/>
                </a:lnTo>
                <a:lnTo>
                  <a:pt x="58" y="238"/>
                </a:lnTo>
                <a:lnTo>
                  <a:pt x="54" y="269"/>
                </a:lnTo>
                <a:lnTo>
                  <a:pt x="58" y="301"/>
                </a:lnTo>
                <a:lnTo>
                  <a:pt x="64" y="327"/>
                </a:lnTo>
                <a:lnTo>
                  <a:pt x="77" y="349"/>
                </a:lnTo>
                <a:lnTo>
                  <a:pt x="93" y="365"/>
                </a:lnTo>
                <a:lnTo>
                  <a:pt x="115" y="372"/>
                </a:lnTo>
                <a:lnTo>
                  <a:pt x="141" y="376"/>
                </a:lnTo>
                <a:lnTo>
                  <a:pt x="167" y="372"/>
                </a:lnTo>
                <a:lnTo>
                  <a:pt x="186" y="363"/>
                </a:lnTo>
                <a:lnTo>
                  <a:pt x="204" y="347"/>
                </a:lnTo>
                <a:lnTo>
                  <a:pt x="216" y="325"/>
                </a:lnTo>
                <a:lnTo>
                  <a:pt x="224" y="299"/>
                </a:lnTo>
                <a:lnTo>
                  <a:pt x="226" y="269"/>
                </a:lnTo>
                <a:lnTo>
                  <a:pt x="224" y="236"/>
                </a:lnTo>
                <a:lnTo>
                  <a:pt x="218" y="210"/>
                </a:lnTo>
                <a:lnTo>
                  <a:pt x="204" y="188"/>
                </a:lnTo>
                <a:lnTo>
                  <a:pt x="188" y="174"/>
                </a:lnTo>
                <a:lnTo>
                  <a:pt x="167" y="164"/>
                </a:lnTo>
                <a:lnTo>
                  <a:pt x="141" y="160"/>
                </a:lnTo>
                <a:close/>
                <a:moveTo>
                  <a:pt x="226" y="0"/>
                </a:moveTo>
                <a:lnTo>
                  <a:pt x="278" y="0"/>
                </a:lnTo>
                <a:lnTo>
                  <a:pt x="278" y="412"/>
                </a:lnTo>
                <a:lnTo>
                  <a:pt x="250" y="412"/>
                </a:lnTo>
                <a:lnTo>
                  <a:pt x="242" y="412"/>
                </a:lnTo>
                <a:lnTo>
                  <a:pt x="236" y="410"/>
                </a:lnTo>
                <a:lnTo>
                  <a:pt x="230" y="406"/>
                </a:lnTo>
                <a:lnTo>
                  <a:pt x="228" y="400"/>
                </a:lnTo>
                <a:lnTo>
                  <a:pt x="226" y="392"/>
                </a:lnTo>
                <a:lnTo>
                  <a:pt x="226" y="370"/>
                </a:lnTo>
                <a:lnTo>
                  <a:pt x="210" y="390"/>
                </a:lnTo>
                <a:lnTo>
                  <a:pt x="188" y="406"/>
                </a:lnTo>
                <a:lnTo>
                  <a:pt x="161" y="416"/>
                </a:lnTo>
                <a:lnTo>
                  <a:pt x="129" y="420"/>
                </a:lnTo>
                <a:lnTo>
                  <a:pt x="99" y="418"/>
                </a:lnTo>
                <a:lnTo>
                  <a:pt x="73" y="410"/>
                </a:lnTo>
                <a:lnTo>
                  <a:pt x="52" y="396"/>
                </a:lnTo>
                <a:lnTo>
                  <a:pt x="34" y="378"/>
                </a:lnTo>
                <a:lnTo>
                  <a:pt x="20" y="357"/>
                </a:lnTo>
                <a:lnTo>
                  <a:pt x="10" y="331"/>
                </a:lnTo>
                <a:lnTo>
                  <a:pt x="2" y="301"/>
                </a:lnTo>
                <a:lnTo>
                  <a:pt x="0" y="269"/>
                </a:lnTo>
                <a:lnTo>
                  <a:pt x="2" y="236"/>
                </a:lnTo>
                <a:lnTo>
                  <a:pt x="10" y="208"/>
                </a:lnTo>
                <a:lnTo>
                  <a:pt x="20" y="182"/>
                </a:lnTo>
                <a:lnTo>
                  <a:pt x="36" y="160"/>
                </a:lnTo>
                <a:lnTo>
                  <a:pt x="54" y="141"/>
                </a:lnTo>
                <a:lnTo>
                  <a:pt x="77" y="129"/>
                </a:lnTo>
                <a:lnTo>
                  <a:pt x="103" y="119"/>
                </a:lnTo>
                <a:lnTo>
                  <a:pt x="133" y="117"/>
                </a:lnTo>
                <a:lnTo>
                  <a:pt x="163" y="121"/>
                </a:lnTo>
                <a:lnTo>
                  <a:pt x="188" y="129"/>
                </a:lnTo>
                <a:lnTo>
                  <a:pt x="208" y="143"/>
                </a:lnTo>
                <a:lnTo>
                  <a:pt x="226" y="162"/>
                </a:lnTo>
                <a:lnTo>
                  <a:pt x="22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9" name="Freeform 60"/>
          <p:cNvSpPr>
            <a:spLocks noEditPoints="1"/>
          </p:cNvSpPr>
          <p:nvPr userDrawn="1"/>
        </p:nvSpPr>
        <p:spPr bwMode="auto">
          <a:xfrm>
            <a:off x="2470081" y="1180301"/>
            <a:ext cx="85308" cy="100518"/>
          </a:xfrm>
          <a:custGeom>
            <a:avLst/>
            <a:gdLst>
              <a:gd name="T0" fmla="*/ 139 w 258"/>
              <a:gd name="T1" fmla="*/ 43 h 303"/>
              <a:gd name="T2" fmla="*/ 117 w 258"/>
              <a:gd name="T3" fmla="*/ 45 h 303"/>
              <a:gd name="T4" fmla="*/ 97 w 258"/>
              <a:gd name="T5" fmla="*/ 51 h 303"/>
              <a:gd name="T6" fmla="*/ 81 w 258"/>
              <a:gd name="T7" fmla="*/ 65 h 303"/>
              <a:gd name="T8" fmla="*/ 67 w 258"/>
              <a:gd name="T9" fmla="*/ 81 h 303"/>
              <a:gd name="T10" fmla="*/ 57 w 258"/>
              <a:gd name="T11" fmla="*/ 101 h 303"/>
              <a:gd name="T12" fmla="*/ 54 w 258"/>
              <a:gd name="T13" fmla="*/ 125 h 303"/>
              <a:gd name="T14" fmla="*/ 208 w 258"/>
              <a:gd name="T15" fmla="*/ 125 h 303"/>
              <a:gd name="T16" fmla="*/ 208 w 258"/>
              <a:gd name="T17" fmla="*/ 121 h 303"/>
              <a:gd name="T18" fmla="*/ 206 w 258"/>
              <a:gd name="T19" fmla="*/ 97 h 303"/>
              <a:gd name="T20" fmla="*/ 200 w 258"/>
              <a:gd name="T21" fmla="*/ 77 h 303"/>
              <a:gd name="T22" fmla="*/ 190 w 258"/>
              <a:gd name="T23" fmla="*/ 63 h 303"/>
              <a:gd name="T24" fmla="*/ 176 w 258"/>
              <a:gd name="T25" fmla="*/ 51 h 303"/>
              <a:gd name="T26" fmla="*/ 161 w 258"/>
              <a:gd name="T27" fmla="*/ 45 h 303"/>
              <a:gd name="T28" fmla="*/ 139 w 258"/>
              <a:gd name="T29" fmla="*/ 43 h 303"/>
              <a:gd name="T30" fmla="*/ 139 w 258"/>
              <a:gd name="T31" fmla="*/ 0 h 303"/>
              <a:gd name="T32" fmla="*/ 166 w 258"/>
              <a:gd name="T33" fmla="*/ 2 h 303"/>
              <a:gd name="T34" fmla="*/ 190 w 258"/>
              <a:gd name="T35" fmla="*/ 10 h 303"/>
              <a:gd name="T36" fmla="*/ 210 w 258"/>
              <a:gd name="T37" fmla="*/ 22 h 303"/>
              <a:gd name="T38" fmla="*/ 226 w 258"/>
              <a:gd name="T39" fmla="*/ 35 h 303"/>
              <a:gd name="T40" fmla="*/ 240 w 258"/>
              <a:gd name="T41" fmla="*/ 55 h 303"/>
              <a:gd name="T42" fmla="*/ 250 w 258"/>
              <a:gd name="T43" fmla="*/ 77 h 303"/>
              <a:gd name="T44" fmla="*/ 256 w 258"/>
              <a:gd name="T45" fmla="*/ 103 h 303"/>
              <a:gd name="T46" fmla="*/ 258 w 258"/>
              <a:gd name="T47" fmla="*/ 131 h 303"/>
              <a:gd name="T48" fmla="*/ 254 w 258"/>
              <a:gd name="T49" fmla="*/ 164 h 303"/>
              <a:gd name="T50" fmla="*/ 52 w 258"/>
              <a:gd name="T51" fmla="*/ 164 h 303"/>
              <a:gd name="T52" fmla="*/ 55 w 258"/>
              <a:gd name="T53" fmla="*/ 192 h 303"/>
              <a:gd name="T54" fmla="*/ 65 w 258"/>
              <a:gd name="T55" fmla="*/ 216 h 303"/>
              <a:gd name="T56" fmla="*/ 79 w 258"/>
              <a:gd name="T57" fmla="*/ 236 h 303"/>
              <a:gd name="T58" fmla="*/ 99 w 258"/>
              <a:gd name="T59" fmla="*/ 248 h 303"/>
              <a:gd name="T60" fmla="*/ 123 w 258"/>
              <a:gd name="T61" fmla="*/ 255 h 303"/>
              <a:gd name="T62" fmla="*/ 151 w 258"/>
              <a:gd name="T63" fmla="*/ 259 h 303"/>
              <a:gd name="T64" fmla="*/ 180 w 258"/>
              <a:gd name="T65" fmla="*/ 255 h 303"/>
              <a:gd name="T66" fmla="*/ 204 w 258"/>
              <a:gd name="T67" fmla="*/ 249 h 303"/>
              <a:gd name="T68" fmla="*/ 224 w 258"/>
              <a:gd name="T69" fmla="*/ 236 h 303"/>
              <a:gd name="T70" fmla="*/ 246 w 258"/>
              <a:gd name="T71" fmla="*/ 269 h 303"/>
              <a:gd name="T72" fmla="*/ 226 w 258"/>
              <a:gd name="T73" fmla="*/ 285 h 303"/>
              <a:gd name="T74" fmla="*/ 202 w 258"/>
              <a:gd name="T75" fmla="*/ 295 h 303"/>
              <a:gd name="T76" fmla="*/ 176 w 258"/>
              <a:gd name="T77" fmla="*/ 301 h 303"/>
              <a:gd name="T78" fmla="*/ 147 w 258"/>
              <a:gd name="T79" fmla="*/ 303 h 303"/>
              <a:gd name="T80" fmla="*/ 115 w 258"/>
              <a:gd name="T81" fmla="*/ 301 h 303"/>
              <a:gd name="T82" fmla="*/ 85 w 258"/>
              <a:gd name="T83" fmla="*/ 293 h 303"/>
              <a:gd name="T84" fmla="*/ 61 w 258"/>
              <a:gd name="T85" fmla="*/ 281 h 303"/>
              <a:gd name="T86" fmla="*/ 40 w 258"/>
              <a:gd name="T87" fmla="*/ 263 h 303"/>
              <a:gd name="T88" fmla="*/ 24 w 258"/>
              <a:gd name="T89" fmla="*/ 242 h 303"/>
              <a:gd name="T90" fmla="*/ 10 w 258"/>
              <a:gd name="T91" fmla="*/ 216 h 303"/>
              <a:gd name="T92" fmla="*/ 2 w 258"/>
              <a:gd name="T93" fmla="*/ 184 h 303"/>
              <a:gd name="T94" fmla="*/ 0 w 258"/>
              <a:gd name="T95" fmla="*/ 148 h 303"/>
              <a:gd name="T96" fmla="*/ 2 w 258"/>
              <a:gd name="T97" fmla="*/ 115 h 303"/>
              <a:gd name="T98" fmla="*/ 10 w 258"/>
              <a:gd name="T99" fmla="*/ 85 h 303"/>
              <a:gd name="T100" fmla="*/ 24 w 258"/>
              <a:gd name="T101" fmla="*/ 59 h 303"/>
              <a:gd name="T102" fmla="*/ 40 w 258"/>
              <a:gd name="T103" fmla="*/ 39 h 303"/>
              <a:gd name="T104" fmla="*/ 59 w 258"/>
              <a:gd name="T105" fmla="*/ 22 h 303"/>
              <a:gd name="T106" fmla="*/ 83 w 258"/>
              <a:gd name="T107" fmla="*/ 10 h 303"/>
              <a:gd name="T108" fmla="*/ 109 w 258"/>
              <a:gd name="T109" fmla="*/ 2 h 303"/>
              <a:gd name="T110" fmla="*/ 139 w 258"/>
              <a:gd name="T11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3">
                <a:moveTo>
                  <a:pt x="139" y="43"/>
                </a:moveTo>
                <a:lnTo>
                  <a:pt x="117" y="45"/>
                </a:lnTo>
                <a:lnTo>
                  <a:pt x="97" y="51"/>
                </a:lnTo>
                <a:lnTo>
                  <a:pt x="81" y="65"/>
                </a:lnTo>
                <a:lnTo>
                  <a:pt x="67" y="81"/>
                </a:lnTo>
                <a:lnTo>
                  <a:pt x="57" y="101"/>
                </a:lnTo>
                <a:lnTo>
                  <a:pt x="54" y="125"/>
                </a:lnTo>
                <a:lnTo>
                  <a:pt x="208" y="125"/>
                </a:lnTo>
                <a:lnTo>
                  <a:pt x="208" y="121"/>
                </a:lnTo>
                <a:lnTo>
                  <a:pt x="206" y="97"/>
                </a:lnTo>
                <a:lnTo>
                  <a:pt x="200" y="77"/>
                </a:lnTo>
                <a:lnTo>
                  <a:pt x="190" y="63"/>
                </a:lnTo>
                <a:lnTo>
                  <a:pt x="176" y="51"/>
                </a:lnTo>
                <a:lnTo>
                  <a:pt x="161" y="45"/>
                </a:lnTo>
                <a:lnTo>
                  <a:pt x="139" y="43"/>
                </a:lnTo>
                <a:close/>
                <a:moveTo>
                  <a:pt x="139" y="0"/>
                </a:moveTo>
                <a:lnTo>
                  <a:pt x="166" y="2"/>
                </a:lnTo>
                <a:lnTo>
                  <a:pt x="190" y="10"/>
                </a:lnTo>
                <a:lnTo>
                  <a:pt x="210" y="22"/>
                </a:lnTo>
                <a:lnTo>
                  <a:pt x="226" y="35"/>
                </a:lnTo>
                <a:lnTo>
                  <a:pt x="240" y="55"/>
                </a:lnTo>
                <a:lnTo>
                  <a:pt x="250" y="77"/>
                </a:lnTo>
                <a:lnTo>
                  <a:pt x="256" y="103"/>
                </a:lnTo>
                <a:lnTo>
                  <a:pt x="258" y="131"/>
                </a:lnTo>
                <a:lnTo>
                  <a:pt x="254" y="164"/>
                </a:lnTo>
                <a:lnTo>
                  <a:pt x="52" y="164"/>
                </a:lnTo>
                <a:lnTo>
                  <a:pt x="55" y="192"/>
                </a:lnTo>
                <a:lnTo>
                  <a:pt x="65" y="216"/>
                </a:lnTo>
                <a:lnTo>
                  <a:pt x="79" y="236"/>
                </a:lnTo>
                <a:lnTo>
                  <a:pt x="99" y="248"/>
                </a:lnTo>
                <a:lnTo>
                  <a:pt x="123" y="255"/>
                </a:lnTo>
                <a:lnTo>
                  <a:pt x="151" y="259"/>
                </a:lnTo>
                <a:lnTo>
                  <a:pt x="180" y="255"/>
                </a:lnTo>
                <a:lnTo>
                  <a:pt x="204" y="249"/>
                </a:lnTo>
                <a:lnTo>
                  <a:pt x="224" y="236"/>
                </a:lnTo>
                <a:lnTo>
                  <a:pt x="246" y="269"/>
                </a:lnTo>
                <a:lnTo>
                  <a:pt x="226" y="285"/>
                </a:lnTo>
                <a:lnTo>
                  <a:pt x="202" y="295"/>
                </a:lnTo>
                <a:lnTo>
                  <a:pt x="176" y="301"/>
                </a:lnTo>
                <a:lnTo>
                  <a:pt x="147" y="303"/>
                </a:lnTo>
                <a:lnTo>
                  <a:pt x="115" y="301"/>
                </a:lnTo>
                <a:lnTo>
                  <a:pt x="85" y="293"/>
                </a:lnTo>
                <a:lnTo>
                  <a:pt x="61" y="281"/>
                </a:lnTo>
                <a:lnTo>
                  <a:pt x="40" y="263"/>
                </a:lnTo>
                <a:lnTo>
                  <a:pt x="24" y="242"/>
                </a:lnTo>
                <a:lnTo>
                  <a:pt x="10" y="216"/>
                </a:lnTo>
                <a:lnTo>
                  <a:pt x="2" y="184"/>
                </a:lnTo>
                <a:lnTo>
                  <a:pt x="0" y="148"/>
                </a:lnTo>
                <a:lnTo>
                  <a:pt x="2" y="115"/>
                </a:lnTo>
                <a:lnTo>
                  <a:pt x="10" y="85"/>
                </a:lnTo>
                <a:lnTo>
                  <a:pt x="24" y="59"/>
                </a:lnTo>
                <a:lnTo>
                  <a:pt x="40" y="39"/>
                </a:lnTo>
                <a:lnTo>
                  <a:pt x="59" y="22"/>
                </a:lnTo>
                <a:lnTo>
                  <a:pt x="83" y="10"/>
                </a:lnTo>
                <a:lnTo>
                  <a:pt x="109" y="2"/>
                </a:lnTo>
                <a:lnTo>
                  <a:pt x="139"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Tree>
    <p:extLst>
      <p:ext uri="{BB962C8B-B14F-4D97-AF65-F5344CB8AC3E}">
        <p14:creationId xmlns:p14="http://schemas.microsoft.com/office/powerpoint/2010/main" val="204737562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userDrawn="1">
  <p:cSld name="7_Title Slide with Photo dark">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12" name="Rectangle 11"/>
          <p:cNvSpPr/>
          <p:nvPr userDrawn="1"/>
        </p:nvSpPr>
        <p:spPr>
          <a:xfrm>
            <a:off x="0" y="1"/>
            <a:ext cx="9144000" cy="4805172"/>
          </a:xfrm>
          <a:prstGeom prst="rect">
            <a:avLst/>
          </a:prstGeom>
          <a:blipFill dpi="0" rotWithShape="1">
            <a:blip r:embed="rId2" cstate="print">
              <a:alphaModFix amt="75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 name="Rectangle 1"/>
          <p:cNvSpPr/>
          <p:nvPr userDrawn="1"/>
        </p:nvSpPr>
        <p:spPr>
          <a:xfrm rot="16200000">
            <a:off x="2630850" y="-1707982"/>
            <a:ext cx="3882306" cy="9144003"/>
          </a:xfrm>
          <a:prstGeom prst="rect">
            <a:avLst/>
          </a:prstGeom>
          <a:gradFill flip="none" rotWithShape="1">
            <a:gsLst>
              <a:gs pos="100000">
                <a:schemeClr val="bg2">
                  <a:lumMod val="50000"/>
                  <a:alpha val="0"/>
                </a:schemeClr>
              </a:gs>
              <a:gs pos="0">
                <a:srgbClr val="001E39">
                  <a:alpha val="71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20" name="Title 1"/>
          <p:cNvSpPr>
            <a:spLocks noGrp="1"/>
          </p:cNvSpPr>
          <p:nvPr>
            <p:ph type="ctrTitle" hasCustomPrompt="1"/>
          </p:nvPr>
        </p:nvSpPr>
        <p:spPr>
          <a:xfrm>
            <a:off x="347136" y="2776822"/>
            <a:ext cx="8442904" cy="792525"/>
          </a:xfrm>
        </p:spPr>
        <p:txBody>
          <a:bodyPr wrap="square" anchor="b" anchorCtr="0">
            <a:spAutoFit/>
          </a:bodyPr>
          <a:lstStyle>
            <a:lvl1pPr algn="l">
              <a:lnSpc>
                <a:spcPct val="70000"/>
              </a:lnSpc>
              <a:defRPr sz="6500" b="0">
                <a:solidFill>
                  <a:schemeClr val="tx1">
                    <a:alpha val="90000"/>
                  </a:schemeClr>
                </a:solidFill>
                <a:latin typeface="+mj-lt"/>
                <a:ea typeface="Intel Clear Pro" panose="020B0804020202060201" pitchFamily="34" charset="0"/>
                <a:cs typeface="Intel Clear Pro" panose="020B0804020202060201" pitchFamily="34" charset="0"/>
              </a:defRPr>
            </a:lvl1pPr>
          </a:lstStyle>
          <a:p>
            <a:r>
              <a:rPr lang="en-US" dirty="0"/>
              <a:t>Click to edit title</a:t>
            </a:r>
          </a:p>
        </p:txBody>
      </p:sp>
      <p:sp>
        <p:nvSpPr>
          <p:cNvPr id="21" name="Text Placeholder 8"/>
          <p:cNvSpPr>
            <a:spLocks noGrp="1"/>
          </p:cNvSpPr>
          <p:nvPr>
            <p:ph type="body" sz="quarter" idx="13" hasCustomPrompt="1"/>
          </p:nvPr>
        </p:nvSpPr>
        <p:spPr>
          <a:xfrm>
            <a:off x="347136" y="3469788"/>
            <a:ext cx="8442904" cy="338554"/>
          </a:xfrm>
        </p:spPr>
        <p:txBody>
          <a:bodyPr wrap="square">
            <a:spAutoFit/>
          </a:bodyPr>
          <a:lstStyle>
            <a:lvl1pPr marL="0" indent="0" algn="l">
              <a:spcBef>
                <a:spcPts val="0"/>
              </a:spcBef>
              <a:buNone/>
              <a:defRPr sz="1600">
                <a:solidFill>
                  <a:schemeClr val="accent2">
                    <a:lumMod val="40000"/>
                    <a:lumOff val="60000"/>
                  </a:schemeClr>
                </a:solidFill>
                <a:latin typeface="+mn-lt"/>
              </a:defRPr>
            </a:lvl1pPr>
            <a:lvl2pPr marL="0" indent="0" algn="l">
              <a:buNone/>
              <a:defRPr sz="1800">
                <a:solidFill>
                  <a:schemeClr val="tx1"/>
                </a:solidFill>
              </a:defRPr>
            </a:lvl2pPr>
            <a:lvl3pPr marL="0" indent="0" algn="l">
              <a:buNone/>
              <a:defRPr sz="1600">
                <a:solidFill>
                  <a:schemeClr val="tx1"/>
                </a:solidFill>
              </a:defRPr>
            </a:lvl3pPr>
            <a:lvl4pPr marL="0" indent="0" algn="l">
              <a:buNone/>
              <a:defRPr sz="1400">
                <a:solidFill>
                  <a:schemeClr val="tx1"/>
                </a:solidFill>
              </a:defRPr>
            </a:lvl4pPr>
            <a:lvl5pPr marL="0" indent="0" algn="l">
              <a:buNone/>
              <a:defRPr sz="1400">
                <a:solidFill>
                  <a:schemeClr val="tx1"/>
                </a:solidFill>
              </a:defRPr>
            </a:lvl5pPr>
          </a:lstStyle>
          <a:p>
            <a:pPr lvl="0"/>
            <a:r>
              <a:rPr lang="en-US" dirty="0"/>
              <a:t>Click to edit subtitle</a:t>
            </a:r>
          </a:p>
        </p:txBody>
      </p:sp>
      <p:sp>
        <p:nvSpPr>
          <p:cNvPr id="14" name="Rectangle 7"/>
          <p:cNvSpPr/>
          <p:nvPr userDrawn="1"/>
        </p:nvSpPr>
        <p:spPr>
          <a:xfrm>
            <a:off x="0" y="4805172"/>
            <a:ext cx="9144000" cy="338328"/>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10" name="Freeform 36"/>
          <p:cNvSpPr>
            <a:spLocks noEditPoints="1"/>
          </p:cNvSpPr>
          <p:nvPr userDrawn="1"/>
        </p:nvSpPr>
        <p:spPr bwMode="auto">
          <a:xfrm>
            <a:off x="451796" y="386082"/>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1" name="Freeform 37"/>
          <p:cNvSpPr>
            <a:spLocks noEditPoints="1"/>
          </p:cNvSpPr>
          <p:nvPr userDrawn="1"/>
        </p:nvSpPr>
        <p:spPr bwMode="auto">
          <a:xfrm>
            <a:off x="1513183" y="577860"/>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Tree>
    <p:extLst>
      <p:ext uri="{BB962C8B-B14F-4D97-AF65-F5344CB8AC3E}">
        <p14:creationId xmlns:p14="http://schemas.microsoft.com/office/powerpoint/2010/main" val="1062654360"/>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_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8"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3674730532"/>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Content Placeholder 2"/>
          <p:cNvSpPr>
            <a:spLocks noGrp="1"/>
          </p:cNvSpPr>
          <p:nvPr>
            <p:ph idx="1" hasCustomPrompt="1"/>
          </p:nvPr>
        </p:nvSpPr>
        <p:spPr>
          <a:xfrm>
            <a:off x="353964" y="1168843"/>
            <a:ext cx="8436076" cy="3213739"/>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598367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Two Columns">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414183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4648201" y="1168842"/>
            <a:ext cx="414183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6"/>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p>
            <a:r>
              <a:rPr lang="en-US" dirty="0"/>
              <a:t>Click to edit title</a:t>
            </a:r>
          </a:p>
        </p:txBody>
      </p:sp>
    </p:spTree>
    <p:extLst>
      <p:ext uri="{BB962C8B-B14F-4D97-AF65-F5344CB8AC3E}">
        <p14:creationId xmlns:p14="http://schemas.microsoft.com/office/powerpoint/2010/main" val="2457463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Three Columns">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270927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3217363" y="1168842"/>
            <a:ext cx="270927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6" hasCustomPrompt="1"/>
          </p:nvPr>
        </p:nvSpPr>
        <p:spPr>
          <a:xfrm>
            <a:off x="6080761" y="1168842"/>
            <a:ext cx="2709278" cy="3210186"/>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7"/>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p>
            <a:r>
              <a:rPr lang="en-US" dirty="0"/>
              <a:t>Click to edit title</a:t>
            </a:r>
          </a:p>
        </p:txBody>
      </p:sp>
    </p:spTree>
    <p:extLst>
      <p:ext uri="{BB962C8B-B14F-4D97-AF65-F5344CB8AC3E}">
        <p14:creationId xmlns:p14="http://schemas.microsoft.com/office/powerpoint/2010/main" val="1661449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9"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4280502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751663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Ref idx="1001">
        <a:schemeClr val="bg1"/>
      </p:bgRef>
    </p:bg>
    <p:spTree>
      <p:nvGrpSpPr>
        <p:cNvPr id="1" name=""/>
        <p:cNvGrpSpPr/>
        <p:nvPr/>
      </p:nvGrpSpPr>
      <p:grpSpPr>
        <a:xfrm>
          <a:off x="0" y="0"/>
          <a:ext cx="0" cy="0"/>
          <a:chOff x="0" y="0"/>
          <a:chExt cx="0" cy="0"/>
        </a:xfrm>
      </p:grpSpPr>
      <p:sp>
        <p:nvSpPr>
          <p:cNvPr id="11"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5"/>
            <a:ext cx="8436075" cy="1200329"/>
          </a:xfrm>
        </p:spPr>
        <p:txBody>
          <a:bodyPr>
            <a:spAutoFit/>
          </a:bodyPr>
          <a:lstStyle>
            <a:lvl1pPr>
              <a:spcBef>
                <a:spcPts val="0"/>
              </a:spcBef>
              <a:buClrTx/>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cxnSp>
        <p:nvCxnSpPr>
          <p:cNvPr id="6" name="Straight Connector 5"/>
          <p:cNvCxnSpPr/>
          <p:nvPr userDrawn="1"/>
        </p:nvCxnSpPr>
        <p:spPr>
          <a:xfrm>
            <a:off x="8725284" y="4887147"/>
            <a:ext cx="0" cy="178594"/>
          </a:xfrm>
          <a:prstGeom prst="line">
            <a:avLst/>
          </a:prstGeom>
          <a:ln w="3175">
            <a:solidFill>
              <a:srgbClr val="FFFFFF"/>
            </a:solidFil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userDrawn="1"/>
        </p:nvGrpSpPr>
        <p:grpSpPr>
          <a:xfrm>
            <a:off x="8270974" y="4865092"/>
            <a:ext cx="339404" cy="223694"/>
            <a:chOff x="451796" y="386081"/>
            <a:chExt cx="1249194" cy="823318"/>
          </a:xfrm>
        </p:grpSpPr>
        <p:sp>
          <p:nvSpPr>
            <p:cNvPr id="12"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286313220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preserve="1" userDrawn="1">
  <p:cSld name="Photo Section Header">
    <p:bg>
      <p:bgRef idx="1001">
        <a:schemeClr val="bg1"/>
      </p:bgRef>
    </p:bg>
    <p:spTree>
      <p:nvGrpSpPr>
        <p:cNvPr id="1" name=""/>
        <p:cNvGrpSpPr/>
        <p:nvPr/>
      </p:nvGrpSpPr>
      <p:grpSpPr>
        <a:xfrm>
          <a:off x="0" y="0"/>
          <a:ext cx="0" cy="0"/>
          <a:chOff x="0" y="0"/>
          <a:chExt cx="0" cy="0"/>
        </a:xfrm>
      </p:grpSpPr>
      <p:sp>
        <p:nvSpPr>
          <p:cNvPr id="13" name="Rectangle 7"/>
          <p:cNvSpPr/>
          <p:nvPr userDrawn="1"/>
        </p:nvSpPr>
        <p:spPr>
          <a:xfrm>
            <a:off x="0" y="0"/>
            <a:ext cx="9144000" cy="5143500"/>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p:nvPr>
        </p:nvSpPr>
        <p:spPr>
          <a:xfrm>
            <a:off x="353963" y="3332624"/>
            <a:ext cx="8436075" cy="1200329"/>
          </a:xfrm>
        </p:spPr>
        <p:txBody>
          <a:bodyPr>
            <a:spAutoFit/>
          </a:bodyPr>
          <a:lstStyle>
            <a:lvl1pPr>
              <a:spcBef>
                <a:spcPts val="0"/>
              </a:spcBef>
              <a:buClrTx/>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cxnSp>
        <p:nvCxnSpPr>
          <p:cNvPr id="8" name="Straight Connector 7"/>
          <p:cNvCxnSpPr/>
          <p:nvPr userDrawn="1"/>
        </p:nvCxnSpPr>
        <p:spPr>
          <a:xfrm>
            <a:off x="8725284" y="4887147"/>
            <a:ext cx="0" cy="178594"/>
          </a:xfrm>
          <a:prstGeom prst="line">
            <a:avLst/>
          </a:prstGeom>
          <a:ln w="3175">
            <a:solidFill>
              <a:srgbClr val="FFFFFF"/>
            </a:solidFill>
          </a:ln>
          <a:effectLst/>
        </p:spPr>
        <p:style>
          <a:lnRef idx="2">
            <a:schemeClr val="accent1"/>
          </a:lnRef>
          <a:fillRef idx="0">
            <a:schemeClr val="accent1"/>
          </a:fillRef>
          <a:effectRef idx="1">
            <a:schemeClr val="accent1"/>
          </a:effectRef>
          <a:fontRef idx="minor">
            <a:schemeClr val="tx1"/>
          </a:fontRef>
        </p:style>
      </p:cxnSp>
      <p:grpSp>
        <p:nvGrpSpPr>
          <p:cNvPr id="10" name="Group 9"/>
          <p:cNvGrpSpPr/>
          <p:nvPr userDrawn="1"/>
        </p:nvGrpSpPr>
        <p:grpSpPr>
          <a:xfrm>
            <a:off x="8270974" y="4865092"/>
            <a:ext cx="339404" cy="223694"/>
            <a:chOff x="451796" y="386081"/>
            <a:chExt cx="1249194" cy="823318"/>
          </a:xfrm>
        </p:grpSpPr>
        <p:sp>
          <p:nvSpPr>
            <p:cNvPr id="11"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4"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96099981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Section Header White">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2">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5"/>
            <a:ext cx="8436075" cy="1200329"/>
          </a:xfrm>
        </p:spPr>
        <p:txBody>
          <a:bodyPr>
            <a:spAutoFit/>
          </a:bodyPr>
          <a:lstStyle>
            <a:lvl1pPr>
              <a:spcBef>
                <a:spcPts val="0"/>
              </a:spcBef>
              <a:buClrTx/>
              <a:defRPr sz="1600">
                <a:solidFill>
                  <a:schemeClr val="accent1"/>
                </a:solidFill>
              </a:defRPr>
            </a:lvl1pPr>
            <a:lvl2pPr>
              <a:spcBef>
                <a:spcPts val="0"/>
              </a:spcBef>
              <a:buClrTx/>
              <a:defRPr sz="1400">
                <a:solidFill>
                  <a:schemeClr val="accent1"/>
                </a:solidFill>
              </a:defRPr>
            </a:lvl2pPr>
            <a:lvl3pPr>
              <a:spcBef>
                <a:spcPts val="0"/>
              </a:spcBef>
              <a:buClrTx/>
              <a:defRPr sz="1400">
                <a:solidFill>
                  <a:schemeClr val="accent1"/>
                </a:solidFill>
              </a:defRPr>
            </a:lvl3pPr>
            <a:lvl4pPr>
              <a:spcBef>
                <a:spcPts val="0"/>
              </a:spcBef>
              <a:buClrTx/>
              <a:defRPr sz="1400">
                <a:solidFill>
                  <a:schemeClr val="accent1"/>
                </a:solidFill>
              </a:defRPr>
            </a:lvl4pPr>
            <a:lvl5pPr>
              <a:spcBef>
                <a:spcPts val="0"/>
              </a:spcBef>
              <a:buClrTx/>
              <a:defRPr sz="1400">
                <a:solidFill>
                  <a:schemeClr val="accent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229573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Photo Section Header White">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2">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3332624"/>
            <a:ext cx="8436075" cy="1200329"/>
          </a:xfrm>
        </p:spPr>
        <p:txBody>
          <a:bodyPr>
            <a:spAutoFit/>
          </a:bodyPr>
          <a:lstStyle>
            <a:lvl1pPr>
              <a:spcBef>
                <a:spcPts val="0"/>
              </a:spcBef>
              <a:buClrTx/>
              <a:defRPr sz="1600">
                <a:solidFill>
                  <a:schemeClr val="accent1"/>
                </a:solidFill>
              </a:defRPr>
            </a:lvl1pPr>
            <a:lvl2pPr>
              <a:spcBef>
                <a:spcPts val="0"/>
              </a:spcBef>
              <a:buClrTx/>
              <a:defRPr sz="1400">
                <a:solidFill>
                  <a:schemeClr val="accent1"/>
                </a:solidFill>
              </a:defRPr>
            </a:lvl2pPr>
            <a:lvl3pPr>
              <a:spcBef>
                <a:spcPts val="0"/>
              </a:spcBef>
              <a:buClrTx/>
              <a:defRPr sz="1400">
                <a:solidFill>
                  <a:schemeClr val="accent1"/>
                </a:solidFill>
              </a:defRPr>
            </a:lvl3pPr>
            <a:lvl4pPr>
              <a:spcBef>
                <a:spcPts val="0"/>
              </a:spcBef>
              <a:buClrTx/>
              <a:defRPr sz="1400">
                <a:solidFill>
                  <a:schemeClr val="accent1"/>
                </a:solidFill>
              </a:defRPr>
            </a:lvl4pPr>
            <a:lvl5pPr>
              <a:spcBef>
                <a:spcPts val="0"/>
              </a:spcBef>
              <a:buClrTx/>
              <a:defRPr sz="1400">
                <a:solidFill>
                  <a:schemeClr val="accent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dirty="0"/>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565686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Title and Content - 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tx1"/>
                </a:solidFill>
              </a:defRPr>
            </a:lvl1pPr>
          </a:lstStyle>
          <a:p>
            <a:r>
              <a:rPr lang="en-US" dirty="0"/>
              <a:t>Click to edit title</a:t>
            </a:r>
          </a:p>
        </p:txBody>
      </p:sp>
      <p:sp>
        <p:nvSpPr>
          <p:cNvPr id="3" name="Content Placeholder 2"/>
          <p:cNvSpPr>
            <a:spLocks noGrp="1"/>
          </p:cNvSpPr>
          <p:nvPr>
            <p:ph idx="1" hasCustomPrompt="1"/>
          </p:nvPr>
        </p:nvSpPr>
        <p:spPr>
          <a:xfrm>
            <a:off x="353964" y="1168843"/>
            <a:ext cx="8436076" cy="3213739"/>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4" name="Slide Number Placeholder 3"/>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8826185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1"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795190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Two Columns - dark">
    <p:bg>
      <p:bgRef idx="1001">
        <a:schemeClr val="bg2"/>
      </p:bgRef>
    </p:bg>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4648201"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6"/>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solidFill>
              </a:defRPr>
            </a:lvl1pPr>
          </a:lstStyle>
          <a:p>
            <a:r>
              <a:rPr lang="en-US" dirty="0"/>
              <a:t>Click to edit title</a:t>
            </a:r>
          </a:p>
        </p:txBody>
      </p:sp>
    </p:spTree>
    <p:extLst>
      <p:ext uri="{BB962C8B-B14F-4D97-AF65-F5344CB8AC3E}">
        <p14:creationId xmlns:p14="http://schemas.microsoft.com/office/powerpoint/2010/main" val="38751418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Three Columns - dark">
    <p:bg>
      <p:bgRef idx="1001">
        <a:schemeClr val="bg2"/>
      </p:bgRef>
    </p:bg>
    <p:spTree>
      <p:nvGrpSpPr>
        <p:cNvPr id="1" name=""/>
        <p:cNvGrpSpPr/>
        <p:nvPr/>
      </p:nvGrpSpPr>
      <p:grpSpPr>
        <a:xfrm>
          <a:off x="0" y="0"/>
          <a:ext cx="0" cy="0"/>
          <a:chOff x="0" y="0"/>
          <a:chExt cx="0" cy="0"/>
        </a:xfrm>
      </p:grpSpPr>
      <p:sp>
        <p:nvSpPr>
          <p:cNvPr id="8" name="Content Placeholder 2"/>
          <p:cNvSpPr>
            <a:spLocks noGrp="1"/>
          </p:cNvSpPr>
          <p:nvPr>
            <p:ph idx="14" hasCustomPrompt="1"/>
          </p:nvPr>
        </p:nvSpPr>
        <p:spPr>
          <a:xfrm>
            <a:off x="3539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3217363"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6" hasCustomPrompt="1"/>
          </p:nvPr>
        </p:nvSpPr>
        <p:spPr>
          <a:xfrm>
            <a:off x="6080761"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7"/>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solidFill>
              </a:defRPr>
            </a:lvl1pPr>
          </a:lstStyle>
          <a:p>
            <a:r>
              <a:rPr lang="en-US" dirty="0"/>
              <a:t>Click to edit title</a:t>
            </a:r>
          </a:p>
        </p:txBody>
      </p:sp>
    </p:spTree>
    <p:extLst>
      <p:ext uri="{BB962C8B-B14F-4D97-AF65-F5344CB8AC3E}">
        <p14:creationId xmlns:p14="http://schemas.microsoft.com/office/powerpoint/2010/main" val="134621387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Title Only - dark">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tx1"/>
                </a:solidFill>
              </a:defRPr>
            </a:lvl1pPr>
          </a:lstStyle>
          <a:p>
            <a:r>
              <a:rPr lang="en-US" dirty="0"/>
              <a:t>Click to edit title</a:t>
            </a:r>
          </a:p>
        </p:txBody>
      </p:sp>
      <p:sp>
        <p:nvSpPr>
          <p:cNvPr id="9"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373444343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type="blank" preserve="1">
  <p:cSld name="Blank - dark">
    <p:bg>
      <p:bgRef idx="1001">
        <a:schemeClr val="bg2"/>
      </p:bgRef>
    </p:bg>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75572509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Section Header - dark">
    <p:bg>
      <p:bgRef idx="1001">
        <a:schemeClr val="bg2"/>
      </p:bgRef>
    </p:bg>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5"/>
            <a:ext cx="8436075" cy="1200329"/>
          </a:xfrm>
        </p:spPr>
        <p:txBody>
          <a:bodyPr>
            <a:spAutoFit/>
          </a:bodyPr>
          <a:lstStyle>
            <a:lvl1pPr>
              <a:spcBef>
                <a:spcPts val="0"/>
              </a:spcBef>
              <a:buClr>
                <a:schemeClr val="accent3"/>
              </a:buClr>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3937537117"/>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Photo Section Header - dark">
    <p:bg>
      <p:bgRef idx="1001">
        <a:schemeClr val="bg2"/>
      </p:bgRef>
    </p:bg>
    <p:spTree>
      <p:nvGrpSpPr>
        <p:cNvPr id="1" name=""/>
        <p:cNvGrpSpPr/>
        <p:nvPr/>
      </p:nvGrpSpPr>
      <p:grpSpPr>
        <a:xfrm>
          <a:off x="0" y="0"/>
          <a:ext cx="0" cy="0"/>
          <a:chOff x="0" y="0"/>
          <a:chExt cx="0" cy="0"/>
        </a:xfrm>
      </p:grpSpPr>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3332624"/>
            <a:ext cx="8436075" cy="1200329"/>
          </a:xfrm>
        </p:spPr>
        <p:txBody>
          <a:bodyPr>
            <a:spAutoFit/>
          </a:bodyPr>
          <a:lstStyle>
            <a:lvl1pPr>
              <a:spcBef>
                <a:spcPts val="0"/>
              </a:spcBef>
              <a:buClrTx/>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dirty="0"/>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64553588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Title and Content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13" name="Group 12"/>
          <p:cNvGrpSpPr/>
          <p:nvPr userDrawn="1"/>
        </p:nvGrpSpPr>
        <p:grpSpPr>
          <a:xfrm>
            <a:off x="0" y="1"/>
            <a:ext cx="9144000" cy="4805172"/>
            <a:chOff x="0" y="1"/>
            <a:chExt cx="9144000" cy="4805172"/>
          </a:xfrm>
        </p:grpSpPr>
        <p:sp>
          <p:nvSpPr>
            <p:cNvPr id="14" name="Rectangle 13"/>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9" name="Oval 8"/>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2" name="Title 1"/>
          <p:cNvSpPr>
            <a:spLocks noGrp="1"/>
          </p:cNvSpPr>
          <p:nvPr userDrawn="1">
            <p:ph type="title" hasCustomPrompt="1"/>
          </p:nvPr>
        </p:nvSpPr>
        <p:spPr/>
        <p:txBody>
          <a:bodyPr/>
          <a:lstStyle>
            <a:lvl1pPr>
              <a:defRPr>
                <a:solidFill>
                  <a:schemeClr val="tx1">
                    <a:alpha val="90000"/>
                  </a:schemeClr>
                </a:solidFill>
              </a:defRPr>
            </a:lvl1pPr>
          </a:lstStyle>
          <a:p>
            <a:r>
              <a:rPr lang="en-US" dirty="0"/>
              <a:t>Click to edit title</a:t>
            </a:r>
          </a:p>
        </p:txBody>
      </p:sp>
      <p:sp>
        <p:nvSpPr>
          <p:cNvPr id="3" name="Content Placeholder 2"/>
          <p:cNvSpPr>
            <a:spLocks noGrp="1"/>
          </p:cNvSpPr>
          <p:nvPr userDrawn="1">
            <p:ph idx="1" hasCustomPrompt="1"/>
          </p:nvPr>
        </p:nvSpPr>
        <p:spPr>
          <a:xfrm>
            <a:off x="353964" y="1168843"/>
            <a:ext cx="8436076" cy="3213739"/>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7"/>
          <p:cNvSpPr>
            <a:spLocks noGrp="1"/>
          </p:cNvSpPr>
          <p:nvPr userDrawn="1">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4" name="Slide Number Placeholder 3"/>
          <p:cNvSpPr>
            <a:spLocks noGrp="1"/>
          </p:cNvSpPr>
          <p:nvPr userDrawn="1">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102025492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Two Columns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13" name="Group 12"/>
          <p:cNvGrpSpPr/>
          <p:nvPr userDrawn="1"/>
        </p:nvGrpSpPr>
        <p:grpSpPr>
          <a:xfrm>
            <a:off x="0" y="1"/>
            <a:ext cx="9144000" cy="4805172"/>
            <a:chOff x="0" y="1"/>
            <a:chExt cx="9144000" cy="4805172"/>
          </a:xfrm>
        </p:grpSpPr>
        <p:sp>
          <p:nvSpPr>
            <p:cNvPr id="14" name="Rectangle 13"/>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5" name="Oval 14"/>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8" name="Content Placeholder 2"/>
          <p:cNvSpPr>
            <a:spLocks noGrp="1"/>
          </p:cNvSpPr>
          <p:nvPr>
            <p:ph idx="14" hasCustomPrompt="1"/>
          </p:nvPr>
        </p:nvSpPr>
        <p:spPr>
          <a:xfrm>
            <a:off x="353962"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4648201" y="1168842"/>
            <a:ext cx="414183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6"/>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Tree>
    <p:extLst>
      <p:ext uri="{BB962C8B-B14F-4D97-AF65-F5344CB8AC3E}">
        <p14:creationId xmlns:p14="http://schemas.microsoft.com/office/powerpoint/2010/main" val="304415583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Three Columns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15" name="Group 14"/>
          <p:cNvGrpSpPr/>
          <p:nvPr userDrawn="1"/>
        </p:nvGrpSpPr>
        <p:grpSpPr>
          <a:xfrm>
            <a:off x="0" y="1"/>
            <a:ext cx="9144000" cy="4805172"/>
            <a:chOff x="0" y="1"/>
            <a:chExt cx="9144000" cy="4805172"/>
          </a:xfrm>
        </p:grpSpPr>
        <p:sp>
          <p:nvSpPr>
            <p:cNvPr id="16" name="Rectangle 15"/>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7" name="Oval 16"/>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8" name="Content Placeholder 2"/>
          <p:cNvSpPr>
            <a:spLocks noGrp="1"/>
          </p:cNvSpPr>
          <p:nvPr>
            <p:ph idx="14" hasCustomPrompt="1"/>
          </p:nvPr>
        </p:nvSpPr>
        <p:spPr>
          <a:xfrm>
            <a:off x="353962"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2"/>
          <p:cNvSpPr>
            <a:spLocks noGrp="1"/>
          </p:cNvSpPr>
          <p:nvPr>
            <p:ph idx="15" hasCustomPrompt="1"/>
          </p:nvPr>
        </p:nvSpPr>
        <p:spPr>
          <a:xfrm>
            <a:off x="3217363"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2"/>
          <p:cNvSpPr>
            <a:spLocks noGrp="1"/>
          </p:cNvSpPr>
          <p:nvPr>
            <p:ph idx="16" hasCustomPrompt="1"/>
          </p:nvPr>
        </p:nvSpPr>
        <p:spPr>
          <a:xfrm>
            <a:off x="6080761" y="1168842"/>
            <a:ext cx="2709278" cy="3210186"/>
          </a:xfr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7"/>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
        <p:nvSpPr>
          <p:cNvPr id="4" name="Title 3"/>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Tree>
    <p:extLst>
      <p:ext uri="{BB962C8B-B14F-4D97-AF65-F5344CB8AC3E}">
        <p14:creationId xmlns:p14="http://schemas.microsoft.com/office/powerpoint/2010/main" val="3516620208"/>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Title Only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8" name="Group 7"/>
          <p:cNvGrpSpPr/>
          <p:nvPr userDrawn="1"/>
        </p:nvGrpSpPr>
        <p:grpSpPr>
          <a:xfrm>
            <a:off x="0" y="1"/>
            <a:ext cx="9144000" cy="4805172"/>
            <a:chOff x="0" y="1"/>
            <a:chExt cx="9144000" cy="4805172"/>
          </a:xfrm>
        </p:grpSpPr>
        <p:sp>
          <p:nvSpPr>
            <p:cNvPr id="10" name="Rectangle 9"/>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1" name="Oval 10"/>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2" name="Title 1"/>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
        <p:nvSpPr>
          <p:cNvPr id="9" name="Text Placeholder 7"/>
          <p:cNvSpPr>
            <a:spLocks noGrp="1"/>
          </p:cNvSpPr>
          <p:nvPr>
            <p:ph type="body" sz="quarter" idx="13" hasCustomPrompt="1"/>
          </p:nvPr>
        </p:nvSpPr>
        <p:spPr>
          <a:xfrm>
            <a:off x="353964" y="4615773"/>
            <a:ext cx="8436076" cy="189732"/>
          </a:xfrm>
        </p:spPr>
        <p:txBody>
          <a:bodyPr wrap="square" anchor="b" anchorCtr="0">
            <a:spAutoFit/>
          </a:bodyPr>
          <a:lstStyle>
            <a:lvl1pPr marL="0" indent="0">
              <a:lnSpc>
                <a:spcPct val="75000"/>
              </a:lnSpc>
              <a:spcBef>
                <a:spcPts val="0"/>
              </a:spcBef>
              <a:buFont typeface="Arial" pitchFamily="34" charset="0"/>
              <a:buNone/>
              <a:defRPr sz="800">
                <a:solidFill>
                  <a:schemeClr val="tx1">
                    <a:lumMod val="75000"/>
                  </a:schemeClr>
                </a:solidFill>
                <a:latin typeface="+mn-lt"/>
              </a:defRPr>
            </a:lvl1pPr>
            <a:lvl2pPr marL="171442" indent="-114294">
              <a:defRPr sz="900"/>
            </a:lvl2pPr>
            <a:lvl3pPr marL="342884" indent="-114294">
              <a:defRPr sz="900"/>
            </a:lvl3pPr>
            <a:lvl4pPr marL="514325" indent="-114294">
              <a:defRPr sz="900"/>
            </a:lvl4pPr>
            <a:lvl5pPr marL="685766" indent="-114294">
              <a:defRPr sz="900"/>
            </a:lvl5pPr>
          </a:lstStyle>
          <a:p>
            <a:pPr lvl="0"/>
            <a:r>
              <a:rPr lang="en-US" dirty="0"/>
              <a:t>Click to edit footnote</a:t>
            </a:r>
          </a:p>
        </p:txBody>
      </p:sp>
      <p:sp>
        <p:nvSpPr>
          <p:cNvPr id="3" name="Slide Number Placeholder 2"/>
          <p:cNvSpPr>
            <a:spLocks noGrp="1"/>
          </p:cNvSpPr>
          <p:nvPr>
            <p:ph type="sldNum" sz="quarter" idx="14"/>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98114081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1631701572"/>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blank" preserve="1">
  <p:cSld name="Blank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6" name="Group 5"/>
          <p:cNvGrpSpPr/>
          <p:nvPr userDrawn="1"/>
        </p:nvGrpSpPr>
        <p:grpSpPr>
          <a:xfrm>
            <a:off x="0" y="1"/>
            <a:ext cx="9144000" cy="4805172"/>
            <a:chOff x="0" y="1"/>
            <a:chExt cx="9144000" cy="4805172"/>
          </a:xfrm>
        </p:grpSpPr>
        <p:sp>
          <p:nvSpPr>
            <p:cNvPr id="7" name="Rectangle 6"/>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8" name="Oval 7"/>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2" name="Slide Number Placeholder 1"/>
          <p:cNvSpPr>
            <a:spLocks noGrp="1"/>
          </p:cNvSpPr>
          <p:nvPr>
            <p:ph type="sldNum" sz="quarter" idx="10"/>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387815460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Section Header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8" name="Group 7"/>
          <p:cNvGrpSpPr/>
          <p:nvPr userDrawn="1"/>
        </p:nvGrpSpPr>
        <p:grpSpPr>
          <a:xfrm>
            <a:off x="0" y="1"/>
            <a:ext cx="9144000" cy="4805172"/>
            <a:chOff x="0" y="1"/>
            <a:chExt cx="9144000" cy="4805172"/>
          </a:xfrm>
        </p:grpSpPr>
        <p:sp>
          <p:nvSpPr>
            <p:cNvPr id="9" name="Rectangle 8"/>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0" name="Oval 9"/>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3" name="Title 1"/>
          <p:cNvSpPr>
            <a:spLocks noGrp="1"/>
          </p:cNvSpPr>
          <p:nvPr>
            <p:ph type="ctrTitle" hasCustomPrompt="1"/>
          </p:nvPr>
        </p:nvSpPr>
        <p:spPr>
          <a:xfrm>
            <a:off x="353963" y="1959104"/>
            <a:ext cx="8436075" cy="674031"/>
          </a:xfrm>
        </p:spPr>
        <p:txBody>
          <a:bodyPr anchor="b"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2633135"/>
            <a:ext cx="8436075" cy="1200329"/>
          </a:xfrm>
        </p:spPr>
        <p:txBody>
          <a:bodyPr>
            <a:spAutoFit/>
          </a:bodyPr>
          <a:lstStyle>
            <a:lvl1pPr>
              <a:spcBef>
                <a:spcPts val="0"/>
              </a:spcBef>
              <a:buClr>
                <a:schemeClr val="accent2"/>
              </a:buClr>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Slide Number Placeholder 1"/>
          <p:cNvSpPr>
            <a:spLocks noGrp="1"/>
          </p:cNvSpPr>
          <p:nvPr>
            <p:ph type="sldNum" sz="quarter" idx="12"/>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4816429"/>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Photo Section Header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grpSp>
        <p:nvGrpSpPr>
          <p:cNvPr id="9" name="Group 8"/>
          <p:cNvGrpSpPr/>
          <p:nvPr userDrawn="1"/>
        </p:nvGrpSpPr>
        <p:grpSpPr>
          <a:xfrm>
            <a:off x="0" y="1"/>
            <a:ext cx="9144000" cy="4805172"/>
            <a:chOff x="0" y="1"/>
            <a:chExt cx="9144000" cy="4805172"/>
          </a:xfrm>
        </p:grpSpPr>
        <p:sp>
          <p:nvSpPr>
            <p:cNvPr id="10" name="Rectangle 9"/>
            <p:cNvSpPr/>
            <p:nvPr userDrawn="1"/>
          </p:nvSpPr>
          <p:spPr>
            <a:xfrm>
              <a:off x="0" y="1"/>
              <a:ext cx="9144000" cy="4805172"/>
            </a:xfrm>
            <a:prstGeom prst="rect">
              <a:avLst/>
            </a:prstGeom>
            <a:blipFill dpi="0" rotWithShape="1">
              <a:blip r:embed="rId2" cstate="print">
                <a:alphaModFix amt="21000"/>
                <a:extLst>
                  <a:ext uri="{28A0092B-C50C-407E-A947-70E740481C1C}">
                    <a14:useLocalDpi xmlns:a14="http://schemas.microsoft.com/office/drawing/2010/main"/>
                  </a:ext>
                </a:extLst>
              </a:blip>
              <a:srcRect/>
              <a:stretch>
                <a:fillRect b="-704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
          <p:nvSpPr>
            <p:cNvPr id="11" name="Oval 10"/>
            <p:cNvSpPr/>
            <p:nvPr userDrawn="1"/>
          </p:nvSpPr>
          <p:spPr>
            <a:xfrm>
              <a:off x="2349500" y="810854"/>
              <a:ext cx="4445000" cy="3183467"/>
            </a:xfrm>
            <a:prstGeom prst="ellipse">
              <a:avLst/>
            </a:prstGeom>
            <a:gradFill flip="none" rotWithShape="1">
              <a:gsLst>
                <a:gs pos="100000">
                  <a:schemeClr val="bg2">
                    <a:lumMod val="50000"/>
                    <a:alpha val="0"/>
                  </a:schemeClr>
                </a:gs>
                <a:gs pos="0">
                  <a:srgbClr val="001E39">
                    <a:alpha val="21000"/>
                    <a:lumMod val="82000"/>
                    <a:lumOff val="18000"/>
                  </a:srgb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sp>
        <p:nvSpPr>
          <p:cNvPr id="3" name="Title 1"/>
          <p:cNvSpPr>
            <a:spLocks noGrp="1"/>
          </p:cNvSpPr>
          <p:nvPr>
            <p:ph type="ctrTitle" hasCustomPrompt="1"/>
          </p:nvPr>
        </p:nvSpPr>
        <p:spPr>
          <a:xfrm>
            <a:off x="353963" y="2658593"/>
            <a:ext cx="8436075" cy="674031"/>
          </a:xfrm>
        </p:spPr>
        <p:txBody>
          <a:bodyPr anchor="t" anchorCtr="0">
            <a:spAutoFit/>
          </a:bodyPr>
          <a:lstStyle>
            <a:lvl1pPr algn="l">
              <a:lnSpc>
                <a:spcPct val="70000"/>
              </a:lnSpc>
              <a:defRPr sz="5400" b="0">
                <a:solidFill>
                  <a:schemeClr val="tx1">
                    <a:alpha val="90000"/>
                  </a:schemeClr>
                </a:solidFill>
                <a:latin typeface="+mj-lt"/>
              </a:defRPr>
            </a:lvl1pPr>
          </a:lstStyle>
          <a:p>
            <a:r>
              <a:rPr lang="en-US" dirty="0"/>
              <a:t>Click to edit title</a:t>
            </a:r>
          </a:p>
        </p:txBody>
      </p:sp>
      <p:sp>
        <p:nvSpPr>
          <p:cNvPr id="4" name="Text Placeholder 3"/>
          <p:cNvSpPr>
            <a:spLocks noGrp="1"/>
          </p:cNvSpPr>
          <p:nvPr>
            <p:ph type="body" sz="quarter" idx="11" hasCustomPrompt="1"/>
          </p:nvPr>
        </p:nvSpPr>
        <p:spPr>
          <a:xfrm>
            <a:off x="353963" y="3332624"/>
            <a:ext cx="8436075" cy="1200329"/>
          </a:xfrm>
        </p:spPr>
        <p:txBody>
          <a:bodyPr>
            <a:spAutoFit/>
          </a:bodyPr>
          <a:lstStyle>
            <a:lvl1pPr>
              <a:spcBef>
                <a:spcPts val="0"/>
              </a:spcBef>
              <a:buClr>
                <a:schemeClr val="accent2"/>
              </a:buClr>
              <a:defRPr sz="1600">
                <a:solidFill>
                  <a:schemeClr val="accent2">
                    <a:lumMod val="40000"/>
                    <a:lumOff val="60000"/>
                  </a:schemeClr>
                </a:solidFill>
              </a:defRPr>
            </a:lvl1pPr>
            <a:lvl2pPr>
              <a:spcBef>
                <a:spcPts val="0"/>
              </a:spcBef>
              <a:buClrTx/>
              <a:defRPr sz="1400">
                <a:solidFill>
                  <a:schemeClr val="accent2">
                    <a:lumMod val="40000"/>
                    <a:lumOff val="60000"/>
                  </a:schemeClr>
                </a:solidFill>
              </a:defRPr>
            </a:lvl2pPr>
            <a:lvl3pPr>
              <a:spcBef>
                <a:spcPts val="0"/>
              </a:spcBef>
              <a:buClrTx/>
              <a:defRPr sz="1400">
                <a:solidFill>
                  <a:schemeClr val="accent2">
                    <a:lumMod val="40000"/>
                    <a:lumOff val="60000"/>
                  </a:schemeClr>
                </a:solidFill>
              </a:defRPr>
            </a:lvl3pPr>
            <a:lvl4pPr>
              <a:spcBef>
                <a:spcPts val="0"/>
              </a:spcBef>
              <a:buClrTx/>
              <a:defRPr sz="1400">
                <a:solidFill>
                  <a:schemeClr val="accent2">
                    <a:lumMod val="40000"/>
                    <a:lumOff val="60000"/>
                  </a:schemeClr>
                </a:solidFill>
              </a:defRPr>
            </a:lvl4pPr>
            <a:lvl5pPr>
              <a:spcBef>
                <a:spcPts val="0"/>
              </a:spcBef>
              <a:buClrTx/>
              <a:defRPr sz="1400">
                <a:solidFill>
                  <a:schemeClr val="accent2">
                    <a:lumMod val="40000"/>
                    <a:lumOff val="60000"/>
                  </a:schemeClr>
                </a:solidFill>
              </a:defRPr>
            </a:lvl5p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Picture Placeholder 14"/>
          <p:cNvSpPr>
            <a:spLocks noGrp="1"/>
          </p:cNvSpPr>
          <p:nvPr>
            <p:ph type="pic" sz="quarter" idx="12"/>
          </p:nvPr>
        </p:nvSpPr>
        <p:spPr>
          <a:xfrm>
            <a:off x="0" y="0"/>
            <a:ext cx="9144000" cy="2574132"/>
          </a:xfrm>
        </p:spPr>
        <p:txBody>
          <a:bodyPr/>
          <a:lstStyle>
            <a:lvl1pPr>
              <a:defRPr>
                <a:solidFill>
                  <a:schemeClr val="tx1"/>
                </a:solidFill>
              </a:defRPr>
            </a:lvl1pPr>
          </a:lstStyle>
          <a:p>
            <a:endParaRPr lang="en-US" dirty="0"/>
          </a:p>
        </p:txBody>
      </p:sp>
      <p:sp>
        <p:nvSpPr>
          <p:cNvPr id="2" name="Slide Number Placeholder 1"/>
          <p:cNvSpPr>
            <a:spLocks noGrp="1"/>
          </p:cNvSpPr>
          <p:nvPr>
            <p:ph type="sldNum" sz="quarter" idx="13"/>
          </p:nvPr>
        </p:nvSpPr>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spTree>
    <p:extLst>
      <p:ext uri="{BB962C8B-B14F-4D97-AF65-F5344CB8AC3E}">
        <p14:creationId xmlns:p14="http://schemas.microsoft.com/office/powerpoint/2010/main" val="290925251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7" name="Rectangle 6"/>
          <p:cNvSpPr/>
          <p:nvPr userDrawn="1"/>
        </p:nvSpPr>
        <p:spPr>
          <a:xfrm>
            <a:off x="0" y="2"/>
            <a:ext cx="9144000" cy="5143499"/>
          </a:xfrm>
          <a:prstGeom prst="rect">
            <a:avLst/>
          </a:prstGeom>
          <a:blipFill dpi="0" rotWithShape="1">
            <a:blip r:embed="rId2" cstate="print">
              <a:alphaModFix amt="75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nvGrpSpPr>
          <p:cNvPr id="11" name="Group 10"/>
          <p:cNvGrpSpPr/>
          <p:nvPr userDrawn="1"/>
        </p:nvGrpSpPr>
        <p:grpSpPr>
          <a:xfrm>
            <a:off x="3517585" y="1875130"/>
            <a:ext cx="2108834" cy="1389888"/>
            <a:chOff x="451796" y="386081"/>
            <a:chExt cx="1249194" cy="823318"/>
          </a:xfrm>
        </p:grpSpPr>
        <p:sp>
          <p:nvSpPr>
            <p:cNvPr id="12"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232360491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userDrawn="1">
  <p:cSld name="Final Slide with Tagline">
    <p:spTree>
      <p:nvGrpSpPr>
        <p:cNvPr id="1" name=""/>
        <p:cNvGrpSpPr/>
        <p:nvPr/>
      </p:nvGrpSpPr>
      <p:grpSpPr>
        <a:xfrm>
          <a:off x="0" y="0"/>
          <a:ext cx="0" cy="0"/>
          <a:chOff x="0" y="0"/>
          <a:chExt cx="0" cy="0"/>
        </a:xfrm>
      </p:grpSpPr>
      <p:sp>
        <p:nvSpPr>
          <p:cNvPr id="29" name="Rectangle 28"/>
          <p:cNvSpPr/>
          <p:nvPr userDrawn="1"/>
        </p:nvSpPr>
        <p:spPr>
          <a:xfrm>
            <a:off x="0" y="2"/>
            <a:ext cx="9144000" cy="5143499"/>
          </a:xfrm>
          <a:prstGeom prst="rect">
            <a:avLst/>
          </a:prstGeom>
          <a:blipFill dpi="0" rotWithShape="1">
            <a:blip r:embed="rId2" cstate="print">
              <a:alphaModFix amt="75000"/>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grpSp>
        <p:nvGrpSpPr>
          <p:cNvPr id="4" name="Group 3"/>
          <p:cNvGrpSpPr/>
          <p:nvPr userDrawn="1"/>
        </p:nvGrpSpPr>
        <p:grpSpPr>
          <a:xfrm>
            <a:off x="2746889" y="1874822"/>
            <a:ext cx="3650223" cy="1514490"/>
            <a:chOff x="3095625" y="246063"/>
            <a:chExt cx="5176838" cy="2147887"/>
          </a:xfrm>
          <a:solidFill>
            <a:srgbClr val="FFFFFF"/>
          </a:solidFill>
        </p:grpSpPr>
        <p:sp>
          <p:nvSpPr>
            <p:cNvPr id="5" name="Freeform 4"/>
            <p:cNvSpPr>
              <a:spLocks noEditPoints="1"/>
            </p:cNvSpPr>
            <p:nvPr userDrawn="1"/>
          </p:nvSpPr>
          <p:spPr bwMode="auto">
            <a:xfrm>
              <a:off x="3095625" y="246063"/>
              <a:ext cx="2998788" cy="1976437"/>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6" name="Freeform 5"/>
            <p:cNvSpPr>
              <a:spLocks noEditPoints="1"/>
            </p:cNvSpPr>
            <p:nvPr userDrawn="1"/>
          </p:nvSpPr>
          <p:spPr bwMode="auto">
            <a:xfrm>
              <a:off x="5643563" y="706438"/>
              <a:ext cx="125413" cy="123825"/>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7" name="Freeform 6"/>
            <p:cNvSpPr>
              <a:spLocks noEditPoints="1"/>
            </p:cNvSpPr>
            <p:nvPr userDrawn="1"/>
          </p:nvSpPr>
          <p:spPr bwMode="auto">
            <a:xfrm>
              <a:off x="8145463" y="2079625"/>
              <a:ext cx="127000" cy="61912"/>
            </a:xfrm>
            <a:custGeom>
              <a:avLst/>
              <a:gdLst>
                <a:gd name="T0" fmla="*/ 83 w 160"/>
                <a:gd name="T1" fmla="*/ 0 h 79"/>
                <a:gd name="T2" fmla="*/ 97 w 160"/>
                <a:gd name="T3" fmla="*/ 0 h 79"/>
                <a:gd name="T4" fmla="*/ 123 w 160"/>
                <a:gd name="T5" fmla="*/ 45 h 79"/>
                <a:gd name="T6" fmla="*/ 146 w 160"/>
                <a:gd name="T7" fmla="*/ 0 h 79"/>
                <a:gd name="T8" fmla="*/ 160 w 160"/>
                <a:gd name="T9" fmla="*/ 0 h 79"/>
                <a:gd name="T10" fmla="*/ 160 w 160"/>
                <a:gd name="T11" fmla="*/ 79 h 79"/>
                <a:gd name="T12" fmla="*/ 146 w 160"/>
                <a:gd name="T13" fmla="*/ 79 h 79"/>
                <a:gd name="T14" fmla="*/ 146 w 160"/>
                <a:gd name="T15" fmla="*/ 25 h 79"/>
                <a:gd name="T16" fmla="*/ 128 w 160"/>
                <a:gd name="T17" fmla="*/ 59 h 79"/>
                <a:gd name="T18" fmla="*/ 115 w 160"/>
                <a:gd name="T19" fmla="*/ 59 h 79"/>
                <a:gd name="T20" fmla="*/ 97 w 160"/>
                <a:gd name="T21" fmla="*/ 25 h 79"/>
                <a:gd name="T22" fmla="*/ 97 w 160"/>
                <a:gd name="T23" fmla="*/ 79 h 79"/>
                <a:gd name="T24" fmla="*/ 83 w 160"/>
                <a:gd name="T25" fmla="*/ 79 h 79"/>
                <a:gd name="T26" fmla="*/ 83 w 160"/>
                <a:gd name="T27" fmla="*/ 0 h 79"/>
                <a:gd name="T28" fmla="*/ 0 w 160"/>
                <a:gd name="T29" fmla="*/ 0 h 79"/>
                <a:gd name="T30" fmla="*/ 69 w 160"/>
                <a:gd name="T31" fmla="*/ 0 h 79"/>
                <a:gd name="T32" fmla="*/ 69 w 160"/>
                <a:gd name="T33" fmla="*/ 14 h 79"/>
                <a:gd name="T34" fmla="*/ 41 w 160"/>
                <a:gd name="T35" fmla="*/ 14 h 79"/>
                <a:gd name="T36" fmla="*/ 41 w 160"/>
                <a:gd name="T37" fmla="*/ 79 h 79"/>
                <a:gd name="T38" fmla="*/ 27 w 160"/>
                <a:gd name="T39" fmla="*/ 79 h 79"/>
                <a:gd name="T40" fmla="*/ 27 w 160"/>
                <a:gd name="T41" fmla="*/ 14 h 79"/>
                <a:gd name="T42" fmla="*/ 0 w 160"/>
                <a:gd name="T43" fmla="*/ 14 h 79"/>
                <a:gd name="T44" fmla="*/ 0 w 160"/>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0" h="79">
                  <a:moveTo>
                    <a:pt x="83" y="0"/>
                  </a:moveTo>
                  <a:lnTo>
                    <a:pt x="97" y="0"/>
                  </a:lnTo>
                  <a:lnTo>
                    <a:pt x="123" y="45"/>
                  </a:lnTo>
                  <a:lnTo>
                    <a:pt x="146" y="0"/>
                  </a:lnTo>
                  <a:lnTo>
                    <a:pt x="160" y="0"/>
                  </a:lnTo>
                  <a:lnTo>
                    <a:pt x="160" y="79"/>
                  </a:lnTo>
                  <a:lnTo>
                    <a:pt x="146" y="79"/>
                  </a:lnTo>
                  <a:lnTo>
                    <a:pt x="146" y="25"/>
                  </a:lnTo>
                  <a:lnTo>
                    <a:pt x="128" y="59"/>
                  </a:lnTo>
                  <a:lnTo>
                    <a:pt x="115" y="59"/>
                  </a:lnTo>
                  <a:lnTo>
                    <a:pt x="97" y="25"/>
                  </a:lnTo>
                  <a:lnTo>
                    <a:pt x="97" y="79"/>
                  </a:lnTo>
                  <a:lnTo>
                    <a:pt x="83" y="79"/>
                  </a:lnTo>
                  <a:lnTo>
                    <a:pt x="83" y="0"/>
                  </a:lnTo>
                  <a:close/>
                  <a:moveTo>
                    <a:pt x="0" y="0"/>
                  </a:moveTo>
                  <a:lnTo>
                    <a:pt x="69" y="0"/>
                  </a:lnTo>
                  <a:lnTo>
                    <a:pt x="69" y="14"/>
                  </a:lnTo>
                  <a:lnTo>
                    <a:pt x="41" y="14"/>
                  </a:lnTo>
                  <a:lnTo>
                    <a:pt x="41" y="79"/>
                  </a:lnTo>
                  <a:lnTo>
                    <a:pt x="27" y="79"/>
                  </a:lnTo>
                  <a:lnTo>
                    <a:pt x="27" y="14"/>
                  </a:lnTo>
                  <a:lnTo>
                    <a:pt x="0" y="1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8" name="Freeform 7"/>
            <p:cNvSpPr>
              <a:spLocks noEditPoints="1"/>
            </p:cNvSpPr>
            <p:nvPr userDrawn="1"/>
          </p:nvSpPr>
          <p:spPr bwMode="auto">
            <a:xfrm>
              <a:off x="5826125" y="1677988"/>
              <a:ext cx="204788" cy="241300"/>
            </a:xfrm>
            <a:custGeom>
              <a:avLst/>
              <a:gdLst>
                <a:gd name="T0" fmla="*/ 141 w 258"/>
                <a:gd name="T1" fmla="*/ 42 h 304"/>
                <a:gd name="T2" fmla="*/ 117 w 258"/>
                <a:gd name="T3" fmla="*/ 46 h 304"/>
                <a:gd name="T4" fmla="*/ 98 w 258"/>
                <a:gd name="T5" fmla="*/ 52 h 304"/>
                <a:gd name="T6" fmla="*/ 82 w 258"/>
                <a:gd name="T7" fmla="*/ 66 h 304"/>
                <a:gd name="T8" fmla="*/ 68 w 258"/>
                <a:gd name="T9" fmla="*/ 82 h 304"/>
                <a:gd name="T10" fmla="*/ 58 w 258"/>
                <a:gd name="T11" fmla="*/ 101 h 304"/>
                <a:gd name="T12" fmla="*/ 54 w 258"/>
                <a:gd name="T13" fmla="*/ 125 h 304"/>
                <a:gd name="T14" fmla="*/ 211 w 258"/>
                <a:gd name="T15" fmla="*/ 125 h 304"/>
                <a:gd name="T16" fmla="*/ 211 w 258"/>
                <a:gd name="T17" fmla="*/ 119 h 304"/>
                <a:gd name="T18" fmla="*/ 209 w 258"/>
                <a:gd name="T19" fmla="*/ 97 h 304"/>
                <a:gd name="T20" fmla="*/ 203 w 258"/>
                <a:gd name="T21" fmla="*/ 78 h 304"/>
                <a:gd name="T22" fmla="*/ 193 w 258"/>
                <a:gd name="T23" fmla="*/ 64 h 304"/>
                <a:gd name="T24" fmla="*/ 179 w 258"/>
                <a:gd name="T25" fmla="*/ 52 h 304"/>
                <a:gd name="T26" fmla="*/ 161 w 258"/>
                <a:gd name="T27" fmla="*/ 46 h 304"/>
                <a:gd name="T28" fmla="*/ 141 w 258"/>
                <a:gd name="T29" fmla="*/ 42 h 304"/>
                <a:gd name="T30" fmla="*/ 139 w 258"/>
                <a:gd name="T31" fmla="*/ 0 h 304"/>
                <a:gd name="T32" fmla="*/ 167 w 258"/>
                <a:gd name="T33" fmla="*/ 2 h 304"/>
                <a:gd name="T34" fmla="*/ 191 w 258"/>
                <a:gd name="T35" fmla="*/ 10 h 304"/>
                <a:gd name="T36" fmla="*/ 211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2 w 258"/>
                <a:gd name="T51" fmla="*/ 165 h 304"/>
                <a:gd name="T52" fmla="*/ 58 w 258"/>
                <a:gd name="T53" fmla="*/ 193 h 304"/>
                <a:gd name="T54" fmla="*/ 66 w 258"/>
                <a:gd name="T55" fmla="*/ 216 h 304"/>
                <a:gd name="T56" fmla="*/ 80 w 258"/>
                <a:gd name="T57" fmla="*/ 234 h 304"/>
                <a:gd name="T58" fmla="*/ 100 w 258"/>
                <a:gd name="T59" fmla="*/ 248 h 304"/>
                <a:gd name="T60" fmla="*/ 123 w 258"/>
                <a:gd name="T61" fmla="*/ 256 h 304"/>
                <a:gd name="T62" fmla="*/ 153 w 258"/>
                <a:gd name="T63" fmla="*/ 260 h 304"/>
                <a:gd name="T64" fmla="*/ 181 w 258"/>
                <a:gd name="T65" fmla="*/ 256 h 304"/>
                <a:gd name="T66" fmla="*/ 205 w 258"/>
                <a:gd name="T67" fmla="*/ 248 h 304"/>
                <a:gd name="T68" fmla="*/ 226 w 258"/>
                <a:gd name="T69" fmla="*/ 236 h 304"/>
                <a:gd name="T70" fmla="*/ 248 w 258"/>
                <a:gd name="T71" fmla="*/ 270 h 304"/>
                <a:gd name="T72" fmla="*/ 226 w 258"/>
                <a:gd name="T73" fmla="*/ 286 h 304"/>
                <a:gd name="T74" fmla="*/ 203 w 258"/>
                <a:gd name="T75" fmla="*/ 296 h 304"/>
                <a:gd name="T76" fmla="*/ 177 w 258"/>
                <a:gd name="T77" fmla="*/ 302 h 304"/>
                <a:gd name="T78" fmla="*/ 147 w 258"/>
                <a:gd name="T79" fmla="*/ 304 h 304"/>
                <a:gd name="T80" fmla="*/ 115 w 258"/>
                <a:gd name="T81" fmla="*/ 302 h 304"/>
                <a:gd name="T82" fmla="*/ 88 w 258"/>
                <a:gd name="T83" fmla="*/ 294 h 304"/>
                <a:gd name="T84" fmla="*/ 62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2 w 258"/>
                <a:gd name="T105" fmla="*/ 22 h 304"/>
                <a:gd name="T106" fmla="*/ 84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8" y="52"/>
                  </a:lnTo>
                  <a:lnTo>
                    <a:pt x="82" y="66"/>
                  </a:lnTo>
                  <a:lnTo>
                    <a:pt x="68" y="82"/>
                  </a:lnTo>
                  <a:lnTo>
                    <a:pt x="58" y="101"/>
                  </a:lnTo>
                  <a:lnTo>
                    <a:pt x="54" y="125"/>
                  </a:lnTo>
                  <a:lnTo>
                    <a:pt x="211" y="125"/>
                  </a:lnTo>
                  <a:lnTo>
                    <a:pt x="211" y="119"/>
                  </a:lnTo>
                  <a:lnTo>
                    <a:pt x="209" y="97"/>
                  </a:lnTo>
                  <a:lnTo>
                    <a:pt x="203" y="78"/>
                  </a:lnTo>
                  <a:lnTo>
                    <a:pt x="193" y="64"/>
                  </a:lnTo>
                  <a:lnTo>
                    <a:pt x="179" y="52"/>
                  </a:lnTo>
                  <a:lnTo>
                    <a:pt x="161" y="46"/>
                  </a:lnTo>
                  <a:lnTo>
                    <a:pt x="141" y="42"/>
                  </a:lnTo>
                  <a:close/>
                  <a:moveTo>
                    <a:pt x="139" y="0"/>
                  </a:moveTo>
                  <a:lnTo>
                    <a:pt x="167" y="2"/>
                  </a:lnTo>
                  <a:lnTo>
                    <a:pt x="191" y="10"/>
                  </a:lnTo>
                  <a:lnTo>
                    <a:pt x="211" y="20"/>
                  </a:lnTo>
                  <a:lnTo>
                    <a:pt x="228" y="36"/>
                  </a:lnTo>
                  <a:lnTo>
                    <a:pt x="240" y="56"/>
                  </a:lnTo>
                  <a:lnTo>
                    <a:pt x="250" y="78"/>
                  </a:lnTo>
                  <a:lnTo>
                    <a:pt x="256" y="103"/>
                  </a:lnTo>
                  <a:lnTo>
                    <a:pt x="258" y="129"/>
                  </a:lnTo>
                  <a:lnTo>
                    <a:pt x="256" y="165"/>
                  </a:lnTo>
                  <a:lnTo>
                    <a:pt x="52" y="165"/>
                  </a:lnTo>
                  <a:lnTo>
                    <a:pt x="58" y="193"/>
                  </a:lnTo>
                  <a:lnTo>
                    <a:pt x="66" y="216"/>
                  </a:lnTo>
                  <a:lnTo>
                    <a:pt x="80" y="234"/>
                  </a:lnTo>
                  <a:lnTo>
                    <a:pt x="100" y="248"/>
                  </a:lnTo>
                  <a:lnTo>
                    <a:pt x="123" y="256"/>
                  </a:lnTo>
                  <a:lnTo>
                    <a:pt x="153" y="260"/>
                  </a:lnTo>
                  <a:lnTo>
                    <a:pt x="181" y="256"/>
                  </a:lnTo>
                  <a:lnTo>
                    <a:pt x="205" y="248"/>
                  </a:lnTo>
                  <a:lnTo>
                    <a:pt x="226" y="236"/>
                  </a:lnTo>
                  <a:lnTo>
                    <a:pt x="248" y="270"/>
                  </a:lnTo>
                  <a:lnTo>
                    <a:pt x="226" y="286"/>
                  </a:lnTo>
                  <a:lnTo>
                    <a:pt x="203" y="296"/>
                  </a:lnTo>
                  <a:lnTo>
                    <a:pt x="177" y="302"/>
                  </a:lnTo>
                  <a:lnTo>
                    <a:pt x="147" y="304"/>
                  </a:lnTo>
                  <a:lnTo>
                    <a:pt x="115" y="302"/>
                  </a:lnTo>
                  <a:lnTo>
                    <a:pt x="88" y="294"/>
                  </a:lnTo>
                  <a:lnTo>
                    <a:pt x="62" y="282"/>
                  </a:lnTo>
                  <a:lnTo>
                    <a:pt x="42" y="264"/>
                  </a:lnTo>
                  <a:lnTo>
                    <a:pt x="24" y="242"/>
                  </a:lnTo>
                  <a:lnTo>
                    <a:pt x="12" y="216"/>
                  </a:lnTo>
                  <a:lnTo>
                    <a:pt x="4" y="185"/>
                  </a:lnTo>
                  <a:lnTo>
                    <a:pt x="0" y="149"/>
                  </a:lnTo>
                  <a:lnTo>
                    <a:pt x="4" y="115"/>
                  </a:lnTo>
                  <a:lnTo>
                    <a:pt x="12" y="86"/>
                  </a:lnTo>
                  <a:lnTo>
                    <a:pt x="24" y="60"/>
                  </a:lnTo>
                  <a:lnTo>
                    <a:pt x="40" y="40"/>
                  </a:lnTo>
                  <a:lnTo>
                    <a:pt x="62" y="22"/>
                  </a:lnTo>
                  <a:lnTo>
                    <a:pt x="84" y="10"/>
                  </a:lnTo>
                  <a:lnTo>
                    <a:pt x="111"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9" name="Freeform 8"/>
            <p:cNvSpPr>
              <a:spLocks/>
            </p:cNvSpPr>
            <p:nvPr userDrawn="1"/>
          </p:nvSpPr>
          <p:spPr bwMode="auto">
            <a:xfrm>
              <a:off x="6053138" y="1684338"/>
              <a:ext cx="215900" cy="228600"/>
            </a:xfrm>
            <a:custGeom>
              <a:avLst/>
              <a:gdLst>
                <a:gd name="T0" fmla="*/ 6 w 271"/>
                <a:gd name="T1" fmla="*/ 0 h 288"/>
                <a:gd name="T2" fmla="*/ 65 w 271"/>
                <a:gd name="T3" fmla="*/ 0 h 288"/>
                <a:gd name="T4" fmla="*/ 137 w 271"/>
                <a:gd name="T5" fmla="*/ 105 h 288"/>
                <a:gd name="T6" fmla="*/ 208 w 271"/>
                <a:gd name="T7" fmla="*/ 0 h 288"/>
                <a:gd name="T8" fmla="*/ 263 w 271"/>
                <a:gd name="T9" fmla="*/ 0 h 288"/>
                <a:gd name="T10" fmla="*/ 164 w 271"/>
                <a:gd name="T11" fmla="*/ 141 h 288"/>
                <a:gd name="T12" fmla="*/ 271 w 271"/>
                <a:gd name="T13" fmla="*/ 288 h 288"/>
                <a:gd name="T14" fmla="*/ 212 w 271"/>
                <a:gd name="T15" fmla="*/ 288 h 288"/>
                <a:gd name="T16" fmla="*/ 135 w 271"/>
                <a:gd name="T17" fmla="*/ 177 h 288"/>
                <a:gd name="T18" fmla="*/ 55 w 271"/>
                <a:gd name="T19" fmla="*/ 288 h 288"/>
                <a:gd name="T20" fmla="*/ 0 w 271"/>
                <a:gd name="T21" fmla="*/ 288 h 288"/>
                <a:gd name="T22" fmla="*/ 107 w 271"/>
                <a:gd name="T23" fmla="*/ 141 h 288"/>
                <a:gd name="T24" fmla="*/ 6 w 271"/>
                <a:gd name="T2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1" h="288">
                  <a:moveTo>
                    <a:pt x="6" y="0"/>
                  </a:moveTo>
                  <a:lnTo>
                    <a:pt x="65" y="0"/>
                  </a:lnTo>
                  <a:lnTo>
                    <a:pt x="137" y="105"/>
                  </a:lnTo>
                  <a:lnTo>
                    <a:pt x="208" y="0"/>
                  </a:lnTo>
                  <a:lnTo>
                    <a:pt x="263" y="0"/>
                  </a:lnTo>
                  <a:lnTo>
                    <a:pt x="164" y="141"/>
                  </a:lnTo>
                  <a:lnTo>
                    <a:pt x="271" y="288"/>
                  </a:lnTo>
                  <a:lnTo>
                    <a:pt x="212" y="288"/>
                  </a:lnTo>
                  <a:lnTo>
                    <a:pt x="135" y="177"/>
                  </a:lnTo>
                  <a:lnTo>
                    <a:pt x="55" y="288"/>
                  </a:lnTo>
                  <a:lnTo>
                    <a:pt x="0" y="288"/>
                  </a:lnTo>
                  <a:lnTo>
                    <a:pt x="107" y="14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0" name="Freeform 9"/>
            <p:cNvSpPr>
              <a:spLocks noEditPoints="1"/>
            </p:cNvSpPr>
            <p:nvPr userDrawn="1"/>
          </p:nvSpPr>
          <p:spPr bwMode="auto">
            <a:xfrm>
              <a:off x="6300788" y="1677988"/>
              <a:ext cx="220663" cy="330200"/>
            </a:xfrm>
            <a:custGeom>
              <a:avLst/>
              <a:gdLst>
                <a:gd name="T0" fmla="*/ 143 w 277"/>
                <a:gd name="T1" fmla="*/ 44 h 417"/>
                <a:gd name="T2" fmla="*/ 115 w 277"/>
                <a:gd name="T3" fmla="*/ 48 h 417"/>
                <a:gd name="T4" fmla="*/ 93 w 277"/>
                <a:gd name="T5" fmla="*/ 58 h 417"/>
                <a:gd name="T6" fmla="*/ 75 w 277"/>
                <a:gd name="T7" fmla="*/ 74 h 417"/>
                <a:gd name="T8" fmla="*/ 61 w 277"/>
                <a:gd name="T9" fmla="*/ 97 h 417"/>
                <a:gd name="T10" fmla="*/ 53 w 277"/>
                <a:gd name="T11" fmla="*/ 123 h 417"/>
                <a:gd name="T12" fmla="*/ 51 w 277"/>
                <a:gd name="T13" fmla="*/ 155 h 417"/>
                <a:gd name="T14" fmla="*/ 53 w 277"/>
                <a:gd name="T15" fmla="*/ 185 h 417"/>
                <a:gd name="T16" fmla="*/ 61 w 277"/>
                <a:gd name="T17" fmla="*/ 210 h 417"/>
                <a:gd name="T18" fmla="*/ 73 w 277"/>
                <a:gd name="T19" fmla="*/ 232 h 417"/>
                <a:gd name="T20" fmla="*/ 91 w 277"/>
                <a:gd name="T21" fmla="*/ 246 h 417"/>
                <a:gd name="T22" fmla="*/ 113 w 277"/>
                <a:gd name="T23" fmla="*/ 256 h 417"/>
                <a:gd name="T24" fmla="*/ 137 w 277"/>
                <a:gd name="T25" fmla="*/ 260 h 417"/>
                <a:gd name="T26" fmla="*/ 162 w 277"/>
                <a:gd name="T27" fmla="*/ 256 h 417"/>
                <a:gd name="T28" fmla="*/ 184 w 277"/>
                <a:gd name="T29" fmla="*/ 246 h 417"/>
                <a:gd name="T30" fmla="*/ 200 w 277"/>
                <a:gd name="T31" fmla="*/ 230 h 417"/>
                <a:gd name="T32" fmla="*/ 214 w 277"/>
                <a:gd name="T33" fmla="*/ 208 h 417"/>
                <a:gd name="T34" fmla="*/ 220 w 277"/>
                <a:gd name="T35" fmla="*/ 181 h 417"/>
                <a:gd name="T36" fmla="*/ 224 w 277"/>
                <a:gd name="T37" fmla="*/ 149 h 417"/>
                <a:gd name="T38" fmla="*/ 220 w 277"/>
                <a:gd name="T39" fmla="*/ 117 h 417"/>
                <a:gd name="T40" fmla="*/ 214 w 277"/>
                <a:gd name="T41" fmla="*/ 92 h 417"/>
                <a:gd name="T42" fmla="*/ 202 w 277"/>
                <a:gd name="T43" fmla="*/ 72 h 417"/>
                <a:gd name="T44" fmla="*/ 186 w 277"/>
                <a:gd name="T45" fmla="*/ 56 h 417"/>
                <a:gd name="T46" fmla="*/ 166 w 277"/>
                <a:gd name="T47" fmla="*/ 48 h 417"/>
                <a:gd name="T48" fmla="*/ 143 w 277"/>
                <a:gd name="T49" fmla="*/ 44 h 417"/>
                <a:gd name="T50" fmla="*/ 153 w 277"/>
                <a:gd name="T51" fmla="*/ 0 h 417"/>
                <a:gd name="T52" fmla="*/ 180 w 277"/>
                <a:gd name="T53" fmla="*/ 2 h 417"/>
                <a:gd name="T54" fmla="*/ 206 w 277"/>
                <a:gd name="T55" fmla="*/ 10 h 417"/>
                <a:gd name="T56" fmla="*/ 226 w 277"/>
                <a:gd name="T57" fmla="*/ 24 h 417"/>
                <a:gd name="T58" fmla="*/ 244 w 277"/>
                <a:gd name="T59" fmla="*/ 40 h 417"/>
                <a:gd name="T60" fmla="*/ 258 w 277"/>
                <a:gd name="T61" fmla="*/ 62 h 417"/>
                <a:gd name="T62" fmla="*/ 267 w 277"/>
                <a:gd name="T63" fmla="*/ 86 h 417"/>
                <a:gd name="T64" fmla="*/ 275 w 277"/>
                <a:gd name="T65" fmla="*/ 115 h 417"/>
                <a:gd name="T66" fmla="*/ 277 w 277"/>
                <a:gd name="T67" fmla="*/ 147 h 417"/>
                <a:gd name="T68" fmla="*/ 275 w 277"/>
                <a:gd name="T69" fmla="*/ 179 h 417"/>
                <a:gd name="T70" fmla="*/ 267 w 277"/>
                <a:gd name="T71" fmla="*/ 208 h 417"/>
                <a:gd name="T72" fmla="*/ 258 w 277"/>
                <a:gd name="T73" fmla="*/ 236 h 417"/>
                <a:gd name="T74" fmla="*/ 242 w 277"/>
                <a:gd name="T75" fmla="*/ 260 h 417"/>
                <a:gd name="T76" fmla="*/ 224 w 277"/>
                <a:gd name="T77" fmla="*/ 278 h 417"/>
                <a:gd name="T78" fmla="*/ 200 w 277"/>
                <a:gd name="T79" fmla="*/ 292 h 417"/>
                <a:gd name="T80" fmla="*/ 174 w 277"/>
                <a:gd name="T81" fmla="*/ 302 h 417"/>
                <a:gd name="T82" fmla="*/ 145 w 277"/>
                <a:gd name="T83" fmla="*/ 304 h 417"/>
                <a:gd name="T84" fmla="*/ 115 w 277"/>
                <a:gd name="T85" fmla="*/ 302 h 417"/>
                <a:gd name="T86" fmla="*/ 89 w 277"/>
                <a:gd name="T87" fmla="*/ 292 h 417"/>
                <a:gd name="T88" fmla="*/ 67 w 277"/>
                <a:gd name="T89" fmla="*/ 276 h 417"/>
                <a:gd name="T90" fmla="*/ 51 w 277"/>
                <a:gd name="T91" fmla="*/ 256 h 417"/>
                <a:gd name="T92" fmla="*/ 51 w 277"/>
                <a:gd name="T93" fmla="*/ 417 h 417"/>
                <a:gd name="T94" fmla="*/ 0 w 277"/>
                <a:gd name="T95" fmla="*/ 417 h 417"/>
                <a:gd name="T96" fmla="*/ 0 w 277"/>
                <a:gd name="T97" fmla="*/ 8 h 417"/>
                <a:gd name="T98" fmla="*/ 28 w 277"/>
                <a:gd name="T99" fmla="*/ 8 h 417"/>
                <a:gd name="T100" fmla="*/ 36 w 277"/>
                <a:gd name="T101" fmla="*/ 8 h 417"/>
                <a:gd name="T102" fmla="*/ 42 w 277"/>
                <a:gd name="T103" fmla="*/ 10 h 417"/>
                <a:gd name="T104" fmla="*/ 48 w 277"/>
                <a:gd name="T105" fmla="*/ 14 h 417"/>
                <a:gd name="T106" fmla="*/ 49 w 277"/>
                <a:gd name="T107" fmla="*/ 20 h 417"/>
                <a:gd name="T108" fmla="*/ 51 w 277"/>
                <a:gd name="T109" fmla="*/ 28 h 417"/>
                <a:gd name="T110" fmla="*/ 51 w 277"/>
                <a:gd name="T111" fmla="*/ 52 h 417"/>
                <a:gd name="T112" fmla="*/ 67 w 277"/>
                <a:gd name="T113" fmla="*/ 30 h 417"/>
                <a:gd name="T114" fmla="*/ 91 w 277"/>
                <a:gd name="T115" fmla="*/ 14 h 417"/>
                <a:gd name="T116" fmla="*/ 119 w 277"/>
                <a:gd name="T117" fmla="*/ 4 h 417"/>
                <a:gd name="T118" fmla="*/ 153 w 277"/>
                <a:gd name="T119"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7" h="417">
                  <a:moveTo>
                    <a:pt x="143" y="44"/>
                  </a:moveTo>
                  <a:lnTo>
                    <a:pt x="115" y="48"/>
                  </a:lnTo>
                  <a:lnTo>
                    <a:pt x="93" y="58"/>
                  </a:lnTo>
                  <a:lnTo>
                    <a:pt x="75" y="74"/>
                  </a:lnTo>
                  <a:lnTo>
                    <a:pt x="61" y="97"/>
                  </a:lnTo>
                  <a:lnTo>
                    <a:pt x="53" y="123"/>
                  </a:lnTo>
                  <a:lnTo>
                    <a:pt x="51" y="155"/>
                  </a:lnTo>
                  <a:lnTo>
                    <a:pt x="53" y="185"/>
                  </a:lnTo>
                  <a:lnTo>
                    <a:pt x="61" y="210"/>
                  </a:lnTo>
                  <a:lnTo>
                    <a:pt x="73" y="232"/>
                  </a:lnTo>
                  <a:lnTo>
                    <a:pt x="91" y="246"/>
                  </a:lnTo>
                  <a:lnTo>
                    <a:pt x="113" y="256"/>
                  </a:lnTo>
                  <a:lnTo>
                    <a:pt x="137" y="260"/>
                  </a:lnTo>
                  <a:lnTo>
                    <a:pt x="162" y="256"/>
                  </a:lnTo>
                  <a:lnTo>
                    <a:pt x="184" y="246"/>
                  </a:lnTo>
                  <a:lnTo>
                    <a:pt x="200" y="230"/>
                  </a:lnTo>
                  <a:lnTo>
                    <a:pt x="214" y="208"/>
                  </a:lnTo>
                  <a:lnTo>
                    <a:pt x="220" y="181"/>
                  </a:lnTo>
                  <a:lnTo>
                    <a:pt x="224" y="149"/>
                  </a:lnTo>
                  <a:lnTo>
                    <a:pt x="220" y="117"/>
                  </a:lnTo>
                  <a:lnTo>
                    <a:pt x="214" y="92"/>
                  </a:lnTo>
                  <a:lnTo>
                    <a:pt x="202" y="72"/>
                  </a:lnTo>
                  <a:lnTo>
                    <a:pt x="186" y="56"/>
                  </a:lnTo>
                  <a:lnTo>
                    <a:pt x="166" y="48"/>
                  </a:lnTo>
                  <a:lnTo>
                    <a:pt x="143" y="44"/>
                  </a:lnTo>
                  <a:close/>
                  <a:moveTo>
                    <a:pt x="153" y="0"/>
                  </a:moveTo>
                  <a:lnTo>
                    <a:pt x="180" y="2"/>
                  </a:lnTo>
                  <a:lnTo>
                    <a:pt x="206" y="10"/>
                  </a:lnTo>
                  <a:lnTo>
                    <a:pt x="226" y="24"/>
                  </a:lnTo>
                  <a:lnTo>
                    <a:pt x="244" y="40"/>
                  </a:lnTo>
                  <a:lnTo>
                    <a:pt x="258" y="62"/>
                  </a:lnTo>
                  <a:lnTo>
                    <a:pt x="267" y="86"/>
                  </a:lnTo>
                  <a:lnTo>
                    <a:pt x="275" y="115"/>
                  </a:lnTo>
                  <a:lnTo>
                    <a:pt x="277" y="147"/>
                  </a:lnTo>
                  <a:lnTo>
                    <a:pt x="275" y="179"/>
                  </a:lnTo>
                  <a:lnTo>
                    <a:pt x="267" y="208"/>
                  </a:lnTo>
                  <a:lnTo>
                    <a:pt x="258" y="236"/>
                  </a:lnTo>
                  <a:lnTo>
                    <a:pt x="242" y="260"/>
                  </a:lnTo>
                  <a:lnTo>
                    <a:pt x="224" y="278"/>
                  </a:lnTo>
                  <a:lnTo>
                    <a:pt x="200" y="292"/>
                  </a:lnTo>
                  <a:lnTo>
                    <a:pt x="174" y="302"/>
                  </a:lnTo>
                  <a:lnTo>
                    <a:pt x="145" y="304"/>
                  </a:lnTo>
                  <a:lnTo>
                    <a:pt x="115" y="302"/>
                  </a:lnTo>
                  <a:lnTo>
                    <a:pt x="89" y="292"/>
                  </a:lnTo>
                  <a:lnTo>
                    <a:pt x="67" y="276"/>
                  </a:lnTo>
                  <a:lnTo>
                    <a:pt x="51" y="256"/>
                  </a:lnTo>
                  <a:lnTo>
                    <a:pt x="51" y="417"/>
                  </a:lnTo>
                  <a:lnTo>
                    <a:pt x="0" y="417"/>
                  </a:lnTo>
                  <a:lnTo>
                    <a:pt x="0" y="8"/>
                  </a:lnTo>
                  <a:lnTo>
                    <a:pt x="28" y="8"/>
                  </a:lnTo>
                  <a:lnTo>
                    <a:pt x="36" y="8"/>
                  </a:lnTo>
                  <a:lnTo>
                    <a:pt x="42" y="10"/>
                  </a:lnTo>
                  <a:lnTo>
                    <a:pt x="48" y="14"/>
                  </a:lnTo>
                  <a:lnTo>
                    <a:pt x="49" y="20"/>
                  </a:lnTo>
                  <a:lnTo>
                    <a:pt x="51" y="28"/>
                  </a:lnTo>
                  <a:lnTo>
                    <a:pt x="51" y="52"/>
                  </a:lnTo>
                  <a:lnTo>
                    <a:pt x="67" y="30"/>
                  </a:lnTo>
                  <a:lnTo>
                    <a:pt x="91" y="14"/>
                  </a:lnTo>
                  <a:lnTo>
                    <a:pt x="119" y="4"/>
                  </a:lnTo>
                  <a:lnTo>
                    <a:pt x="1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1" name="Freeform 10"/>
            <p:cNvSpPr>
              <a:spLocks noEditPoints="1"/>
            </p:cNvSpPr>
            <p:nvPr userDrawn="1"/>
          </p:nvSpPr>
          <p:spPr bwMode="auto">
            <a:xfrm>
              <a:off x="6559550" y="1677988"/>
              <a:ext cx="204788" cy="241300"/>
            </a:xfrm>
            <a:custGeom>
              <a:avLst/>
              <a:gdLst>
                <a:gd name="T0" fmla="*/ 141 w 258"/>
                <a:gd name="T1" fmla="*/ 42 h 304"/>
                <a:gd name="T2" fmla="*/ 117 w 258"/>
                <a:gd name="T3" fmla="*/ 46 h 304"/>
                <a:gd name="T4" fmla="*/ 97 w 258"/>
                <a:gd name="T5" fmla="*/ 52 h 304"/>
                <a:gd name="T6" fmla="*/ 81 w 258"/>
                <a:gd name="T7" fmla="*/ 66 h 304"/>
                <a:gd name="T8" fmla="*/ 67 w 258"/>
                <a:gd name="T9" fmla="*/ 82 h 304"/>
                <a:gd name="T10" fmla="*/ 57 w 258"/>
                <a:gd name="T11" fmla="*/ 101 h 304"/>
                <a:gd name="T12" fmla="*/ 53 w 258"/>
                <a:gd name="T13" fmla="*/ 125 h 304"/>
                <a:gd name="T14" fmla="*/ 210 w 258"/>
                <a:gd name="T15" fmla="*/ 125 h 304"/>
                <a:gd name="T16" fmla="*/ 210 w 258"/>
                <a:gd name="T17" fmla="*/ 119 h 304"/>
                <a:gd name="T18" fmla="*/ 208 w 258"/>
                <a:gd name="T19" fmla="*/ 97 h 304"/>
                <a:gd name="T20" fmla="*/ 200 w 258"/>
                <a:gd name="T21" fmla="*/ 78 h 304"/>
                <a:gd name="T22" fmla="*/ 190 w 258"/>
                <a:gd name="T23" fmla="*/ 64 h 304"/>
                <a:gd name="T24" fmla="*/ 178 w 258"/>
                <a:gd name="T25" fmla="*/ 52 h 304"/>
                <a:gd name="T26" fmla="*/ 160 w 258"/>
                <a:gd name="T27" fmla="*/ 46 h 304"/>
                <a:gd name="T28" fmla="*/ 141 w 258"/>
                <a:gd name="T29" fmla="*/ 42 h 304"/>
                <a:gd name="T30" fmla="*/ 139 w 258"/>
                <a:gd name="T31" fmla="*/ 0 h 304"/>
                <a:gd name="T32" fmla="*/ 166 w 258"/>
                <a:gd name="T33" fmla="*/ 2 h 304"/>
                <a:gd name="T34" fmla="*/ 190 w 258"/>
                <a:gd name="T35" fmla="*/ 10 h 304"/>
                <a:gd name="T36" fmla="*/ 210 w 258"/>
                <a:gd name="T37" fmla="*/ 20 h 304"/>
                <a:gd name="T38" fmla="*/ 228 w 258"/>
                <a:gd name="T39" fmla="*/ 36 h 304"/>
                <a:gd name="T40" fmla="*/ 240 w 258"/>
                <a:gd name="T41" fmla="*/ 56 h 304"/>
                <a:gd name="T42" fmla="*/ 250 w 258"/>
                <a:gd name="T43" fmla="*/ 78 h 304"/>
                <a:gd name="T44" fmla="*/ 256 w 258"/>
                <a:gd name="T45" fmla="*/ 103 h 304"/>
                <a:gd name="T46" fmla="*/ 258 w 258"/>
                <a:gd name="T47" fmla="*/ 129 h 304"/>
                <a:gd name="T48" fmla="*/ 256 w 258"/>
                <a:gd name="T49" fmla="*/ 165 h 304"/>
                <a:gd name="T50" fmla="*/ 51 w 258"/>
                <a:gd name="T51" fmla="*/ 165 h 304"/>
                <a:gd name="T52" fmla="*/ 57 w 258"/>
                <a:gd name="T53" fmla="*/ 193 h 304"/>
                <a:gd name="T54" fmla="*/ 65 w 258"/>
                <a:gd name="T55" fmla="*/ 216 h 304"/>
                <a:gd name="T56" fmla="*/ 79 w 258"/>
                <a:gd name="T57" fmla="*/ 234 h 304"/>
                <a:gd name="T58" fmla="*/ 99 w 258"/>
                <a:gd name="T59" fmla="*/ 248 h 304"/>
                <a:gd name="T60" fmla="*/ 123 w 258"/>
                <a:gd name="T61" fmla="*/ 256 h 304"/>
                <a:gd name="T62" fmla="*/ 153 w 258"/>
                <a:gd name="T63" fmla="*/ 260 h 304"/>
                <a:gd name="T64" fmla="*/ 180 w 258"/>
                <a:gd name="T65" fmla="*/ 256 h 304"/>
                <a:gd name="T66" fmla="*/ 204 w 258"/>
                <a:gd name="T67" fmla="*/ 248 h 304"/>
                <a:gd name="T68" fmla="*/ 226 w 258"/>
                <a:gd name="T69" fmla="*/ 236 h 304"/>
                <a:gd name="T70" fmla="*/ 248 w 258"/>
                <a:gd name="T71" fmla="*/ 270 h 304"/>
                <a:gd name="T72" fmla="*/ 226 w 258"/>
                <a:gd name="T73" fmla="*/ 286 h 304"/>
                <a:gd name="T74" fmla="*/ 202 w 258"/>
                <a:gd name="T75" fmla="*/ 296 h 304"/>
                <a:gd name="T76" fmla="*/ 176 w 258"/>
                <a:gd name="T77" fmla="*/ 302 h 304"/>
                <a:gd name="T78" fmla="*/ 147 w 258"/>
                <a:gd name="T79" fmla="*/ 304 h 304"/>
                <a:gd name="T80" fmla="*/ 115 w 258"/>
                <a:gd name="T81" fmla="*/ 302 h 304"/>
                <a:gd name="T82" fmla="*/ 87 w 258"/>
                <a:gd name="T83" fmla="*/ 294 h 304"/>
                <a:gd name="T84" fmla="*/ 61 w 258"/>
                <a:gd name="T85" fmla="*/ 282 h 304"/>
                <a:gd name="T86" fmla="*/ 42 w 258"/>
                <a:gd name="T87" fmla="*/ 264 h 304"/>
                <a:gd name="T88" fmla="*/ 24 w 258"/>
                <a:gd name="T89" fmla="*/ 242 h 304"/>
                <a:gd name="T90" fmla="*/ 12 w 258"/>
                <a:gd name="T91" fmla="*/ 216 h 304"/>
                <a:gd name="T92" fmla="*/ 4 w 258"/>
                <a:gd name="T93" fmla="*/ 185 h 304"/>
                <a:gd name="T94" fmla="*/ 0 w 258"/>
                <a:gd name="T95" fmla="*/ 149 h 304"/>
                <a:gd name="T96" fmla="*/ 4 w 258"/>
                <a:gd name="T97" fmla="*/ 115 h 304"/>
                <a:gd name="T98" fmla="*/ 12 w 258"/>
                <a:gd name="T99" fmla="*/ 86 h 304"/>
                <a:gd name="T100" fmla="*/ 24 w 258"/>
                <a:gd name="T101" fmla="*/ 60 h 304"/>
                <a:gd name="T102" fmla="*/ 40 w 258"/>
                <a:gd name="T103" fmla="*/ 40 h 304"/>
                <a:gd name="T104" fmla="*/ 61 w 258"/>
                <a:gd name="T105" fmla="*/ 22 h 304"/>
                <a:gd name="T106" fmla="*/ 83 w 258"/>
                <a:gd name="T107" fmla="*/ 10 h 304"/>
                <a:gd name="T108" fmla="*/ 111 w 258"/>
                <a:gd name="T109" fmla="*/ 2 h 304"/>
                <a:gd name="T110" fmla="*/ 139 w 258"/>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4">
                  <a:moveTo>
                    <a:pt x="141" y="42"/>
                  </a:moveTo>
                  <a:lnTo>
                    <a:pt x="117" y="46"/>
                  </a:lnTo>
                  <a:lnTo>
                    <a:pt x="97" y="52"/>
                  </a:lnTo>
                  <a:lnTo>
                    <a:pt x="81" y="66"/>
                  </a:lnTo>
                  <a:lnTo>
                    <a:pt x="67" y="82"/>
                  </a:lnTo>
                  <a:lnTo>
                    <a:pt x="57" y="101"/>
                  </a:lnTo>
                  <a:lnTo>
                    <a:pt x="53" y="125"/>
                  </a:lnTo>
                  <a:lnTo>
                    <a:pt x="210" y="125"/>
                  </a:lnTo>
                  <a:lnTo>
                    <a:pt x="210" y="119"/>
                  </a:lnTo>
                  <a:lnTo>
                    <a:pt x="208" y="97"/>
                  </a:lnTo>
                  <a:lnTo>
                    <a:pt x="200" y="78"/>
                  </a:lnTo>
                  <a:lnTo>
                    <a:pt x="190" y="64"/>
                  </a:lnTo>
                  <a:lnTo>
                    <a:pt x="178" y="52"/>
                  </a:lnTo>
                  <a:lnTo>
                    <a:pt x="160" y="46"/>
                  </a:lnTo>
                  <a:lnTo>
                    <a:pt x="141" y="42"/>
                  </a:lnTo>
                  <a:close/>
                  <a:moveTo>
                    <a:pt x="139" y="0"/>
                  </a:moveTo>
                  <a:lnTo>
                    <a:pt x="166" y="2"/>
                  </a:lnTo>
                  <a:lnTo>
                    <a:pt x="190" y="10"/>
                  </a:lnTo>
                  <a:lnTo>
                    <a:pt x="210" y="20"/>
                  </a:lnTo>
                  <a:lnTo>
                    <a:pt x="228" y="36"/>
                  </a:lnTo>
                  <a:lnTo>
                    <a:pt x="240" y="56"/>
                  </a:lnTo>
                  <a:lnTo>
                    <a:pt x="250" y="78"/>
                  </a:lnTo>
                  <a:lnTo>
                    <a:pt x="256" y="103"/>
                  </a:lnTo>
                  <a:lnTo>
                    <a:pt x="258" y="129"/>
                  </a:lnTo>
                  <a:lnTo>
                    <a:pt x="256" y="165"/>
                  </a:lnTo>
                  <a:lnTo>
                    <a:pt x="51" y="165"/>
                  </a:lnTo>
                  <a:lnTo>
                    <a:pt x="57" y="193"/>
                  </a:lnTo>
                  <a:lnTo>
                    <a:pt x="65" y="216"/>
                  </a:lnTo>
                  <a:lnTo>
                    <a:pt x="79" y="234"/>
                  </a:lnTo>
                  <a:lnTo>
                    <a:pt x="99" y="248"/>
                  </a:lnTo>
                  <a:lnTo>
                    <a:pt x="123" y="256"/>
                  </a:lnTo>
                  <a:lnTo>
                    <a:pt x="153" y="260"/>
                  </a:lnTo>
                  <a:lnTo>
                    <a:pt x="180" y="256"/>
                  </a:lnTo>
                  <a:lnTo>
                    <a:pt x="204" y="248"/>
                  </a:lnTo>
                  <a:lnTo>
                    <a:pt x="226" y="236"/>
                  </a:lnTo>
                  <a:lnTo>
                    <a:pt x="248" y="270"/>
                  </a:lnTo>
                  <a:lnTo>
                    <a:pt x="226" y="286"/>
                  </a:lnTo>
                  <a:lnTo>
                    <a:pt x="202" y="296"/>
                  </a:lnTo>
                  <a:lnTo>
                    <a:pt x="176" y="302"/>
                  </a:lnTo>
                  <a:lnTo>
                    <a:pt x="147" y="304"/>
                  </a:lnTo>
                  <a:lnTo>
                    <a:pt x="115" y="302"/>
                  </a:lnTo>
                  <a:lnTo>
                    <a:pt x="87" y="294"/>
                  </a:lnTo>
                  <a:lnTo>
                    <a:pt x="61" y="282"/>
                  </a:lnTo>
                  <a:lnTo>
                    <a:pt x="42" y="264"/>
                  </a:lnTo>
                  <a:lnTo>
                    <a:pt x="24" y="242"/>
                  </a:lnTo>
                  <a:lnTo>
                    <a:pt x="12" y="216"/>
                  </a:lnTo>
                  <a:lnTo>
                    <a:pt x="4" y="185"/>
                  </a:lnTo>
                  <a:lnTo>
                    <a:pt x="0" y="149"/>
                  </a:lnTo>
                  <a:lnTo>
                    <a:pt x="4" y="115"/>
                  </a:lnTo>
                  <a:lnTo>
                    <a:pt x="12" y="86"/>
                  </a:lnTo>
                  <a:lnTo>
                    <a:pt x="24" y="60"/>
                  </a:lnTo>
                  <a:lnTo>
                    <a:pt x="40" y="40"/>
                  </a:lnTo>
                  <a:lnTo>
                    <a:pt x="61" y="22"/>
                  </a:lnTo>
                  <a:lnTo>
                    <a:pt x="83" y="10"/>
                  </a:lnTo>
                  <a:lnTo>
                    <a:pt x="111"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2" name="Freeform 11"/>
            <p:cNvSpPr>
              <a:spLocks/>
            </p:cNvSpPr>
            <p:nvPr userDrawn="1"/>
          </p:nvSpPr>
          <p:spPr bwMode="auto">
            <a:xfrm>
              <a:off x="6816725" y="1681163"/>
              <a:ext cx="130175" cy="231775"/>
            </a:xfrm>
            <a:custGeom>
              <a:avLst/>
              <a:gdLst>
                <a:gd name="T0" fmla="*/ 139 w 164"/>
                <a:gd name="T1" fmla="*/ 0 h 292"/>
                <a:gd name="T2" fmla="*/ 147 w 164"/>
                <a:gd name="T3" fmla="*/ 0 h 292"/>
                <a:gd name="T4" fmla="*/ 155 w 164"/>
                <a:gd name="T5" fmla="*/ 0 h 292"/>
                <a:gd name="T6" fmla="*/ 161 w 164"/>
                <a:gd name="T7" fmla="*/ 2 h 292"/>
                <a:gd name="T8" fmla="*/ 164 w 164"/>
                <a:gd name="T9" fmla="*/ 2 h 292"/>
                <a:gd name="T10" fmla="*/ 164 w 164"/>
                <a:gd name="T11" fmla="*/ 46 h 292"/>
                <a:gd name="T12" fmla="*/ 147 w 164"/>
                <a:gd name="T13" fmla="*/ 46 h 292"/>
                <a:gd name="T14" fmla="*/ 117 w 164"/>
                <a:gd name="T15" fmla="*/ 48 h 292"/>
                <a:gd name="T16" fmla="*/ 93 w 164"/>
                <a:gd name="T17" fmla="*/ 56 h 292"/>
                <a:gd name="T18" fmla="*/ 75 w 164"/>
                <a:gd name="T19" fmla="*/ 70 h 292"/>
                <a:gd name="T20" fmla="*/ 61 w 164"/>
                <a:gd name="T21" fmla="*/ 91 h 292"/>
                <a:gd name="T22" fmla="*/ 54 w 164"/>
                <a:gd name="T23" fmla="*/ 119 h 292"/>
                <a:gd name="T24" fmla="*/ 52 w 164"/>
                <a:gd name="T25" fmla="*/ 153 h 292"/>
                <a:gd name="T26" fmla="*/ 52 w 164"/>
                <a:gd name="T27" fmla="*/ 292 h 292"/>
                <a:gd name="T28" fmla="*/ 0 w 164"/>
                <a:gd name="T29" fmla="*/ 292 h 292"/>
                <a:gd name="T30" fmla="*/ 0 w 164"/>
                <a:gd name="T31" fmla="*/ 4 h 292"/>
                <a:gd name="T32" fmla="*/ 26 w 164"/>
                <a:gd name="T33" fmla="*/ 4 h 292"/>
                <a:gd name="T34" fmla="*/ 36 w 164"/>
                <a:gd name="T35" fmla="*/ 4 h 292"/>
                <a:gd name="T36" fmla="*/ 42 w 164"/>
                <a:gd name="T37" fmla="*/ 6 h 292"/>
                <a:gd name="T38" fmla="*/ 46 w 164"/>
                <a:gd name="T39" fmla="*/ 10 h 292"/>
                <a:gd name="T40" fmla="*/ 50 w 164"/>
                <a:gd name="T41" fmla="*/ 16 h 292"/>
                <a:gd name="T42" fmla="*/ 50 w 164"/>
                <a:gd name="T43" fmla="*/ 24 h 292"/>
                <a:gd name="T44" fmla="*/ 50 w 164"/>
                <a:gd name="T45" fmla="*/ 52 h 292"/>
                <a:gd name="T46" fmla="*/ 65 w 164"/>
                <a:gd name="T47" fmla="*/ 30 h 292"/>
                <a:gd name="T48" fmla="*/ 85 w 164"/>
                <a:gd name="T49" fmla="*/ 12 h 292"/>
                <a:gd name="T50" fmla="*/ 111 w 164"/>
                <a:gd name="T51" fmla="*/ 2 h 292"/>
                <a:gd name="T52" fmla="*/ 139 w 164"/>
                <a:gd name="T53"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4" h="292">
                  <a:moveTo>
                    <a:pt x="139" y="0"/>
                  </a:moveTo>
                  <a:lnTo>
                    <a:pt x="147" y="0"/>
                  </a:lnTo>
                  <a:lnTo>
                    <a:pt x="155" y="0"/>
                  </a:lnTo>
                  <a:lnTo>
                    <a:pt x="161" y="2"/>
                  </a:lnTo>
                  <a:lnTo>
                    <a:pt x="164" y="2"/>
                  </a:lnTo>
                  <a:lnTo>
                    <a:pt x="164" y="46"/>
                  </a:lnTo>
                  <a:lnTo>
                    <a:pt x="147" y="46"/>
                  </a:lnTo>
                  <a:lnTo>
                    <a:pt x="117" y="48"/>
                  </a:lnTo>
                  <a:lnTo>
                    <a:pt x="93" y="56"/>
                  </a:lnTo>
                  <a:lnTo>
                    <a:pt x="75" y="70"/>
                  </a:lnTo>
                  <a:lnTo>
                    <a:pt x="61" y="91"/>
                  </a:lnTo>
                  <a:lnTo>
                    <a:pt x="54" y="119"/>
                  </a:lnTo>
                  <a:lnTo>
                    <a:pt x="52" y="153"/>
                  </a:lnTo>
                  <a:lnTo>
                    <a:pt x="52" y="292"/>
                  </a:lnTo>
                  <a:lnTo>
                    <a:pt x="0" y="292"/>
                  </a:lnTo>
                  <a:lnTo>
                    <a:pt x="0" y="4"/>
                  </a:lnTo>
                  <a:lnTo>
                    <a:pt x="26" y="4"/>
                  </a:lnTo>
                  <a:lnTo>
                    <a:pt x="36" y="4"/>
                  </a:lnTo>
                  <a:lnTo>
                    <a:pt x="42" y="6"/>
                  </a:lnTo>
                  <a:lnTo>
                    <a:pt x="46" y="10"/>
                  </a:lnTo>
                  <a:lnTo>
                    <a:pt x="50" y="16"/>
                  </a:lnTo>
                  <a:lnTo>
                    <a:pt x="50" y="24"/>
                  </a:lnTo>
                  <a:lnTo>
                    <a:pt x="50" y="52"/>
                  </a:lnTo>
                  <a:lnTo>
                    <a:pt x="65" y="30"/>
                  </a:lnTo>
                  <a:lnTo>
                    <a:pt x="85" y="12"/>
                  </a:lnTo>
                  <a:lnTo>
                    <a:pt x="111"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3" name="Freeform 12"/>
            <p:cNvSpPr>
              <a:spLocks noEditPoints="1"/>
            </p:cNvSpPr>
            <p:nvPr userDrawn="1"/>
          </p:nvSpPr>
          <p:spPr bwMode="auto">
            <a:xfrm>
              <a:off x="6985000" y="1592263"/>
              <a:ext cx="41275" cy="320675"/>
            </a:xfrm>
            <a:custGeom>
              <a:avLst/>
              <a:gdLst>
                <a:gd name="T0" fmla="*/ 0 w 54"/>
                <a:gd name="T1" fmla="*/ 117 h 405"/>
                <a:gd name="T2" fmla="*/ 52 w 54"/>
                <a:gd name="T3" fmla="*/ 117 h 405"/>
                <a:gd name="T4" fmla="*/ 52 w 54"/>
                <a:gd name="T5" fmla="*/ 405 h 405"/>
                <a:gd name="T6" fmla="*/ 0 w 54"/>
                <a:gd name="T7" fmla="*/ 405 h 405"/>
                <a:gd name="T8" fmla="*/ 0 w 54"/>
                <a:gd name="T9" fmla="*/ 117 h 405"/>
                <a:gd name="T10" fmla="*/ 0 w 54"/>
                <a:gd name="T11" fmla="*/ 0 h 405"/>
                <a:gd name="T12" fmla="*/ 54 w 54"/>
                <a:gd name="T13" fmla="*/ 0 h 405"/>
                <a:gd name="T14" fmla="*/ 54 w 54"/>
                <a:gd name="T15" fmla="*/ 60 h 405"/>
                <a:gd name="T16" fmla="*/ 0 w 54"/>
                <a:gd name="T17" fmla="*/ 60 h 405"/>
                <a:gd name="T18" fmla="*/ 0 w 54"/>
                <a:gd name="T19" fmla="*/ 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5">
                  <a:moveTo>
                    <a:pt x="0" y="117"/>
                  </a:moveTo>
                  <a:lnTo>
                    <a:pt x="52" y="117"/>
                  </a:lnTo>
                  <a:lnTo>
                    <a:pt x="52" y="405"/>
                  </a:lnTo>
                  <a:lnTo>
                    <a:pt x="0" y="405"/>
                  </a:lnTo>
                  <a:lnTo>
                    <a:pt x="0" y="117"/>
                  </a:lnTo>
                  <a:close/>
                  <a:moveTo>
                    <a:pt x="0" y="0"/>
                  </a:moveTo>
                  <a:lnTo>
                    <a:pt x="54" y="0"/>
                  </a:lnTo>
                  <a:lnTo>
                    <a:pt x="54" y="60"/>
                  </a:lnTo>
                  <a:lnTo>
                    <a:pt x="0" y="6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4" name="Freeform 13"/>
            <p:cNvSpPr>
              <a:spLocks noEditPoints="1"/>
            </p:cNvSpPr>
            <p:nvPr userDrawn="1"/>
          </p:nvSpPr>
          <p:spPr bwMode="auto">
            <a:xfrm>
              <a:off x="7078663" y="1677988"/>
              <a:ext cx="203200" cy="241300"/>
            </a:xfrm>
            <a:custGeom>
              <a:avLst/>
              <a:gdLst>
                <a:gd name="T0" fmla="*/ 139 w 256"/>
                <a:gd name="T1" fmla="*/ 42 h 304"/>
                <a:gd name="T2" fmla="*/ 117 w 256"/>
                <a:gd name="T3" fmla="*/ 46 h 304"/>
                <a:gd name="T4" fmla="*/ 97 w 256"/>
                <a:gd name="T5" fmla="*/ 52 h 304"/>
                <a:gd name="T6" fmla="*/ 79 w 256"/>
                <a:gd name="T7" fmla="*/ 66 h 304"/>
                <a:gd name="T8" fmla="*/ 67 w 256"/>
                <a:gd name="T9" fmla="*/ 82 h 304"/>
                <a:gd name="T10" fmla="*/ 57 w 256"/>
                <a:gd name="T11" fmla="*/ 101 h 304"/>
                <a:gd name="T12" fmla="*/ 51 w 256"/>
                <a:gd name="T13" fmla="*/ 125 h 304"/>
                <a:gd name="T14" fmla="*/ 208 w 256"/>
                <a:gd name="T15" fmla="*/ 125 h 304"/>
                <a:gd name="T16" fmla="*/ 208 w 256"/>
                <a:gd name="T17" fmla="*/ 119 h 304"/>
                <a:gd name="T18" fmla="*/ 206 w 256"/>
                <a:gd name="T19" fmla="*/ 97 h 304"/>
                <a:gd name="T20" fmla="*/ 200 w 256"/>
                <a:gd name="T21" fmla="*/ 78 h 304"/>
                <a:gd name="T22" fmla="*/ 190 w 256"/>
                <a:gd name="T23" fmla="*/ 64 h 304"/>
                <a:gd name="T24" fmla="*/ 176 w 256"/>
                <a:gd name="T25" fmla="*/ 52 h 304"/>
                <a:gd name="T26" fmla="*/ 159 w 256"/>
                <a:gd name="T27" fmla="*/ 46 h 304"/>
                <a:gd name="T28" fmla="*/ 139 w 256"/>
                <a:gd name="T29" fmla="*/ 42 h 304"/>
                <a:gd name="T30" fmla="*/ 137 w 256"/>
                <a:gd name="T31" fmla="*/ 0 h 304"/>
                <a:gd name="T32" fmla="*/ 164 w 256"/>
                <a:gd name="T33" fmla="*/ 2 h 304"/>
                <a:gd name="T34" fmla="*/ 188 w 256"/>
                <a:gd name="T35" fmla="*/ 10 h 304"/>
                <a:gd name="T36" fmla="*/ 210 w 256"/>
                <a:gd name="T37" fmla="*/ 20 h 304"/>
                <a:gd name="T38" fmla="*/ 226 w 256"/>
                <a:gd name="T39" fmla="*/ 36 h 304"/>
                <a:gd name="T40" fmla="*/ 240 w 256"/>
                <a:gd name="T41" fmla="*/ 56 h 304"/>
                <a:gd name="T42" fmla="*/ 250 w 256"/>
                <a:gd name="T43" fmla="*/ 78 h 304"/>
                <a:gd name="T44" fmla="*/ 254 w 256"/>
                <a:gd name="T45" fmla="*/ 103 h 304"/>
                <a:gd name="T46" fmla="*/ 256 w 256"/>
                <a:gd name="T47" fmla="*/ 129 h 304"/>
                <a:gd name="T48" fmla="*/ 254 w 256"/>
                <a:gd name="T49" fmla="*/ 165 h 304"/>
                <a:gd name="T50" fmla="*/ 51 w 256"/>
                <a:gd name="T51" fmla="*/ 165 h 304"/>
                <a:gd name="T52" fmla="*/ 55 w 256"/>
                <a:gd name="T53" fmla="*/ 193 h 304"/>
                <a:gd name="T54" fmla="*/ 65 w 256"/>
                <a:gd name="T55" fmla="*/ 216 h 304"/>
                <a:gd name="T56" fmla="*/ 79 w 256"/>
                <a:gd name="T57" fmla="*/ 234 h 304"/>
                <a:gd name="T58" fmla="*/ 97 w 256"/>
                <a:gd name="T59" fmla="*/ 248 h 304"/>
                <a:gd name="T60" fmla="*/ 123 w 256"/>
                <a:gd name="T61" fmla="*/ 256 h 304"/>
                <a:gd name="T62" fmla="*/ 151 w 256"/>
                <a:gd name="T63" fmla="*/ 260 h 304"/>
                <a:gd name="T64" fmla="*/ 178 w 256"/>
                <a:gd name="T65" fmla="*/ 256 h 304"/>
                <a:gd name="T66" fmla="*/ 204 w 256"/>
                <a:gd name="T67" fmla="*/ 248 h 304"/>
                <a:gd name="T68" fmla="*/ 224 w 256"/>
                <a:gd name="T69" fmla="*/ 236 h 304"/>
                <a:gd name="T70" fmla="*/ 246 w 256"/>
                <a:gd name="T71" fmla="*/ 270 h 304"/>
                <a:gd name="T72" fmla="*/ 226 w 256"/>
                <a:gd name="T73" fmla="*/ 286 h 304"/>
                <a:gd name="T74" fmla="*/ 202 w 256"/>
                <a:gd name="T75" fmla="*/ 296 h 304"/>
                <a:gd name="T76" fmla="*/ 174 w 256"/>
                <a:gd name="T77" fmla="*/ 302 h 304"/>
                <a:gd name="T78" fmla="*/ 147 w 256"/>
                <a:gd name="T79" fmla="*/ 304 h 304"/>
                <a:gd name="T80" fmla="*/ 115 w 256"/>
                <a:gd name="T81" fmla="*/ 302 h 304"/>
                <a:gd name="T82" fmla="*/ 85 w 256"/>
                <a:gd name="T83" fmla="*/ 294 h 304"/>
                <a:gd name="T84" fmla="*/ 61 w 256"/>
                <a:gd name="T85" fmla="*/ 282 h 304"/>
                <a:gd name="T86" fmla="*/ 40 w 256"/>
                <a:gd name="T87" fmla="*/ 264 h 304"/>
                <a:gd name="T88" fmla="*/ 22 w 256"/>
                <a:gd name="T89" fmla="*/ 242 h 304"/>
                <a:gd name="T90" fmla="*/ 10 w 256"/>
                <a:gd name="T91" fmla="*/ 216 h 304"/>
                <a:gd name="T92" fmla="*/ 2 w 256"/>
                <a:gd name="T93" fmla="*/ 185 h 304"/>
                <a:gd name="T94" fmla="*/ 0 w 256"/>
                <a:gd name="T95" fmla="*/ 149 h 304"/>
                <a:gd name="T96" fmla="*/ 2 w 256"/>
                <a:gd name="T97" fmla="*/ 115 h 304"/>
                <a:gd name="T98" fmla="*/ 10 w 256"/>
                <a:gd name="T99" fmla="*/ 86 h 304"/>
                <a:gd name="T100" fmla="*/ 22 w 256"/>
                <a:gd name="T101" fmla="*/ 60 h 304"/>
                <a:gd name="T102" fmla="*/ 40 w 256"/>
                <a:gd name="T103" fmla="*/ 40 h 304"/>
                <a:gd name="T104" fmla="*/ 59 w 256"/>
                <a:gd name="T105" fmla="*/ 22 h 304"/>
                <a:gd name="T106" fmla="*/ 83 w 256"/>
                <a:gd name="T107" fmla="*/ 10 h 304"/>
                <a:gd name="T108" fmla="*/ 109 w 256"/>
                <a:gd name="T109" fmla="*/ 2 h 304"/>
                <a:gd name="T110" fmla="*/ 137 w 256"/>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6" h="304">
                  <a:moveTo>
                    <a:pt x="139"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9" y="46"/>
                  </a:lnTo>
                  <a:lnTo>
                    <a:pt x="139" y="42"/>
                  </a:lnTo>
                  <a:close/>
                  <a:moveTo>
                    <a:pt x="137" y="0"/>
                  </a:moveTo>
                  <a:lnTo>
                    <a:pt x="164" y="2"/>
                  </a:lnTo>
                  <a:lnTo>
                    <a:pt x="188" y="10"/>
                  </a:lnTo>
                  <a:lnTo>
                    <a:pt x="210" y="20"/>
                  </a:lnTo>
                  <a:lnTo>
                    <a:pt x="226" y="36"/>
                  </a:lnTo>
                  <a:lnTo>
                    <a:pt x="240" y="56"/>
                  </a:lnTo>
                  <a:lnTo>
                    <a:pt x="250" y="78"/>
                  </a:lnTo>
                  <a:lnTo>
                    <a:pt x="254" y="103"/>
                  </a:lnTo>
                  <a:lnTo>
                    <a:pt x="256" y="129"/>
                  </a:lnTo>
                  <a:lnTo>
                    <a:pt x="254" y="165"/>
                  </a:lnTo>
                  <a:lnTo>
                    <a:pt x="51" y="165"/>
                  </a:lnTo>
                  <a:lnTo>
                    <a:pt x="55" y="193"/>
                  </a:lnTo>
                  <a:lnTo>
                    <a:pt x="65" y="216"/>
                  </a:lnTo>
                  <a:lnTo>
                    <a:pt x="79" y="234"/>
                  </a:lnTo>
                  <a:lnTo>
                    <a:pt x="97" y="248"/>
                  </a:lnTo>
                  <a:lnTo>
                    <a:pt x="123" y="256"/>
                  </a:lnTo>
                  <a:lnTo>
                    <a:pt x="151" y="260"/>
                  </a:lnTo>
                  <a:lnTo>
                    <a:pt x="178" y="256"/>
                  </a:lnTo>
                  <a:lnTo>
                    <a:pt x="204" y="248"/>
                  </a:lnTo>
                  <a:lnTo>
                    <a:pt x="224" y="236"/>
                  </a:lnTo>
                  <a:lnTo>
                    <a:pt x="246" y="270"/>
                  </a:lnTo>
                  <a:lnTo>
                    <a:pt x="226" y="286"/>
                  </a:lnTo>
                  <a:lnTo>
                    <a:pt x="202" y="296"/>
                  </a:lnTo>
                  <a:lnTo>
                    <a:pt x="174" y="302"/>
                  </a:lnTo>
                  <a:lnTo>
                    <a:pt x="147" y="304"/>
                  </a:lnTo>
                  <a:lnTo>
                    <a:pt x="115" y="302"/>
                  </a:lnTo>
                  <a:lnTo>
                    <a:pt x="85" y="294"/>
                  </a:lnTo>
                  <a:lnTo>
                    <a:pt x="61" y="282"/>
                  </a:lnTo>
                  <a:lnTo>
                    <a:pt x="40" y="264"/>
                  </a:lnTo>
                  <a:lnTo>
                    <a:pt x="22" y="242"/>
                  </a:lnTo>
                  <a:lnTo>
                    <a:pt x="10" y="216"/>
                  </a:lnTo>
                  <a:lnTo>
                    <a:pt x="2" y="185"/>
                  </a:lnTo>
                  <a:lnTo>
                    <a:pt x="0" y="149"/>
                  </a:lnTo>
                  <a:lnTo>
                    <a:pt x="2" y="115"/>
                  </a:lnTo>
                  <a:lnTo>
                    <a:pt x="10" y="86"/>
                  </a:lnTo>
                  <a:lnTo>
                    <a:pt x="22" y="60"/>
                  </a:lnTo>
                  <a:lnTo>
                    <a:pt x="40" y="40"/>
                  </a:lnTo>
                  <a:lnTo>
                    <a:pt x="59" y="22"/>
                  </a:lnTo>
                  <a:lnTo>
                    <a:pt x="83" y="10"/>
                  </a:lnTo>
                  <a:lnTo>
                    <a:pt x="109" y="2"/>
                  </a:lnTo>
                  <a:lnTo>
                    <a:pt x="1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5" name="Freeform 14"/>
            <p:cNvSpPr>
              <a:spLocks/>
            </p:cNvSpPr>
            <p:nvPr userDrawn="1"/>
          </p:nvSpPr>
          <p:spPr bwMode="auto">
            <a:xfrm>
              <a:off x="7334250" y="1677988"/>
              <a:ext cx="198438" cy="234950"/>
            </a:xfrm>
            <a:custGeom>
              <a:avLst/>
              <a:gdLst>
                <a:gd name="T0" fmla="*/ 149 w 252"/>
                <a:gd name="T1" fmla="*/ 0 h 296"/>
                <a:gd name="T2" fmla="*/ 180 w 252"/>
                <a:gd name="T3" fmla="*/ 2 h 296"/>
                <a:gd name="T4" fmla="*/ 206 w 252"/>
                <a:gd name="T5" fmla="*/ 12 h 296"/>
                <a:gd name="T6" fmla="*/ 226 w 252"/>
                <a:gd name="T7" fmla="*/ 28 h 296"/>
                <a:gd name="T8" fmla="*/ 240 w 252"/>
                <a:gd name="T9" fmla="*/ 50 h 296"/>
                <a:gd name="T10" fmla="*/ 250 w 252"/>
                <a:gd name="T11" fmla="*/ 78 h 296"/>
                <a:gd name="T12" fmla="*/ 252 w 252"/>
                <a:gd name="T13" fmla="*/ 111 h 296"/>
                <a:gd name="T14" fmla="*/ 252 w 252"/>
                <a:gd name="T15" fmla="*/ 296 h 296"/>
                <a:gd name="T16" fmla="*/ 200 w 252"/>
                <a:gd name="T17" fmla="*/ 296 h 296"/>
                <a:gd name="T18" fmla="*/ 200 w 252"/>
                <a:gd name="T19" fmla="*/ 117 h 296"/>
                <a:gd name="T20" fmla="*/ 198 w 252"/>
                <a:gd name="T21" fmla="*/ 94 h 296"/>
                <a:gd name="T22" fmla="*/ 194 w 252"/>
                <a:gd name="T23" fmla="*/ 76 h 296"/>
                <a:gd name="T24" fmla="*/ 184 w 252"/>
                <a:gd name="T25" fmla="*/ 62 h 296"/>
                <a:gd name="T26" fmla="*/ 172 w 252"/>
                <a:gd name="T27" fmla="*/ 52 h 296"/>
                <a:gd name="T28" fmla="*/ 157 w 252"/>
                <a:gd name="T29" fmla="*/ 46 h 296"/>
                <a:gd name="T30" fmla="*/ 137 w 252"/>
                <a:gd name="T31" fmla="*/ 44 h 296"/>
                <a:gd name="T32" fmla="*/ 113 w 252"/>
                <a:gd name="T33" fmla="*/ 48 h 296"/>
                <a:gd name="T34" fmla="*/ 93 w 252"/>
                <a:gd name="T35" fmla="*/ 56 h 296"/>
                <a:gd name="T36" fmla="*/ 75 w 252"/>
                <a:gd name="T37" fmla="*/ 70 h 296"/>
                <a:gd name="T38" fmla="*/ 61 w 252"/>
                <a:gd name="T39" fmla="*/ 90 h 296"/>
                <a:gd name="T40" fmla="*/ 56 w 252"/>
                <a:gd name="T41" fmla="*/ 113 h 296"/>
                <a:gd name="T42" fmla="*/ 52 w 252"/>
                <a:gd name="T43" fmla="*/ 143 h 296"/>
                <a:gd name="T44" fmla="*/ 52 w 252"/>
                <a:gd name="T45" fmla="*/ 296 h 296"/>
                <a:gd name="T46" fmla="*/ 0 w 252"/>
                <a:gd name="T47" fmla="*/ 296 h 296"/>
                <a:gd name="T48" fmla="*/ 0 w 252"/>
                <a:gd name="T49" fmla="*/ 8 h 296"/>
                <a:gd name="T50" fmla="*/ 28 w 252"/>
                <a:gd name="T51" fmla="*/ 8 h 296"/>
                <a:gd name="T52" fmla="*/ 36 w 252"/>
                <a:gd name="T53" fmla="*/ 8 h 296"/>
                <a:gd name="T54" fmla="*/ 42 w 252"/>
                <a:gd name="T55" fmla="*/ 10 h 296"/>
                <a:gd name="T56" fmla="*/ 48 w 252"/>
                <a:gd name="T57" fmla="*/ 14 h 296"/>
                <a:gd name="T58" fmla="*/ 50 w 252"/>
                <a:gd name="T59" fmla="*/ 20 h 296"/>
                <a:gd name="T60" fmla="*/ 52 w 252"/>
                <a:gd name="T61" fmla="*/ 28 h 296"/>
                <a:gd name="T62" fmla="*/ 52 w 252"/>
                <a:gd name="T63" fmla="*/ 52 h 296"/>
                <a:gd name="T64" fmla="*/ 67 w 252"/>
                <a:gd name="T65" fmla="*/ 30 h 296"/>
                <a:gd name="T66" fmla="*/ 89 w 252"/>
                <a:gd name="T67" fmla="*/ 14 h 296"/>
                <a:gd name="T68" fmla="*/ 117 w 252"/>
                <a:gd name="T69" fmla="*/ 4 h 296"/>
                <a:gd name="T70" fmla="*/ 149 w 252"/>
                <a:gd name="T71"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2" h="296">
                  <a:moveTo>
                    <a:pt x="149" y="0"/>
                  </a:moveTo>
                  <a:lnTo>
                    <a:pt x="180" y="2"/>
                  </a:lnTo>
                  <a:lnTo>
                    <a:pt x="206" y="12"/>
                  </a:lnTo>
                  <a:lnTo>
                    <a:pt x="226" y="28"/>
                  </a:lnTo>
                  <a:lnTo>
                    <a:pt x="240" y="50"/>
                  </a:lnTo>
                  <a:lnTo>
                    <a:pt x="250" y="78"/>
                  </a:lnTo>
                  <a:lnTo>
                    <a:pt x="252" y="111"/>
                  </a:lnTo>
                  <a:lnTo>
                    <a:pt x="252" y="296"/>
                  </a:lnTo>
                  <a:lnTo>
                    <a:pt x="200" y="296"/>
                  </a:lnTo>
                  <a:lnTo>
                    <a:pt x="200" y="117"/>
                  </a:lnTo>
                  <a:lnTo>
                    <a:pt x="198" y="94"/>
                  </a:lnTo>
                  <a:lnTo>
                    <a:pt x="194" y="76"/>
                  </a:lnTo>
                  <a:lnTo>
                    <a:pt x="184" y="62"/>
                  </a:lnTo>
                  <a:lnTo>
                    <a:pt x="172" y="52"/>
                  </a:lnTo>
                  <a:lnTo>
                    <a:pt x="157" y="46"/>
                  </a:lnTo>
                  <a:lnTo>
                    <a:pt x="137" y="44"/>
                  </a:lnTo>
                  <a:lnTo>
                    <a:pt x="113" y="48"/>
                  </a:lnTo>
                  <a:lnTo>
                    <a:pt x="93" y="56"/>
                  </a:lnTo>
                  <a:lnTo>
                    <a:pt x="75" y="70"/>
                  </a:lnTo>
                  <a:lnTo>
                    <a:pt x="61" y="90"/>
                  </a:lnTo>
                  <a:lnTo>
                    <a:pt x="56" y="113"/>
                  </a:lnTo>
                  <a:lnTo>
                    <a:pt x="52" y="143"/>
                  </a:lnTo>
                  <a:lnTo>
                    <a:pt x="52" y="296"/>
                  </a:lnTo>
                  <a:lnTo>
                    <a:pt x="0" y="296"/>
                  </a:lnTo>
                  <a:lnTo>
                    <a:pt x="0" y="8"/>
                  </a:lnTo>
                  <a:lnTo>
                    <a:pt x="28" y="8"/>
                  </a:lnTo>
                  <a:lnTo>
                    <a:pt x="36" y="8"/>
                  </a:lnTo>
                  <a:lnTo>
                    <a:pt x="42" y="10"/>
                  </a:lnTo>
                  <a:lnTo>
                    <a:pt x="48" y="14"/>
                  </a:lnTo>
                  <a:lnTo>
                    <a:pt x="50" y="20"/>
                  </a:lnTo>
                  <a:lnTo>
                    <a:pt x="52" y="28"/>
                  </a:lnTo>
                  <a:lnTo>
                    <a:pt x="52" y="52"/>
                  </a:lnTo>
                  <a:lnTo>
                    <a:pt x="67" y="30"/>
                  </a:lnTo>
                  <a:lnTo>
                    <a:pt x="89" y="14"/>
                  </a:lnTo>
                  <a:lnTo>
                    <a:pt x="117" y="4"/>
                  </a:lnTo>
                  <a:lnTo>
                    <a:pt x="1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6" name="Freeform 15"/>
            <p:cNvSpPr>
              <a:spLocks/>
            </p:cNvSpPr>
            <p:nvPr userDrawn="1"/>
          </p:nvSpPr>
          <p:spPr bwMode="auto">
            <a:xfrm>
              <a:off x="7580313" y="1677988"/>
              <a:ext cx="188913" cy="241300"/>
            </a:xfrm>
            <a:custGeom>
              <a:avLst/>
              <a:gdLst>
                <a:gd name="T0" fmla="*/ 149 w 238"/>
                <a:gd name="T1" fmla="*/ 0 h 304"/>
                <a:gd name="T2" fmla="*/ 182 w 238"/>
                <a:gd name="T3" fmla="*/ 2 h 304"/>
                <a:gd name="T4" fmla="*/ 212 w 238"/>
                <a:gd name="T5" fmla="*/ 12 h 304"/>
                <a:gd name="T6" fmla="*/ 236 w 238"/>
                <a:gd name="T7" fmla="*/ 28 h 304"/>
                <a:gd name="T8" fmla="*/ 216 w 238"/>
                <a:gd name="T9" fmla="*/ 64 h 304"/>
                <a:gd name="T10" fmla="*/ 204 w 238"/>
                <a:gd name="T11" fmla="*/ 56 h 304"/>
                <a:gd name="T12" fmla="*/ 188 w 238"/>
                <a:gd name="T13" fmla="*/ 50 h 304"/>
                <a:gd name="T14" fmla="*/ 173 w 238"/>
                <a:gd name="T15" fmla="*/ 46 h 304"/>
                <a:gd name="T16" fmla="*/ 151 w 238"/>
                <a:gd name="T17" fmla="*/ 44 h 304"/>
                <a:gd name="T18" fmla="*/ 123 w 238"/>
                <a:gd name="T19" fmla="*/ 48 h 304"/>
                <a:gd name="T20" fmla="*/ 99 w 238"/>
                <a:gd name="T21" fmla="*/ 56 h 304"/>
                <a:gd name="T22" fmla="*/ 79 w 238"/>
                <a:gd name="T23" fmla="*/ 72 h 304"/>
                <a:gd name="T24" fmla="*/ 66 w 238"/>
                <a:gd name="T25" fmla="*/ 94 h 304"/>
                <a:gd name="T26" fmla="*/ 58 w 238"/>
                <a:gd name="T27" fmla="*/ 119 h 304"/>
                <a:gd name="T28" fmla="*/ 54 w 238"/>
                <a:gd name="T29" fmla="*/ 151 h 304"/>
                <a:gd name="T30" fmla="*/ 58 w 238"/>
                <a:gd name="T31" fmla="*/ 183 h 304"/>
                <a:gd name="T32" fmla="*/ 66 w 238"/>
                <a:gd name="T33" fmla="*/ 210 h 304"/>
                <a:gd name="T34" fmla="*/ 79 w 238"/>
                <a:gd name="T35" fmla="*/ 232 h 304"/>
                <a:gd name="T36" fmla="*/ 99 w 238"/>
                <a:gd name="T37" fmla="*/ 246 h 304"/>
                <a:gd name="T38" fmla="*/ 123 w 238"/>
                <a:gd name="T39" fmla="*/ 256 h 304"/>
                <a:gd name="T40" fmla="*/ 151 w 238"/>
                <a:gd name="T41" fmla="*/ 260 h 304"/>
                <a:gd name="T42" fmla="*/ 186 w 238"/>
                <a:gd name="T43" fmla="*/ 254 h 304"/>
                <a:gd name="T44" fmla="*/ 202 w 238"/>
                <a:gd name="T45" fmla="*/ 248 h 304"/>
                <a:gd name="T46" fmla="*/ 218 w 238"/>
                <a:gd name="T47" fmla="*/ 240 h 304"/>
                <a:gd name="T48" fmla="*/ 238 w 238"/>
                <a:gd name="T49" fmla="*/ 276 h 304"/>
                <a:gd name="T50" fmla="*/ 212 w 238"/>
                <a:gd name="T51" fmla="*/ 292 h 304"/>
                <a:gd name="T52" fmla="*/ 182 w 238"/>
                <a:gd name="T53" fmla="*/ 300 h 304"/>
                <a:gd name="T54" fmla="*/ 147 w 238"/>
                <a:gd name="T55" fmla="*/ 304 h 304"/>
                <a:gd name="T56" fmla="*/ 111 w 238"/>
                <a:gd name="T57" fmla="*/ 302 h 304"/>
                <a:gd name="T58" fmla="*/ 81 w 238"/>
                <a:gd name="T59" fmla="*/ 292 h 304"/>
                <a:gd name="T60" fmla="*/ 58 w 238"/>
                <a:gd name="T61" fmla="*/ 278 h 304"/>
                <a:gd name="T62" fmla="*/ 36 w 238"/>
                <a:gd name="T63" fmla="*/ 260 h 304"/>
                <a:gd name="T64" fmla="*/ 20 w 238"/>
                <a:gd name="T65" fmla="*/ 238 h 304"/>
                <a:gd name="T66" fmla="*/ 10 w 238"/>
                <a:gd name="T67" fmla="*/ 214 h 304"/>
                <a:gd name="T68" fmla="*/ 2 w 238"/>
                <a:gd name="T69" fmla="*/ 185 h 304"/>
                <a:gd name="T70" fmla="*/ 0 w 238"/>
                <a:gd name="T71" fmla="*/ 153 h 304"/>
                <a:gd name="T72" fmla="*/ 4 w 238"/>
                <a:gd name="T73" fmla="*/ 121 h 304"/>
                <a:gd name="T74" fmla="*/ 10 w 238"/>
                <a:gd name="T75" fmla="*/ 90 h 304"/>
                <a:gd name="T76" fmla="*/ 24 w 238"/>
                <a:gd name="T77" fmla="*/ 64 h 304"/>
                <a:gd name="T78" fmla="*/ 40 w 238"/>
                <a:gd name="T79" fmla="*/ 42 h 304"/>
                <a:gd name="T80" fmla="*/ 62 w 238"/>
                <a:gd name="T81" fmla="*/ 24 h 304"/>
                <a:gd name="T82" fmla="*/ 87 w 238"/>
                <a:gd name="T83" fmla="*/ 10 h 304"/>
                <a:gd name="T84" fmla="*/ 115 w 238"/>
                <a:gd name="T85" fmla="*/ 2 h 304"/>
                <a:gd name="T86" fmla="*/ 149 w 238"/>
                <a:gd name="T8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04">
                  <a:moveTo>
                    <a:pt x="149" y="0"/>
                  </a:moveTo>
                  <a:lnTo>
                    <a:pt x="182" y="2"/>
                  </a:lnTo>
                  <a:lnTo>
                    <a:pt x="212" y="12"/>
                  </a:lnTo>
                  <a:lnTo>
                    <a:pt x="236" y="28"/>
                  </a:lnTo>
                  <a:lnTo>
                    <a:pt x="216" y="64"/>
                  </a:lnTo>
                  <a:lnTo>
                    <a:pt x="204" y="56"/>
                  </a:lnTo>
                  <a:lnTo>
                    <a:pt x="188" y="50"/>
                  </a:lnTo>
                  <a:lnTo>
                    <a:pt x="173" y="46"/>
                  </a:lnTo>
                  <a:lnTo>
                    <a:pt x="151" y="44"/>
                  </a:lnTo>
                  <a:lnTo>
                    <a:pt x="123" y="48"/>
                  </a:lnTo>
                  <a:lnTo>
                    <a:pt x="99" y="56"/>
                  </a:lnTo>
                  <a:lnTo>
                    <a:pt x="79" y="72"/>
                  </a:lnTo>
                  <a:lnTo>
                    <a:pt x="66" y="94"/>
                  </a:lnTo>
                  <a:lnTo>
                    <a:pt x="58" y="119"/>
                  </a:lnTo>
                  <a:lnTo>
                    <a:pt x="54" y="151"/>
                  </a:lnTo>
                  <a:lnTo>
                    <a:pt x="58" y="183"/>
                  </a:lnTo>
                  <a:lnTo>
                    <a:pt x="66" y="210"/>
                  </a:lnTo>
                  <a:lnTo>
                    <a:pt x="79" y="232"/>
                  </a:lnTo>
                  <a:lnTo>
                    <a:pt x="99" y="246"/>
                  </a:lnTo>
                  <a:lnTo>
                    <a:pt x="123" y="256"/>
                  </a:lnTo>
                  <a:lnTo>
                    <a:pt x="151" y="260"/>
                  </a:lnTo>
                  <a:lnTo>
                    <a:pt x="186" y="254"/>
                  </a:lnTo>
                  <a:lnTo>
                    <a:pt x="202" y="248"/>
                  </a:lnTo>
                  <a:lnTo>
                    <a:pt x="218" y="240"/>
                  </a:lnTo>
                  <a:lnTo>
                    <a:pt x="238" y="276"/>
                  </a:lnTo>
                  <a:lnTo>
                    <a:pt x="212" y="292"/>
                  </a:lnTo>
                  <a:lnTo>
                    <a:pt x="182" y="300"/>
                  </a:lnTo>
                  <a:lnTo>
                    <a:pt x="147" y="304"/>
                  </a:lnTo>
                  <a:lnTo>
                    <a:pt x="111" y="302"/>
                  </a:lnTo>
                  <a:lnTo>
                    <a:pt x="81" y="292"/>
                  </a:lnTo>
                  <a:lnTo>
                    <a:pt x="58" y="278"/>
                  </a:lnTo>
                  <a:lnTo>
                    <a:pt x="36" y="260"/>
                  </a:lnTo>
                  <a:lnTo>
                    <a:pt x="20" y="238"/>
                  </a:lnTo>
                  <a:lnTo>
                    <a:pt x="10" y="214"/>
                  </a:lnTo>
                  <a:lnTo>
                    <a:pt x="2" y="185"/>
                  </a:lnTo>
                  <a:lnTo>
                    <a:pt x="0" y="153"/>
                  </a:lnTo>
                  <a:lnTo>
                    <a:pt x="4" y="121"/>
                  </a:lnTo>
                  <a:lnTo>
                    <a:pt x="10" y="90"/>
                  </a:lnTo>
                  <a:lnTo>
                    <a:pt x="24" y="64"/>
                  </a:lnTo>
                  <a:lnTo>
                    <a:pt x="40" y="42"/>
                  </a:lnTo>
                  <a:lnTo>
                    <a:pt x="62" y="24"/>
                  </a:lnTo>
                  <a:lnTo>
                    <a:pt x="87" y="10"/>
                  </a:lnTo>
                  <a:lnTo>
                    <a:pt x="115" y="2"/>
                  </a:lnTo>
                  <a:lnTo>
                    <a:pt x="1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7" name="Freeform 16"/>
            <p:cNvSpPr>
              <a:spLocks noEditPoints="1"/>
            </p:cNvSpPr>
            <p:nvPr userDrawn="1"/>
          </p:nvSpPr>
          <p:spPr bwMode="auto">
            <a:xfrm>
              <a:off x="7789863" y="1677988"/>
              <a:ext cx="203200" cy="241300"/>
            </a:xfrm>
            <a:custGeom>
              <a:avLst/>
              <a:gdLst>
                <a:gd name="T0" fmla="*/ 138 w 255"/>
                <a:gd name="T1" fmla="*/ 42 h 304"/>
                <a:gd name="T2" fmla="*/ 117 w 255"/>
                <a:gd name="T3" fmla="*/ 46 h 304"/>
                <a:gd name="T4" fmla="*/ 97 w 255"/>
                <a:gd name="T5" fmla="*/ 52 h 304"/>
                <a:gd name="T6" fmla="*/ 79 w 255"/>
                <a:gd name="T7" fmla="*/ 66 h 304"/>
                <a:gd name="T8" fmla="*/ 67 w 255"/>
                <a:gd name="T9" fmla="*/ 82 h 304"/>
                <a:gd name="T10" fmla="*/ 57 w 255"/>
                <a:gd name="T11" fmla="*/ 101 h 304"/>
                <a:gd name="T12" fmla="*/ 51 w 255"/>
                <a:gd name="T13" fmla="*/ 125 h 304"/>
                <a:gd name="T14" fmla="*/ 208 w 255"/>
                <a:gd name="T15" fmla="*/ 125 h 304"/>
                <a:gd name="T16" fmla="*/ 208 w 255"/>
                <a:gd name="T17" fmla="*/ 119 h 304"/>
                <a:gd name="T18" fmla="*/ 206 w 255"/>
                <a:gd name="T19" fmla="*/ 97 h 304"/>
                <a:gd name="T20" fmla="*/ 200 w 255"/>
                <a:gd name="T21" fmla="*/ 78 h 304"/>
                <a:gd name="T22" fmla="*/ 190 w 255"/>
                <a:gd name="T23" fmla="*/ 64 h 304"/>
                <a:gd name="T24" fmla="*/ 176 w 255"/>
                <a:gd name="T25" fmla="*/ 52 h 304"/>
                <a:gd name="T26" fmla="*/ 158 w 255"/>
                <a:gd name="T27" fmla="*/ 46 h 304"/>
                <a:gd name="T28" fmla="*/ 138 w 255"/>
                <a:gd name="T29" fmla="*/ 42 h 304"/>
                <a:gd name="T30" fmla="*/ 136 w 255"/>
                <a:gd name="T31" fmla="*/ 0 h 304"/>
                <a:gd name="T32" fmla="*/ 164 w 255"/>
                <a:gd name="T33" fmla="*/ 2 h 304"/>
                <a:gd name="T34" fmla="*/ 188 w 255"/>
                <a:gd name="T35" fmla="*/ 10 h 304"/>
                <a:gd name="T36" fmla="*/ 210 w 255"/>
                <a:gd name="T37" fmla="*/ 20 h 304"/>
                <a:gd name="T38" fmla="*/ 226 w 255"/>
                <a:gd name="T39" fmla="*/ 36 h 304"/>
                <a:gd name="T40" fmla="*/ 240 w 255"/>
                <a:gd name="T41" fmla="*/ 56 h 304"/>
                <a:gd name="T42" fmla="*/ 249 w 255"/>
                <a:gd name="T43" fmla="*/ 78 h 304"/>
                <a:gd name="T44" fmla="*/ 253 w 255"/>
                <a:gd name="T45" fmla="*/ 103 h 304"/>
                <a:gd name="T46" fmla="*/ 255 w 255"/>
                <a:gd name="T47" fmla="*/ 129 h 304"/>
                <a:gd name="T48" fmla="*/ 253 w 255"/>
                <a:gd name="T49" fmla="*/ 165 h 304"/>
                <a:gd name="T50" fmla="*/ 51 w 255"/>
                <a:gd name="T51" fmla="*/ 165 h 304"/>
                <a:gd name="T52" fmla="*/ 55 w 255"/>
                <a:gd name="T53" fmla="*/ 193 h 304"/>
                <a:gd name="T54" fmla="*/ 65 w 255"/>
                <a:gd name="T55" fmla="*/ 216 h 304"/>
                <a:gd name="T56" fmla="*/ 79 w 255"/>
                <a:gd name="T57" fmla="*/ 234 h 304"/>
                <a:gd name="T58" fmla="*/ 97 w 255"/>
                <a:gd name="T59" fmla="*/ 248 h 304"/>
                <a:gd name="T60" fmla="*/ 123 w 255"/>
                <a:gd name="T61" fmla="*/ 256 h 304"/>
                <a:gd name="T62" fmla="*/ 150 w 255"/>
                <a:gd name="T63" fmla="*/ 260 h 304"/>
                <a:gd name="T64" fmla="*/ 178 w 255"/>
                <a:gd name="T65" fmla="*/ 256 h 304"/>
                <a:gd name="T66" fmla="*/ 204 w 255"/>
                <a:gd name="T67" fmla="*/ 248 h 304"/>
                <a:gd name="T68" fmla="*/ 224 w 255"/>
                <a:gd name="T69" fmla="*/ 236 h 304"/>
                <a:gd name="T70" fmla="*/ 245 w 255"/>
                <a:gd name="T71" fmla="*/ 270 h 304"/>
                <a:gd name="T72" fmla="*/ 226 w 255"/>
                <a:gd name="T73" fmla="*/ 286 h 304"/>
                <a:gd name="T74" fmla="*/ 202 w 255"/>
                <a:gd name="T75" fmla="*/ 296 h 304"/>
                <a:gd name="T76" fmla="*/ 174 w 255"/>
                <a:gd name="T77" fmla="*/ 302 h 304"/>
                <a:gd name="T78" fmla="*/ 146 w 255"/>
                <a:gd name="T79" fmla="*/ 304 h 304"/>
                <a:gd name="T80" fmla="*/ 115 w 255"/>
                <a:gd name="T81" fmla="*/ 302 h 304"/>
                <a:gd name="T82" fmla="*/ 85 w 255"/>
                <a:gd name="T83" fmla="*/ 294 h 304"/>
                <a:gd name="T84" fmla="*/ 59 w 255"/>
                <a:gd name="T85" fmla="*/ 282 h 304"/>
                <a:gd name="T86" fmla="*/ 39 w 255"/>
                <a:gd name="T87" fmla="*/ 264 h 304"/>
                <a:gd name="T88" fmla="*/ 22 w 255"/>
                <a:gd name="T89" fmla="*/ 242 h 304"/>
                <a:gd name="T90" fmla="*/ 10 w 255"/>
                <a:gd name="T91" fmla="*/ 216 h 304"/>
                <a:gd name="T92" fmla="*/ 2 w 255"/>
                <a:gd name="T93" fmla="*/ 185 h 304"/>
                <a:gd name="T94" fmla="*/ 0 w 255"/>
                <a:gd name="T95" fmla="*/ 149 h 304"/>
                <a:gd name="T96" fmla="*/ 2 w 255"/>
                <a:gd name="T97" fmla="*/ 115 h 304"/>
                <a:gd name="T98" fmla="*/ 10 w 255"/>
                <a:gd name="T99" fmla="*/ 86 h 304"/>
                <a:gd name="T100" fmla="*/ 22 w 255"/>
                <a:gd name="T101" fmla="*/ 60 h 304"/>
                <a:gd name="T102" fmla="*/ 39 w 255"/>
                <a:gd name="T103" fmla="*/ 40 h 304"/>
                <a:gd name="T104" fmla="*/ 59 w 255"/>
                <a:gd name="T105" fmla="*/ 22 h 304"/>
                <a:gd name="T106" fmla="*/ 83 w 255"/>
                <a:gd name="T107" fmla="*/ 10 h 304"/>
                <a:gd name="T108" fmla="*/ 109 w 255"/>
                <a:gd name="T109" fmla="*/ 2 h 304"/>
                <a:gd name="T110" fmla="*/ 136 w 255"/>
                <a:gd name="T11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304">
                  <a:moveTo>
                    <a:pt x="138" y="42"/>
                  </a:moveTo>
                  <a:lnTo>
                    <a:pt x="117" y="46"/>
                  </a:lnTo>
                  <a:lnTo>
                    <a:pt x="97" y="52"/>
                  </a:lnTo>
                  <a:lnTo>
                    <a:pt x="79" y="66"/>
                  </a:lnTo>
                  <a:lnTo>
                    <a:pt x="67" y="82"/>
                  </a:lnTo>
                  <a:lnTo>
                    <a:pt x="57" y="101"/>
                  </a:lnTo>
                  <a:lnTo>
                    <a:pt x="51" y="125"/>
                  </a:lnTo>
                  <a:lnTo>
                    <a:pt x="208" y="125"/>
                  </a:lnTo>
                  <a:lnTo>
                    <a:pt x="208" y="119"/>
                  </a:lnTo>
                  <a:lnTo>
                    <a:pt x="206" y="97"/>
                  </a:lnTo>
                  <a:lnTo>
                    <a:pt x="200" y="78"/>
                  </a:lnTo>
                  <a:lnTo>
                    <a:pt x="190" y="64"/>
                  </a:lnTo>
                  <a:lnTo>
                    <a:pt x="176" y="52"/>
                  </a:lnTo>
                  <a:lnTo>
                    <a:pt x="158" y="46"/>
                  </a:lnTo>
                  <a:lnTo>
                    <a:pt x="138" y="42"/>
                  </a:lnTo>
                  <a:close/>
                  <a:moveTo>
                    <a:pt x="136" y="0"/>
                  </a:moveTo>
                  <a:lnTo>
                    <a:pt x="164" y="2"/>
                  </a:lnTo>
                  <a:lnTo>
                    <a:pt x="188" y="10"/>
                  </a:lnTo>
                  <a:lnTo>
                    <a:pt x="210" y="20"/>
                  </a:lnTo>
                  <a:lnTo>
                    <a:pt x="226" y="36"/>
                  </a:lnTo>
                  <a:lnTo>
                    <a:pt x="240" y="56"/>
                  </a:lnTo>
                  <a:lnTo>
                    <a:pt x="249" y="78"/>
                  </a:lnTo>
                  <a:lnTo>
                    <a:pt x="253" y="103"/>
                  </a:lnTo>
                  <a:lnTo>
                    <a:pt x="255" y="129"/>
                  </a:lnTo>
                  <a:lnTo>
                    <a:pt x="253" y="165"/>
                  </a:lnTo>
                  <a:lnTo>
                    <a:pt x="51" y="165"/>
                  </a:lnTo>
                  <a:lnTo>
                    <a:pt x="55" y="193"/>
                  </a:lnTo>
                  <a:lnTo>
                    <a:pt x="65" y="216"/>
                  </a:lnTo>
                  <a:lnTo>
                    <a:pt x="79" y="234"/>
                  </a:lnTo>
                  <a:lnTo>
                    <a:pt x="97" y="248"/>
                  </a:lnTo>
                  <a:lnTo>
                    <a:pt x="123" y="256"/>
                  </a:lnTo>
                  <a:lnTo>
                    <a:pt x="150" y="260"/>
                  </a:lnTo>
                  <a:lnTo>
                    <a:pt x="178" y="256"/>
                  </a:lnTo>
                  <a:lnTo>
                    <a:pt x="204" y="248"/>
                  </a:lnTo>
                  <a:lnTo>
                    <a:pt x="224" y="236"/>
                  </a:lnTo>
                  <a:lnTo>
                    <a:pt x="245" y="270"/>
                  </a:lnTo>
                  <a:lnTo>
                    <a:pt x="226" y="286"/>
                  </a:lnTo>
                  <a:lnTo>
                    <a:pt x="202" y="296"/>
                  </a:lnTo>
                  <a:lnTo>
                    <a:pt x="174" y="302"/>
                  </a:lnTo>
                  <a:lnTo>
                    <a:pt x="146" y="304"/>
                  </a:lnTo>
                  <a:lnTo>
                    <a:pt x="115" y="302"/>
                  </a:lnTo>
                  <a:lnTo>
                    <a:pt x="85" y="294"/>
                  </a:lnTo>
                  <a:lnTo>
                    <a:pt x="59" y="282"/>
                  </a:lnTo>
                  <a:lnTo>
                    <a:pt x="39" y="264"/>
                  </a:lnTo>
                  <a:lnTo>
                    <a:pt x="22" y="242"/>
                  </a:lnTo>
                  <a:lnTo>
                    <a:pt x="10" y="216"/>
                  </a:lnTo>
                  <a:lnTo>
                    <a:pt x="2" y="185"/>
                  </a:lnTo>
                  <a:lnTo>
                    <a:pt x="0" y="149"/>
                  </a:lnTo>
                  <a:lnTo>
                    <a:pt x="2" y="115"/>
                  </a:lnTo>
                  <a:lnTo>
                    <a:pt x="10" y="86"/>
                  </a:lnTo>
                  <a:lnTo>
                    <a:pt x="22" y="60"/>
                  </a:lnTo>
                  <a:lnTo>
                    <a:pt x="39" y="40"/>
                  </a:lnTo>
                  <a:lnTo>
                    <a:pt x="59" y="22"/>
                  </a:lnTo>
                  <a:lnTo>
                    <a:pt x="83" y="10"/>
                  </a:lnTo>
                  <a:lnTo>
                    <a:pt x="109" y="2"/>
                  </a:lnTo>
                  <a:lnTo>
                    <a:pt x="1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8" name="Freeform 17"/>
            <p:cNvSpPr>
              <a:spLocks/>
            </p:cNvSpPr>
            <p:nvPr userDrawn="1"/>
          </p:nvSpPr>
          <p:spPr bwMode="auto">
            <a:xfrm>
              <a:off x="5586413" y="2159000"/>
              <a:ext cx="328613" cy="228600"/>
            </a:xfrm>
            <a:custGeom>
              <a:avLst/>
              <a:gdLst>
                <a:gd name="T0" fmla="*/ 0 w 414"/>
                <a:gd name="T1" fmla="*/ 0 h 287"/>
                <a:gd name="T2" fmla="*/ 56 w 414"/>
                <a:gd name="T3" fmla="*/ 0 h 287"/>
                <a:gd name="T4" fmla="*/ 117 w 414"/>
                <a:gd name="T5" fmla="*/ 232 h 287"/>
                <a:gd name="T6" fmla="*/ 185 w 414"/>
                <a:gd name="T7" fmla="*/ 22 h 287"/>
                <a:gd name="T8" fmla="*/ 236 w 414"/>
                <a:gd name="T9" fmla="*/ 22 h 287"/>
                <a:gd name="T10" fmla="*/ 301 w 414"/>
                <a:gd name="T11" fmla="*/ 236 h 287"/>
                <a:gd name="T12" fmla="*/ 363 w 414"/>
                <a:gd name="T13" fmla="*/ 0 h 287"/>
                <a:gd name="T14" fmla="*/ 414 w 414"/>
                <a:gd name="T15" fmla="*/ 0 h 287"/>
                <a:gd name="T16" fmla="*/ 325 w 414"/>
                <a:gd name="T17" fmla="*/ 287 h 287"/>
                <a:gd name="T18" fmla="*/ 274 w 414"/>
                <a:gd name="T19" fmla="*/ 287 h 287"/>
                <a:gd name="T20" fmla="*/ 208 w 414"/>
                <a:gd name="T21" fmla="*/ 81 h 287"/>
                <a:gd name="T22" fmla="*/ 141 w 414"/>
                <a:gd name="T23" fmla="*/ 287 h 287"/>
                <a:gd name="T24" fmla="*/ 89 w 414"/>
                <a:gd name="T25" fmla="*/ 287 h 287"/>
                <a:gd name="T26" fmla="*/ 0 w 414"/>
                <a:gd name="T27"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4" h="287">
                  <a:moveTo>
                    <a:pt x="0" y="0"/>
                  </a:moveTo>
                  <a:lnTo>
                    <a:pt x="56" y="0"/>
                  </a:lnTo>
                  <a:lnTo>
                    <a:pt x="117" y="232"/>
                  </a:lnTo>
                  <a:lnTo>
                    <a:pt x="185" y="22"/>
                  </a:lnTo>
                  <a:lnTo>
                    <a:pt x="236" y="22"/>
                  </a:lnTo>
                  <a:lnTo>
                    <a:pt x="301" y="236"/>
                  </a:lnTo>
                  <a:lnTo>
                    <a:pt x="363" y="0"/>
                  </a:lnTo>
                  <a:lnTo>
                    <a:pt x="414" y="0"/>
                  </a:lnTo>
                  <a:lnTo>
                    <a:pt x="325" y="287"/>
                  </a:lnTo>
                  <a:lnTo>
                    <a:pt x="274" y="287"/>
                  </a:lnTo>
                  <a:lnTo>
                    <a:pt x="208" y="81"/>
                  </a:lnTo>
                  <a:lnTo>
                    <a:pt x="141" y="287"/>
                  </a:lnTo>
                  <a:lnTo>
                    <a:pt x="89" y="28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19" name="Freeform 18"/>
            <p:cNvSpPr>
              <a:spLocks/>
            </p:cNvSpPr>
            <p:nvPr userDrawn="1"/>
          </p:nvSpPr>
          <p:spPr bwMode="auto">
            <a:xfrm>
              <a:off x="5951538" y="2060575"/>
              <a:ext cx="198438" cy="327025"/>
            </a:xfrm>
            <a:custGeom>
              <a:avLst/>
              <a:gdLst>
                <a:gd name="T0" fmla="*/ 0 w 252"/>
                <a:gd name="T1" fmla="*/ 0 h 412"/>
                <a:gd name="T2" fmla="*/ 52 w 252"/>
                <a:gd name="T3" fmla="*/ 0 h 412"/>
                <a:gd name="T4" fmla="*/ 52 w 252"/>
                <a:gd name="T5" fmla="*/ 166 h 412"/>
                <a:gd name="T6" fmla="*/ 67 w 252"/>
                <a:gd name="T7" fmla="*/ 147 h 412"/>
                <a:gd name="T8" fmla="*/ 89 w 252"/>
                <a:gd name="T9" fmla="*/ 131 h 412"/>
                <a:gd name="T10" fmla="*/ 117 w 252"/>
                <a:gd name="T11" fmla="*/ 121 h 412"/>
                <a:gd name="T12" fmla="*/ 149 w 252"/>
                <a:gd name="T13" fmla="*/ 117 h 412"/>
                <a:gd name="T14" fmla="*/ 178 w 252"/>
                <a:gd name="T15" fmla="*/ 121 h 412"/>
                <a:gd name="T16" fmla="*/ 204 w 252"/>
                <a:gd name="T17" fmla="*/ 129 h 412"/>
                <a:gd name="T18" fmla="*/ 224 w 252"/>
                <a:gd name="T19" fmla="*/ 145 h 412"/>
                <a:gd name="T20" fmla="*/ 240 w 252"/>
                <a:gd name="T21" fmla="*/ 166 h 412"/>
                <a:gd name="T22" fmla="*/ 248 w 252"/>
                <a:gd name="T23" fmla="*/ 194 h 412"/>
                <a:gd name="T24" fmla="*/ 252 w 252"/>
                <a:gd name="T25" fmla="*/ 228 h 412"/>
                <a:gd name="T26" fmla="*/ 252 w 252"/>
                <a:gd name="T27" fmla="*/ 412 h 412"/>
                <a:gd name="T28" fmla="*/ 200 w 252"/>
                <a:gd name="T29" fmla="*/ 412 h 412"/>
                <a:gd name="T30" fmla="*/ 200 w 252"/>
                <a:gd name="T31" fmla="*/ 234 h 412"/>
                <a:gd name="T32" fmla="*/ 198 w 252"/>
                <a:gd name="T33" fmla="*/ 210 h 412"/>
                <a:gd name="T34" fmla="*/ 192 w 252"/>
                <a:gd name="T35" fmla="*/ 192 h 412"/>
                <a:gd name="T36" fmla="*/ 184 w 252"/>
                <a:gd name="T37" fmla="*/ 178 h 412"/>
                <a:gd name="T38" fmla="*/ 172 w 252"/>
                <a:gd name="T39" fmla="*/ 168 h 412"/>
                <a:gd name="T40" fmla="*/ 157 w 252"/>
                <a:gd name="T41" fmla="*/ 162 h 412"/>
                <a:gd name="T42" fmla="*/ 137 w 252"/>
                <a:gd name="T43" fmla="*/ 160 h 412"/>
                <a:gd name="T44" fmla="*/ 113 w 252"/>
                <a:gd name="T45" fmla="*/ 164 h 412"/>
                <a:gd name="T46" fmla="*/ 91 w 252"/>
                <a:gd name="T47" fmla="*/ 172 h 412"/>
                <a:gd name="T48" fmla="*/ 75 w 252"/>
                <a:gd name="T49" fmla="*/ 186 h 412"/>
                <a:gd name="T50" fmla="*/ 61 w 252"/>
                <a:gd name="T51" fmla="*/ 206 h 412"/>
                <a:gd name="T52" fmla="*/ 54 w 252"/>
                <a:gd name="T53" fmla="*/ 230 h 412"/>
                <a:gd name="T54" fmla="*/ 52 w 252"/>
                <a:gd name="T55" fmla="*/ 259 h 412"/>
                <a:gd name="T56" fmla="*/ 52 w 252"/>
                <a:gd name="T57" fmla="*/ 412 h 412"/>
                <a:gd name="T58" fmla="*/ 0 w 252"/>
                <a:gd name="T59" fmla="*/ 412 h 412"/>
                <a:gd name="T60" fmla="*/ 0 w 252"/>
                <a:gd name="T61"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2" h="412">
                  <a:moveTo>
                    <a:pt x="0" y="0"/>
                  </a:moveTo>
                  <a:lnTo>
                    <a:pt x="52" y="0"/>
                  </a:lnTo>
                  <a:lnTo>
                    <a:pt x="52" y="166"/>
                  </a:lnTo>
                  <a:lnTo>
                    <a:pt x="67" y="147"/>
                  </a:lnTo>
                  <a:lnTo>
                    <a:pt x="89" y="131"/>
                  </a:lnTo>
                  <a:lnTo>
                    <a:pt x="117" y="121"/>
                  </a:lnTo>
                  <a:lnTo>
                    <a:pt x="149" y="117"/>
                  </a:lnTo>
                  <a:lnTo>
                    <a:pt x="178" y="121"/>
                  </a:lnTo>
                  <a:lnTo>
                    <a:pt x="204" y="129"/>
                  </a:lnTo>
                  <a:lnTo>
                    <a:pt x="224" y="145"/>
                  </a:lnTo>
                  <a:lnTo>
                    <a:pt x="240" y="166"/>
                  </a:lnTo>
                  <a:lnTo>
                    <a:pt x="248" y="194"/>
                  </a:lnTo>
                  <a:lnTo>
                    <a:pt x="252" y="228"/>
                  </a:lnTo>
                  <a:lnTo>
                    <a:pt x="252" y="412"/>
                  </a:lnTo>
                  <a:lnTo>
                    <a:pt x="200" y="412"/>
                  </a:lnTo>
                  <a:lnTo>
                    <a:pt x="200" y="234"/>
                  </a:lnTo>
                  <a:lnTo>
                    <a:pt x="198" y="210"/>
                  </a:lnTo>
                  <a:lnTo>
                    <a:pt x="192" y="192"/>
                  </a:lnTo>
                  <a:lnTo>
                    <a:pt x="184" y="178"/>
                  </a:lnTo>
                  <a:lnTo>
                    <a:pt x="172" y="168"/>
                  </a:lnTo>
                  <a:lnTo>
                    <a:pt x="157" y="162"/>
                  </a:lnTo>
                  <a:lnTo>
                    <a:pt x="137" y="160"/>
                  </a:lnTo>
                  <a:lnTo>
                    <a:pt x="113" y="164"/>
                  </a:lnTo>
                  <a:lnTo>
                    <a:pt x="91" y="172"/>
                  </a:lnTo>
                  <a:lnTo>
                    <a:pt x="75" y="186"/>
                  </a:lnTo>
                  <a:lnTo>
                    <a:pt x="61" y="206"/>
                  </a:lnTo>
                  <a:lnTo>
                    <a:pt x="54" y="230"/>
                  </a:lnTo>
                  <a:lnTo>
                    <a:pt x="52" y="259"/>
                  </a:lnTo>
                  <a:lnTo>
                    <a:pt x="52" y="412"/>
                  </a:lnTo>
                  <a:lnTo>
                    <a:pt x="0" y="4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0" name="Freeform 19"/>
            <p:cNvSpPr>
              <a:spLocks noEditPoints="1"/>
            </p:cNvSpPr>
            <p:nvPr userDrawn="1"/>
          </p:nvSpPr>
          <p:spPr bwMode="auto">
            <a:xfrm>
              <a:off x="6197600" y="2152650"/>
              <a:ext cx="206375" cy="241300"/>
            </a:xfrm>
            <a:custGeom>
              <a:avLst/>
              <a:gdLst>
                <a:gd name="T0" fmla="*/ 89 w 260"/>
                <a:gd name="T1" fmla="*/ 164 h 303"/>
                <a:gd name="T2" fmla="*/ 54 w 260"/>
                <a:gd name="T3" fmla="*/ 190 h 303"/>
                <a:gd name="T4" fmla="*/ 54 w 260"/>
                <a:gd name="T5" fmla="*/ 232 h 303"/>
                <a:gd name="T6" fmla="*/ 79 w 260"/>
                <a:gd name="T7" fmla="*/ 255 h 303"/>
                <a:gd name="T8" fmla="*/ 123 w 260"/>
                <a:gd name="T9" fmla="*/ 257 h 303"/>
                <a:gd name="T10" fmla="*/ 147 w 260"/>
                <a:gd name="T11" fmla="*/ 248 h 303"/>
                <a:gd name="T12" fmla="*/ 163 w 260"/>
                <a:gd name="T13" fmla="*/ 236 h 303"/>
                <a:gd name="T14" fmla="*/ 173 w 260"/>
                <a:gd name="T15" fmla="*/ 220 h 303"/>
                <a:gd name="T16" fmla="*/ 182 w 260"/>
                <a:gd name="T17" fmla="*/ 176 h 303"/>
                <a:gd name="T18" fmla="*/ 119 w 260"/>
                <a:gd name="T19" fmla="*/ 162 h 303"/>
                <a:gd name="T20" fmla="*/ 163 w 260"/>
                <a:gd name="T21" fmla="*/ 6 h 303"/>
                <a:gd name="T22" fmla="*/ 198 w 260"/>
                <a:gd name="T23" fmla="*/ 24 h 303"/>
                <a:gd name="T24" fmla="*/ 222 w 260"/>
                <a:gd name="T25" fmla="*/ 55 h 303"/>
                <a:gd name="T26" fmla="*/ 230 w 260"/>
                <a:gd name="T27" fmla="*/ 107 h 303"/>
                <a:gd name="T28" fmla="*/ 232 w 260"/>
                <a:gd name="T29" fmla="*/ 244 h 303"/>
                <a:gd name="T30" fmla="*/ 236 w 260"/>
                <a:gd name="T31" fmla="*/ 253 h 303"/>
                <a:gd name="T32" fmla="*/ 246 w 260"/>
                <a:gd name="T33" fmla="*/ 257 h 303"/>
                <a:gd name="T34" fmla="*/ 260 w 260"/>
                <a:gd name="T35" fmla="*/ 257 h 303"/>
                <a:gd name="T36" fmla="*/ 254 w 260"/>
                <a:gd name="T37" fmla="*/ 295 h 303"/>
                <a:gd name="T38" fmla="*/ 234 w 260"/>
                <a:gd name="T39" fmla="*/ 297 h 303"/>
                <a:gd name="T40" fmla="*/ 200 w 260"/>
                <a:gd name="T41" fmla="*/ 285 h 303"/>
                <a:gd name="T42" fmla="*/ 188 w 260"/>
                <a:gd name="T43" fmla="*/ 251 h 303"/>
                <a:gd name="T44" fmla="*/ 153 w 260"/>
                <a:gd name="T45" fmla="*/ 289 h 303"/>
                <a:gd name="T46" fmla="*/ 95 w 260"/>
                <a:gd name="T47" fmla="*/ 303 h 303"/>
                <a:gd name="T48" fmla="*/ 54 w 260"/>
                <a:gd name="T49" fmla="*/ 295 h 303"/>
                <a:gd name="T50" fmla="*/ 34 w 260"/>
                <a:gd name="T51" fmla="*/ 285 h 303"/>
                <a:gd name="T52" fmla="*/ 18 w 260"/>
                <a:gd name="T53" fmla="*/ 269 h 303"/>
                <a:gd name="T54" fmla="*/ 6 w 260"/>
                <a:gd name="T55" fmla="*/ 249 h 303"/>
                <a:gd name="T56" fmla="*/ 0 w 260"/>
                <a:gd name="T57" fmla="*/ 214 h 303"/>
                <a:gd name="T58" fmla="*/ 10 w 260"/>
                <a:gd name="T59" fmla="*/ 172 h 303"/>
                <a:gd name="T60" fmla="*/ 26 w 260"/>
                <a:gd name="T61" fmla="*/ 152 h 303"/>
                <a:gd name="T62" fmla="*/ 54 w 260"/>
                <a:gd name="T63" fmla="*/ 137 h 303"/>
                <a:gd name="T64" fmla="*/ 119 w 260"/>
                <a:gd name="T65" fmla="*/ 125 h 303"/>
                <a:gd name="T66" fmla="*/ 182 w 260"/>
                <a:gd name="T67" fmla="*/ 107 h 303"/>
                <a:gd name="T68" fmla="*/ 167 w 260"/>
                <a:gd name="T69" fmla="*/ 59 h 303"/>
                <a:gd name="T70" fmla="*/ 137 w 260"/>
                <a:gd name="T71" fmla="*/ 43 h 303"/>
                <a:gd name="T72" fmla="*/ 91 w 260"/>
                <a:gd name="T73" fmla="*/ 43 h 303"/>
                <a:gd name="T74" fmla="*/ 50 w 260"/>
                <a:gd name="T75" fmla="*/ 57 h 303"/>
                <a:gd name="T76" fmla="*/ 8 w 260"/>
                <a:gd name="T77" fmla="*/ 35 h 303"/>
                <a:gd name="T78" fmla="*/ 60 w 260"/>
                <a:gd name="T79" fmla="*/ 8 h 303"/>
                <a:gd name="T80" fmla="*/ 119 w 260"/>
                <a:gd name="T8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0" h="303">
                  <a:moveTo>
                    <a:pt x="119" y="162"/>
                  </a:moveTo>
                  <a:lnTo>
                    <a:pt x="89" y="164"/>
                  </a:lnTo>
                  <a:lnTo>
                    <a:pt x="68" y="174"/>
                  </a:lnTo>
                  <a:lnTo>
                    <a:pt x="54" y="190"/>
                  </a:lnTo>
                  <a:lnTo>
                    <a:pt x="50" y="212"/>
                  </a:lnTo>
                  <a:lnTo>
                    <a:pt x="54" y="232"/>
                  </a:lnTo>
                  <a:lnTo>
                    <a:pt x="64" y="248"/>
                  </a:lnTo>
                  <a:lnTo>
                    <a:pt x="79" y="255"/>
                  </a:lnTo>
                  <a:lnTo>
                    <a:pt x="105" y="259"/>
                  </a:lnTo>
                  <a:lnTo>
                    <a:pt x="123" y="257"/>
                  </a:lnTo>
                  <a:lnTo>
                    <a:pt x="137" y="253"/>
                  </a:lnTo>
                  <a:lnTo>
                    <a:pt x="147" y="248"/>
                  </a:lnTo>
                  <a:lnTo>
                    <a:pt x="155" y="244"/>
                  </a:lnTo>
                  <a:lnTo>
                    <a:pt x="163" y="236"/>
                  </a:lnTo>
                  <a:lnTo>
                    <a:pt x="169" y="228"/>
                  </a:lnTo>
                  <a:lnTo>
                    <a:pt x="173" y="220"/>
                  </a:lnTo>
                  <a:lnTo>
                    <a:pt x="177" y="210"/>
                  </a:lnTo>
                  <a:lnTo>
                    <a:pt x="182" y="176"/>
                  </a:lnTo>
                  <a:lnTo>
                    <a:pt x="182" y="162"/>
                  </a:lnTo>
                  <a:lnTo>
                    <a:pt x="119" y="162"/>
                  </a:lnTo>
                  <a:close/>
                  <a:moveTo>
                    <a:pt x="119" y="0"/>
                  </a:moveTo>
                  <a:lnTo>
                    <a:pt x="163" y="6"/>
                  </a:lnTo>
                  <a:lnTo>
                    <a:pt x="180" y="12"/>
                  </a:lnTo>
                  <a:lnTo>
                    <a:pt x="198" y="24"/>
                  </a:lnTo>
                  <a:lnTo>
                    <a:pt x="212" y="37"/>
                  </a:lnTo>
                  <a:lnTo>
                    <a:pt x="222" y="55"/>
                  </a:lnTo>
                  <a:lnTo>
                    <a:pt x="228" y="79"/>
                  </a:lnTo>
                  <a:lnTo>
                    <a:pt x="230" y="107"/>
                  </a:lnTo>
                  <a:lnTo>
                    <a:pt x="230" y="236"/>
                  </a:lnTo>
                  <a:lnTo>
                    <a:pt x="232" y="244"/>
                  </a:lnTo>
                  <a:lnTo>
                    <a:pt x="232" y="249"/>
                  </a:lnTo>
                  <a:lnTo>
                    <a:pt x="236" y="253"/>
                  </a:lnTo>
                  <a:lnTo>
                    <a:pt x="240" y="255"/>
                  </a:lnTo>
                  <a:lnTo>
                    <a:pt x="246" y="257"/>
                  </a:lnTo>
                  <a:lnTo>
                    <a:pt x="254" y="257"/>
                  </a:lnTo>
                  <a:lnTo>
                    <a:pt x="260" y="257"/>
                  </a:lnTo>
                  <a:lnTo>
                    <a:pt x="260" y="293"/>
                  </a:lnTo>
                  <a:lnTo>
                    <a:pt x="254" y="295"/>
                  </a:lnTo>
                  <a:lnTo>
                    <a:pt x="248" y="297"/>
                  </a:lnTo>
                  <a:lnTo>
                    <a:pt x="234" y="297"/>
                  </a:lnTo>
                  <a:lnTo>
                    <a:pt x="214" y="295"/>
                  </a:lnTo>
                  <a:lnTo>
                    <a:pt x="200" y="285"/>
                  </a:lnTo>
                  <a:lnTo>
                    <a:pt x="192" y="271"/>
                  </a:lnTo>
                  <a:lnTo>
                    <a:pt x="188" y="251"/>
                  </a:lnTo>
                  <a:lnTo>
                    <a:pt x="173" y="273"/>
                  </a:lnTo>
                  <a:lnTo>
                    <a:pt x="153" y="289"/>
                  </a:lnTo>
                  <a:lnTo>
                    <a:pt x="125" y="299"/>
                  </a:lnTo>
                  <a:lnTo>
                    <a:pt x="95" y="303"/>
                  </a:lnTo>
                  <a:lnTo>
                    <a:pt x="73" y="301"/>
                  </a:lnTo>
                  <a:lnTo>
                    <a:pt x="54" y="295"/>
                  </a:lnTo>
                  <a:lnTo>
                    <a:pt x="44" y="291"/>
                  </a:lnTo>
                  <a:lnTo>
                    <a:pt x="34" y="285"/>
                  </a:lnTo>
                  <a:lnTo>
                    <a:pt x="24" y="277"/>
                  </a:lnTo>
                  <a:lnTo>
                    <a:pt x="18" y="269"/>
                  </a:lnTo>
                  <a:lnTo>
                    <a:pt x="12" y="259"/>
                  </a:lnTo>
                  <a:lnTo>
                    <a:pt x="6" y="249"/>
                  </a:lnTo>
                  <a:lnTo>
                    <a:pt x="2" y="232"/>
                  </a:lnTo>
                  <a:lnTo>
                    <a:pt x="0" y="214"/>
                  </a:lnTo>
                  <a:lnTo>
                    <a:pt x="2" y="192"/>
                  </a:lnTo>
                  <a:lnTo>
                    <a:pt x="10" y="172"/>
                  </a:lnTo>
                  <a:lnTo>
                    <a:pt x="18" y="162"/>
                  </a:lnTo>
                  <a:lnTo>
                    <a:pt x="26" y="152"/>
                  </a:lnTo>
                  <a:lnTo>
                    <a:pt x="36" y="144"/>
                  </a:lnTo>
                  <a:lnTo>
                    <a:pt x="54" y="137"/>
                  </a:lnTo>
                  <a:lnTo>
                    <a:pt x="73" y="129"/>
                  </a:lnTo>
                  <a:lnTo>
                    <a:pt x="119" y="125"/>
                  </a:lnTo>
                  <a:lnTo>
                    <a:pt x="182" y="125"/>
                  </a:lnTo>
                  <a:lnTo>
                    <a:pt x="182" y="107"/>
                  </a:lnTo>
                  <a:lnTo>
                    <a:pt x="179" y="79"/>
                  </a:lnTo>
                  <a:lnTo>
                    <a:pt x="167" y="59"/>
                  </a:lnTo>
                  <a:lnTo>
                    <a:pt x="155" y="49"/>
                  </a:lnTo>
                  <a:lnTo>
                    <a:pt x="137" y="43"/>
                  </a:lnTo>
                  <a:lnTo>
                    <a:pt x="113" y="43"/>
                  </a:lnTo>
                  <a:lnTo>
                    <a:pt x="91" y="43"/>
                  </a:lnTo>
                  <a:lnTo>
                    <a:pt x="70" y="49"/>
                  </a:lnTo>
                  <a:lnTo>
                    <a:pt x="50" y="57"/>
                  </a:lnTo>
                  <a:lnTo>
                    <a:pt x="30" y="69"/>
                  </a:lnTo>
                  <a:lnTo>
                    <a:pt x="8" y="35"/>
                  </a:lnTo>
                  <a:lnTo>
                    <a:pt x="32" y="20"/>
                  </a:lnTo>
                  <a:lnTo>
                    <a:pt x="60" y="8"/>
                  </a:lnTo>
                  <a:lnTo>
                    <a:pt x="87" y="2"/>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1" name="Freeform 20"/>
            <p:cNvSpPr>
              <a:spLocks/>
            </p:cNvSpPr>
            <p:nvPr userDrawn="1"/>
          </p:nvSpPr>
          <p:spPr bwMode="auto">
            <a:xfrm>
              <a:off x="6423025" y="2101850"/>
              <a:ext cx="136525" cy="288925"/>
            </a:xfrm>
            <a:custGeom>
              <a:avLst/>
              <a:gdLst>
                <a:gd name="T0" fmla="*/ 49 w 172"/>
                <a:gd name="T1" fmla="*/ 0 h 365"/>
                <a:gd name="T2" fmla="*/ 101 w 172"/>
                <a:gd name="T3" fmla="*/ 0 h 365"/>
                <a:gd name="T4" fmla="*/ 101 w 172"/>
                <a:gd name="T5" fmla="*/ 74 h 365"/>
                <a:gd name="T6" fmla="*/ 172 w 172"/>
                <a:gd name="T7" fmla="*/ 74 h 365"/>
                <a:gd name="T8" fmla="*/ 172 w 172"/>
                <a:gd name="T9" fmla="*/ 115 h 365"/>
                <a:gd name="T10" fmla="*/ 101 w 172"/>
                <a:gd name="T11" fmla="*/ 115 h 365"/>
                <a:gd name="T12" fmla="*/ 101 w 172"/>
                <a:gd name="T13" fmla="*/ 270 h 365"/>
                <a:gd name="T14" fmla="*/ 101 w 172"/>
                <a:gd name="T15" fmla="*/ 288 h 365"/>
                <a:gd name="T16" fmla="*/ 105 w 172"/>
                <a:gd name="T17" fmla="*/ 302 h 365"/>
                <a:gd name="T18" fmla="*/ 113 w 172"/>
                <a:gd name="T19" fmla="*/ 312 h 365"/>
                <a:gd name="T20" fmla="*/ 130 w 172"/>
                <a:gd name="T21" fmla="*/ 319 h 365"/>
                <a:gd name="T22" fmla="*/ 158 w 172"/>
                <a:gd name="T23" fmla="*/ 321 h 365"/>
                <a:gd name="T24" fmla="*/ 172 w 172"/>
                <a:gd name="T25" fmla="*/ 321 h 365"/>
                <a:gd name="T26" fmla="*/ 172 w 172"/>
                <a:gd name="T27" fmla="*/ 361 h 365"/>
                <a:gd name="T28" fmla="*/ 156 w 172"/>
                <a:gd name="T29" fmla="*/ 363 h 365"/>
                <a:gd name="T30" fmla="*/ 148 w 172"/>
                <a:gd name="T31" fmla="*/ 363 h 365"/>
                <a:gd name="T32" fmla="*/ 140 w 172"/>
                <a:gd name="T33" fmla="*/ 365 h 365"/>
                <a:gd name="T34" fmla="*/ 111 w 172"/>
                <a:gd name="T35" fmla="*/ 361 h 365"/>
                <a:gd name="T36" fmla="*/ 87 w 172"/>
                <a:gd name="T37" fmla="*/ 353 h 365"/>
                <a:gd name="T38" fmla="*/ 71 w 172"/>
                <a:gd name="T39" fmla="*/ 341 h 365"/>
                <a:gd name="T40" fmla="*/ 57 w 172"/>
                <a:gd name="T41" fmla="*/ 321 h 365"/>
                <a:gd name="T42" fmla="*/ 51 w 172"/>
                <a:gd name="T43" fmla="*/ 298 h 365"/>
                <a:gd name="T44" fmla="*/ 49 w 172"/>
                <a:gd name="T45" fmla="*/ 264 h 365"/>
                <a:gd name="T46" fmla="*/ 49 w 172"/>
                <a:gd name="T47" fmla="*/ 115 h 365"/>
                <a:gd name="T48" fmla="*/ 0 w 172"/>
                <a:gd name="T49" fmla="*/ 115 h 365"/>
                <a:gd name="T50" fmla="*/ 0 w 172"/>
                <a:gd name="T51" fmla="*/ 74 h 365"/>
                <a:gd name="T52" fmla="*/ 49 w 172"/>
                <a:gd name="T53" fmla="*/ 74 h 365"/>
                <a:gd name="T54" fmla="*/ 49 w 172"/>
                <a:gd name="T55"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365">
                  <a:moveTo>
                    <a:pt x="49" y="0"/>
                  </a:moveTo>
                  <a:lnTo>
                    <a:pt x="101" y="0"/>
                  </a:lnTo>
                  <a:lnTo>
                    <a:pt x="101" y="74"/>
                  </a:lnTo>
                  <a:lnTo>
                    <a:pt x="172" y="74"/>
                  </a:lnTo>
                  <a:lnTo>
                    <a:pt x="172" y="115"/>
                  </a:lnTo>
                  <a:lnTo>
                    <a:pt x="101" y="115"/>
                  </a:lnTo>
                  <a:lnTo>
                    <a:pt x="101" y="270"/>
                  </a:lnTo>
                  <a:lnTo>
                    <a:pt x="101" y="288"/>
                  </a:lnTo>
                  <a:lnTo>
                    <a:pt x="105" y="302"/>
                  </a:lnTo>
                  <a:lnTo>
                    <a:pt x="113" y="312"/>
                  </a:lnTo>
                  <a:lnTo>
                    <a:pt x="130" y="319"/>
                  </a:lnTo>
                  <a:lnTo>
                    <a:pt x="158" y="321"/>
                  </a:lnTo>
                  <a:lnTo>
                    <a:pt x="172" y="321"/>
                  </a:lnTo>
                  <a:lnTo>
                    <a:pt x="172" y="361"/>
                  </a:lnTo>
                  <a:lnTo>
                    <a:pt x="156" y="363"/>
                  </a:lnTo>
                  <a:lnTo>
                    <a:pt x="148" y="363"/>
                  </a:lnTo>
                  <a:lnTo>
                    <a:pt x="140" y="365"/>
                  </a:lnTo>
                  <a:lnTo>
                    <a:pt x="111" y="361"/>
                  </a:lnTo>
                  <a:lnTo>
                    <a:pt x="87" y="353"/>
                  </a:lnTo>
                  <a:lnTo>
                    <a:pt x="71" y="341"/>
                  </a:lnTo>
                  <a:lnTo>
                    <a:pt x="57" y="321"/>
                  </a:lnTo>
                  <a:lnTo>
                    <a:pt x="51" y="298"/>
                  </a:lnTo>
                  <a:lnTo>
                    <a:pt x="49" y="264"/>
                  </a:lnTo>
                  <a:lnTo>
                    <a:pt x="49" y="115"/>
                  </a:lnTo>
                  <a:lnTo>
                    <a:pt x="0" y="115"/>
                  </a:lnTo>
                  <a:lnTo>
                    <a:pt x="0" y="74"/>
                  </a:lnTo>
                  <a:lnTo>
                    <a:pt x="49" y="74"/>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2" name="Freeform 21"/>
            <p:cNvSpPr>
              <a:spLocks/>
            </p:cNvSpPr>
            <p:nvPr userDrawn="1"/>
          </p:nvSpPr>
          <p:spPr bwMode="auto">
            <a:xfrm>
              <a:off x="6600825" y="2071688"/>
              <a:ext cx="44450" cy="122237"/>
            </a:xfrm>
            <a:custGeom>
              <a:avLst/>
              <a:gdLst>
                <a:gd name="T0" fmla="*/ 0 w 58"/>
                <a:gd name="T1" fmla="*/ 0 h 154"/>
                <a:gd name="T2" fmla="*/ 58 w 58"/>
                <a:gd name="T3" fmla="*/ 0 h 154"/>
                <a:gd name="T4" fmla="*/ 58 w 58"/>
                <a:gd name="T5" fmla="*/ 35 h 154"/>
                <a:gd name="T6" fmla="*/ 56 w 58"/>
                <a:gd name="T7" fmla="*/ 71 h 154"/>
                <a:gd name="T8" fmla="*/ 50 w 58"/>
                <a:gd name="T9" fmla="*/ 103 h 154"/>
                <a:gd name="T10" fmla="*/ 42 w 58"/>
                <a:gd name="T11" fmla="*/ 131 h 154"/>
                <a:gd name="T12" fmla="*/ 30 w 58"/>
                <a:gd name="T13" fmla="*/ 154 h 154"/>
                <a:gd name="T14" fmla="*/ 0 w 58"/>
                <a:gd name="T15" fmla="*/ 138 h 154"/>
                <a:gd name="T16" fmla="*/ 16 w 58"/>
                <a:gd name="T17" fmla="*/ 101 h 154"/>
                <a:gd name="T18" fmla="*/ 22 w 58"/>
                <a:gd name="T19" fmla="*/ 61 h 154"/>
                <a:gd name="T20" fmla="*/ 0 w 58"/>
                <a:gd name="T21" fmla="*/ 61 h 154"/>
                <a:gd name="T22" fmla="*/ 0 w 58"/>
                <a:gd name="T2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154">
                  <a:moveTo>
                    <a:pt x="0" y="0"/>
                  </a:moveTo>
                  <a:lnTo>
                    <a:pt x="58" y="0"/>
                  </a:lnTo>
                  <a:lnTo>
                    <a:pt x="58" y="35"/>
                  </a:lnTo>
                  <a:lnTo>
                    <a:pt x="56" y="71"/>
                  </a:lnTo>
                  <a:lnTo>
                    <a:pt x="50" y="103"/>
                  </a:lnTo>
                  <a:lnTo>
                    <a:pt x="42" y="131"/>
                  </a:lnTo>
                  <a:lnTo>
                    <a:pt x="30" y="154"/>
                  </a:lnTo>
                  <a:lnTo>
                    <a:pt x="0" y="138"/>
                  </a:lnTo>
                  <a:lnTo>
                    <a:pt x="16" y="101"/>
                  </a:lnTo>
                  <a:lnTo>
                    <a:pt x="22" y="61"/>
                  </a:lnTo>
                  <a:lnTo>
                    <a:pt x="0" y="6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3" name="Freeform 22"/>
            <p:cNvSpPr>
              <a:spLocks/>
            </p:cNvSpPr>
            <p:nvPr userDrawn="1"/>
          </p:nvSpPr>
          <p:spPr bwMode="auto">
            <a:xfrm>
              <a:off x="6661150" y="2152650"/>
              <a:ext cx="177800" cy="241300"/>
            </a:xfrm>
            <a:custGeom>
              <a:avLst/>
              <a:gdLst>
                <a:gd name="T0" fmla="*/ 170 w 224"/>
                <a:gd name="T1" fmla="*/ 8 h 303"/>
                <a:gd name="T2" fmla="*/ 216 w 224"/>
                <a:gd name="T3" fmla="*/ 30 h 303"/>
                <a:gd name="T4" fmla="*/ 160 w 224"/>
                <a:gd name="T5" fmla="*/ 49 h 303"/>
                <a:gd name="T6" fmla="*/ 117 w 224"/>
                <a:gd name="T7" fmla="*/ 43 h 303"/>
                <a:gd name="T8" fmla="*/ 77 w 224"/>
                <a:gd name="T9" fmla="*/ 51 h 303"/>
                <a:gd name="T10" fmla="*/ 65 w 224"/>
                <a:gd name="T11" fmla="*/ 63 h 303"/>
                <a:gd name="T12" fmla="*/ 61 w 224"/>
                <a:gd name="T13" fmla="*/ 83 h 303"/>
                <a:gd name="T14" fmla="*/ 67 w 224"/>
                <a:gd name="T15" fmla="*/ 103 h 303"/>
                <a:gd name="T16" fmla="*/ 79 w 224"/>
                <a:gd name="T17" fmla="*/ 111 h 303"/>
                <a:gd name="T18" fmla="*/ 97 w 224"/>
                <a:gd name="T19" fmla="*/ 119 h 303"/>
                <a:gd name="T20" fmla="*/ 182 w 224"/>
                <a:gd name="T21" fmla="*/ 148 h 303"/>
                <a:gd name="T22" fmla="*/ 218 w 224"/>
                <a:gd name="T23" fmla="*/ 188 h 303"/>
                <a:gd name="T24" fmla="*/ 220 w 224"/>
                <a:gd name="T25" fmla="*/ 240 h 303"/>
                <a:gd name="T26" fmla="*/ 194 w 224"/>
                <a:gd name="T27" fmla="*/ 279 h 303"/>
                <a:gd name="T28" fmla="*/ 144 w 224"/>
                <a:gd name="T29" fmla="*/ 301 h 303"/>
                <a:gd name="T30" fmla="*/ 79 w 224"/>
                <a:gd name="T31" fmla="*/ 301 h 303"/>
                <a:gd name="T32" fmla="*/ 24 w 224"/>
                <a:gd name="T33" fmla="*/ 281 h 303"/>
                <a:gd name="T34" fmla="*/ 24 w 224"/>
                <a:gd name="T35" fmla="*/ 230 h 303"/>
                <a:gd name="T36" fmla="*/ 65 w 224"/>
                <a:gd name="T37" fmla="*/ 251 h 303"/>
                <a:gd name="T38" fmla="*/ 113 w 224"/>
                <a:gd name="T39" fmla="*/ 259 h 303"/>
                <a:gd name="T40" fmla="*/ 156 w 224"/>
                <a:gd name="T41" fmla="*/ 249 h 303"/>
                <a:gd name="T42" fmla="*/ 172 w 224"/>
                <a:gd name="T43" fmla="*/ 216 h 303"/>
                <a:gd name="T44" fmla="*/ 168 w 224"/>
                <a:gd name="T45" fmla="*/ 198 h 303"/>
                <a:gd name="T46" fmla="*/ 156 w 224"/>
                <a:gd name="T47" fmla="*/ 186 h 303"/>
                <a:gd name="T48" fmla="*/ 135 w 224"/>
                <a:gd name="T49" fmla="*/ 176 h 303"/>
                <a:gd name="T50" fmla="*/ 49 w 224"/>
                <a:gd name="T51" fmla="*/ 148 h 303"/>
                <a:gd name="T52" fmla="*/ 14 w 224"/>
                <a:gd name="T53" fmla="*/ 109 h 303"/>
                <a:gd name="T54" fmla="*/ 12 w 224"/>
                <a:gd name="T55" fmla="*/ 63 h 303"/>
                <a:gd name="T56" fmla="*/ 24 w 224"/>
                <a:gd name="T57" fmla="*/ 37 h 303"/>
                <a:gd name="T58" fmla="*/ 41 w 224"/>
                <a:gd name="T59" fmla="*/ 20 h 303"/>
                <a:gd name="T60" fmla="*/ 75 w 224"/>
                <a:gd name="T61" fmla="*/ 6 h 303"/>
                <a:gd name="T62" fmla="*/ 117 w 224"/>
                <a:gd name="T63"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4" h="303">
                  <a:moveTo>
                    <a:pt x="117" y="0"/>
                  </a:moveTo>
                  <a:lnTo>
                    <a:pt x="170" y="8"/>
                  </a:lnTo>
                  <a:lnTo>
                    <a:pt x="196" y="16"/>
                  </a:lnTo>
                  <a:lnTo>
                    <a:pt x="216" y="30"/>
                  </a:lnTo>
                  <a:lnTo>
                    <a:pt x="198" y="65"/>
                  </a:lnTo>
                  <a:lnTo>
                    <a:pt x="160" y="49"/>
                  </a:lnTo>
                  <a:lnTo>
                    <a:pt x="140" y="43"/>
                  </a:lnTo>
                  <a:lnTo>
                    <a:pt x="117" y="43"/>
                  </a:lnTo>
                  <a:lnTo>
                    <a:pt x="95" y="45"/>
                  </a:lnTo>
                  <a:lnTo>
                    <a:pt x="77" y="51"/>
                  </a:lnTo>
                  <a:lnTo>
                    <a:pt x="69" y="57"/>
                  </a:lnTo>
                  <a:lnTo>
                    <a:pt x="65" y="63"/>
                  </a:lnTo>
                  <a:lnTo>
                    <a:pt x="61" y="73"/>
                  </a:lnTo>
                  <a:lnTo>
                    <a:pt x="61" y="83"/>
                  </a:lnTo>
                  <a:lnTo>
                    <a:pt x="63" y="93"/>
                  </a:lnTo>
                  <a:lnTo>
                    <a:pt x="67" y="103"/>
                  </a:lnTo>
                  <a:lnTo>
                    <a:pt x="71" y="107"/>
                  </a:lnTo>
                  <a:lnTo>
                    <a:pt x="79" y="111"/>
                  </a:lnTo>
                  <a:lnTo>
                    <a:pt x="87" y="115"/>
                  </a:lnTo>
                  <a:lnTo>
                    <a:pt x="97" y="119"/>
                  </a:lnTo>
                  <a:lnTo>
                    <a:pt x="150" y="135"/>
                  </a:lnTo>
                  <a:lnTo>
                    <a:pt x="182" y="148"/>
                  </a:lnTo>
                  <a:lnTo>
                    <a:pt x="206" y="166"/>
                  </a:lnTo>
                  <a:lnTo>
                    <a:pt x="218" y="188"/>
                  </a:lnTo>
                  <a:lnTo>
                    <a:pt x="224" y="214"/>
                  </a:lnTo>
                  <a:lnTo>
                    <a:pt x="220" y="240"/>
                  </a:lnTo>
                  <a:lnTo>
                    <a:pt x="210" y="259"/>
                  </a:lnTo>
                  <a:lnTo>
                    <a:pt x="194" y="279"/>
                  </a:lnTo>
                  <a:lnTo>
                    <a:pt x="172" y="293"/>
                  </a:lnTo>
                  <a:lnTo>
                    <a:pt x="144" y="301"/>
                  </a:lnTo>
                  <a:lnTo>
                    <a:pt x="113" y="303"/>
                  </a:lnTo>
                  <a:lnTo>
                    <a:pt x="79" y="301"/>
                  </a:lnTo>
                  <a:lnTo>
                    <a:pt x="49" y="293"/>
                  </a:lnTo>
                  <a:lnTo>
                    <a:pt x="24" y="281"/>
                  </a:lnTo>
                  <a:lnTo>
                    <a:pt x="0" y="265"/>
                  </a:lnTo>
                  <a:lnTo>
                    <a:pt x="24" y="230"/>
                  </a:lnTo>
                  <a:lnTo>
                    <a:pt x="43" y="242"/>
                  </a:lnTo>
                  <a:lnTo>
                    <a:pt x="65"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1" y="28"/>
                  </a:lnTo>
                  <a:lnTo>
                    <a:pt x="41" y="20"/>
                  </a:lnTo>
                  <a:lnTo>
                    <a:pt x="55" y="12"/>
                  </a:lnTo>
                  <a:lnTo>
                    <a:pt x="75" y="6"/>
                  </a:lnTo>
                  <a:lnTo>
                    <a:pt x="95" y="2"/>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4" name="Freeform 23"/>
            <p:cNvSpPr>
              <a:spLocks noEditPoints="1"/>
            </p:cNvSpPr>
            <p:nvPr userDrawn="1"/>
          </p:nvSpPr>
          <p:spPr bwMode="auto">
            <a:xfrm>
              <a:off x="6994525" y="2068513"/>
              <a:ext cx="42863" cy="319087"/>
            </a:xfrm>
            <a:custGeom>
              <a:avLst/>
              <a:gdLst>
                <a:gd name="T0" fmla="*/ 2 w 53"/>
                <a:gd name="T1" fmla="*/ 115 h 402"/>
                <a:gd name="T2" fmla="*/ 53 w 53"/>
                <a:gd name="T3" fmla="*/ 115 h 402"/>
                <a:gd name="T4" fmla="*/ 53 w 53"/>
                <a:gd name="T5" fmla="*/ 402 h 402"/>
                <a:gd name="T6" fmla="*/ 2 w 53"/>
                <a:gd name="T7" fmla="*/ 402 h 402"/>
                <a:gd name="T8" fmla="*/ 2 w 53"/>
                <a:gd name="T9" fmla="*/ 115 h 402"/>
                <a:gd name="T10" fmla="*/ 0 w 53"/>
                <a:gd name="T11" fmla="*/ 0 h 402"/>
                <a:gd name="T12" fmla="*/ 53 w 53"/>
                <a:gd name="T13" fmla="*/ 0 h 402"/>
                <a:gd name="T14" fmla="*/ 53 w 53"/>
                <a:gd name="T15" fmla="*/ 57 h 402"/>
                <a:gd name="T16" fmla="*/ 0 w 53"/>
                <a:gd name="T17" fmla="*/ 57 h 402"/>
                <a:gd name="T18" fmla="*/ 0 w 53"/>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402">
                  <a:moveTo>
                    <a:pt x="2" y="115"/>
                  </a:moveTo>
                  <a:lnTo>
                    <a:pt x="53" y="115"/>
                  </a:lnTo>
                  <a:lnTo>
                    <a:pt x="53" y="402"/>
                  </a:lnTo>
                  <a:lnTo>
                    <a:pt x="2" y="402"/>
                  </a:lnTo>
                  <a:lnTo>
                    <a:pt x="2" y="115"/>
                  </a:lnTo>
                  <a:close/>
                  <a:moveTo>
                    <a:pt x="0" y="0"/>
                  </a:moveTo>
                  <a:lnTo>
                    <a:pt x="53" y="0"/>
                  </a:lnTo>
                  <a:lnTo>
                    <a:pt x="53" y="57"/>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5" name="Freeform 24"/>
            <p:cNvSpPr>
              <a:spLocks/>
            </p:cNvSpPr>
            <p:nvPr userDrawn="1"/>
          </p:nvSpPr>
          <p:spPr bwMode="auto">
            <a:xfrm>
              <a:off x="7104063" y="2152650"/>
              <a:ext cx="200025" cy="234950"/>
            </a:xfrm>
            <a:custGeom>
              <a:avLst/>
              <a:gdLst>
                <a:gd name="T0" fmla="*/ 148 w 251"/>
                <a:gd name="T1" fmla="*/ 0 h 295"/>
                <a:gd name="T2" fmla="*/ 178 w 251"/>
                <a:gd name="T3" fmla="*/ 4 h 295"/>
                <a:gd name="T4" fmla="*/ 204 w 251"/>
                <a:gd name="T5" fmla="*/ 12 h 295"/>
                <a:gd name="T6" fmla="*/ 224 w 251"/>
                <a:gd name="T7" fmla="*/ 28 h 295"/>
                <a:gd name="T8" fmla="*/ 239 w 251"/>
                <a:gd name="T9" fmla="*/ 49 h 295"/>
                <a:gd name="T10" fmla="*/ 247 w 251"/>
                <a:gd name="T11" fmla="*/ 77 h 295"/>
                <a:gd name="T12" fmla="*/ 251 w 251"/>
                <a:gd name="T13" fmla="*/ 111 h 295"/>
                <a:gd name="T14" fmla="*/ 251 w 251"/>
                <a:gd name="T15" fmla="*/ 295 h 295"/>
                <a:gd name="T16" fmla="*/ 200 w 251"/>
                <a:gd name="T17" fmla="*/ 295 h 295"/>
                <a:gd name="T18" fmla="*/ 200 w 251"/>
                <a:gd name="T19" fmla="*/ 117 h 295"/>
                <a:gd name="T20" fmla="*/ 198 w 251"/>
                <a:gd name="T21" fmla="*/ 93 h 295"/>
                <a:gd name="T22" fmla="*/ 192 w 251"/>
                <a:gd name="T23" fmla="*/ 75 h 295"/>
                <a:gd name="T24" fmla="*/ 184 w 251"/>
                <a:gd name="T25" fmla="*/ 61 h 295"/>
                <a:gd name="T26" fmla="*/ 172 w 251"/>
                <a:gd name="T27" fmla="*/ 51 h 295"/>
                <a:gd name="T28" fmla="*/ 156 w 251"/>
                <a:gd name="T29" fmla="*/ 45 h 295"/>
                <a:gd name="T30" fmla="*/ 136 w 251"/>
                <a:gd name="T31" fmla="*/ 43 h 295"/>
                <a:gd name="T32" fmla="*/ 113 w 251"/>
                <a:gd name="T33" fmla="*/ 47 h 295"/>
                <a:gd name="T34" fmla="*/ 91 w 251"/>
                <a:gd name="T35" fmla="*/ 55 h 295"/>
                <a:gd name="T36" fmla="*/ 75 w 251"/>
                <a:gd name="T37" fmla="*/ 69 h 295"/>
                <a:gd name="T38" fmla="*/ 61 w 251"/>
                <a:gd name="T39" fmla="*/ 89 h 295"/>
                <a:gd name="T40" fmla="*/ 53 w 251"/>
                <a:gd name="T41" fmla="*/ 113 h 295"/>
                <a:gd name="T42" fmla="*/ 51 w 251"/>
                <a:gd name="T43" fmla="*/ 142 h 295"/>
                <a:gd name="T44" fmla="*/ 51 w 251"/>
                <a:gd name="T45" fmla="*/ 295 h 295"/>
                <a:gd name="T46" fmla="*/ 0 w 251"/>
                <a:gd name="T47" fmla="*/ 295 h 295"/>
                <a:gd name="T48" fmla="*/ 0 w 251"/>
                <a:gd name="T49" fmla="*/ 8 h 295"/>
                <a:gd name="T50" fmla="*/ 25 w 251"/>
                <a:gd name="T51" fmla="*/ 8 h 295"/>
                <a:gd name="T52" fmla="*/ 35 w 251"/>
                <a:gd name="T53" fmla="*/ 8 h 295"/>
                <a:gd name="T54" fmla="*/ 41 w 251"/>
                <a:gd name="T55" fmla="*/ 10 h 295"/>
                <a:gd name="T56" fmla="*/ 45 w 251"/>
                <a:gd name="T57" fmla="*/ 16 h 295"/>
                <a:gd name="T58" fmla="*/ 49 w 251"/>
                <a:gd name="T59" fmla="*/ 20 h 295"/>
                <a:gd name="T60" fmla="*/ 49 w 251"/>
                <a:gd name="T61" fmla="*/ 28 h 295"/>
                <a:gd name="T62" fmla="*/ 49 w 251"/>
                <a:gd name="T63" fmla="*/ 51 h 295"/>
                <a:gd name="T64" fmla="*/ 65 w 251"/>
                <a:gd name="T65" fmla="*/ 30 h 295"/>
                <a:gd name="T66" fmla="*/ 89 w 251"/>
                <a:gd name="T67" fmla="*/ 14 h 295"/>
                <a:gd name="T68" fmla="*/ 117 w 251"/>
                <a:gd name="T69" fmla="*/ 4 h 295"/>
                <a:gd name="T70" fmla="*/ 148 w 251"/>
                <a:gd name="T71"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295">
                  <a:moveTo>
                    <a:pt x="148" y="0"/>
                  </a:moveTo>
                  <a:lnTo>
                    <a:pt x="178" y="4"/>
                  </a:lnTo>
                  <a:lnTo>
                    <a:pt x="204" y="12"/>
                  </a:lnTo>
                  <a:lnTo>
                    <a:pt x="224" y="28"/>
                  </a:lnTo>
                  <a:lnTo>
                    <a:pt x="239" y="49"/>
                  </a:lnTo>
                  <a:lnTo>
                    <a:pt x="247" y="77"/>
                  </a:lnTo>
                  <a:lnTo>
                    <a:pt x="251" y="111"/>
                  </a:lnTo>
                  <a:lnTo>
                    <a:pt x="251" y="295"/>
                  </a:lnTo>
                  <a:lnTo>
                    <a:pt x="200" y="295"/>
                  </a:lnTo>
                  <a:lnTo>
                    <a:pt x="200" y="117"/>
                  </a:lnTo>
                  <a:lnTo>
                    <a:pt x="198" y="93"/>
                  </a:lnTo>
                  <a:lnTo>
                    <a:pt x="192" y="75"/>
                  </a:lnTo>
                  <a:lnTo>
                    <a:pt x="184" y="61"/>
                  </a:lnTo>
                  <a:lnTo>
                    <a:pt x="172" y="51"/>
                  </a:lnTo>
                  <a:lnTo>
                    <a:pt x="156" y="45"/>
                  </a:lnTo>
                  <a:lnTo>
                    <a:pt x="136" y="43"/>
                  </a:lnTo>
                  <a:lnTo>
                    <a:pt x="113" y="47"/>
                  </a:lnTo>
                  <a:lnTo>
                    <a:pt x="91" y="55"/>
                  </a:lnTo>
                  <a:lnTo>
                    <a:pt x="75" y="69"/>
                  </a:lnTo>
                  <a:lnTo>
                    <a:pt x="61" y="89"/>
                  </a:lnTo>
                  <a:lnTo>
                    <a:pt x="53" y="113"/>
                  </a:lnTo>
                  <a:lnTo>
                    <a:pt x="51" y="142"/>
                  </a:lnTo>
                  <a:lnTo>
                    <a:pt x="51" y="295"/>
                  </a:lnTo>
                  <a:lnTo>
                    <a:pt x="0" y="295"/>
                  </a:lnTo>
                  <a:lnTo>
                    <a:pt x="0" y="8"/>
                  </a:lnTo>
                  <a:lnTo>
                    <a:pt x="25" y="8"/>
                  </a:lnTo>
                  <a:lnTo>
                    <a:pt x="35" y="8"/>
                  </a:lnTo>
                  <a:lnTo>
                    <a:pt x="41" y="10"/>
                  </a:lnTo>
                  <a:lnTo>
                    <a:pt x="45" y="16"/>
                  </a:lnTo>
                  <a:lnTo>
                    <a:pt x="49" y="20"/>
                  </a:lnTo>
                  <a:lnTo>
                    <a:pt x="49" y="28"/>
                  </a:lnTo>
                  <a:lnTo>
                    <a:pt x="49" y="51"/>
                  </a:lnTo>
                  <a:lnTo>
                    <a:pt x="65" y="30"/>
                  </a:lnTo>
                  <a:lnTo>
                    <a:pt x="89" y="14"/>
                  </a:lnTo>
                  <a:lnTo>
                    <a:pt x="117" y="4"/>
                  </a:lnTo>
                  <a:lnTo>
                    <a:pt x="1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6" name="Freeform 25"/>
            <p:cNvSpPr>
              <a:spLocks/>
            </p:cNvSpPr>
            <p:nvPr userDrawn="1"/>
          </p:nvSpPr>
          <p:spPr bwMode="auto">
            <a:xfrm>
              <a:off x="7348538" y="2152650"/>
              <a:ext cx="176213" cy="241300"/>
            </a:xfrm>
            <a:custGeom>
              <a:avLst/>
              <a:gdLst>
                <a:gd name="T0" fmla="*/ 143 w 222"/>
                <a:gd name="T1" fmla="*/ 2 h 303"/>
                <a:gd name="T2" fmla="*/ 194 w 222"/>
                <a:gd name="T3" fmla="*/ 16 h 303"/>
                <a:gd name="T4" fmla="*/ 196 w 222"/>
                <a:gd name="T5" fmla="*/ 65 h 303"/>
                <a:gd name="T6" fmla="*/ 141 w 222"/>
                <a:gd name="T7" fmla="*/ 43 h 303"/>
                <a:gd name="T8" fmla="*/ 95 w 222"/>
                <a:gd name="T9" fmla="*/ 45 h 303"/>
                <a:gd name="T10" fmla="*/ 69 w 222"/>
                <a:gd name="T11" fmla="*/ 57 h 303"/>
                <a:gd name="T12" fmla="*/ 61 w 222"/>
                <a:gd name="T13" fmla="*/ 73 h 303"/>
                <a:gd name="T14" fmla="*/ 61 w 222"/>
                <a:gd name="T15" fmla="*/ 93 h 303"/>
                <a:gd name="T16" fmla="*/ 71 w 222"/>
                <a:gd name="T17" fmla="*/ 107 h 303"/>
                <a:gd name="T18" fmla="*/ 87 w 222"/>
                <a:gd name="T19" fmla="*/ 115 h 303"/>
                <a:gd name="T20" fmla="*/ 150 w 222"/>
                <a:gd name="T21" fmla="*/ 135 h 303"/>
                <a:gd name="T22" fmla="*/ 206 w 222"/>
                <a:gd name="T23" fmla="*/ 166 h 303"/>
                <a:gd name="T24" fmla="*/ 222 w 222"/>
                <a:gd name="T25" fmla="*/ 214 h 303"/>
                <a:gd name="T26" fmla="*/ 210 w 222"/>
                <a:gd name="T27" fmla="*/ 259 h 303"/>
                <a:gd name="T28" fmla="*/ 172 w 222"/>
                <a:gd name="T29" fmla="*/ 293 h 303"/>
                <a:gd name="T30" fmla="*/ 113 w 222"/>
                <a:gd name="T31" fmla="*/ 303 h 303"/>
                <a:gd name="T32" fmla="*/ 49 w 222"/>
                <a:gd name="T33" fmla="*/ 293 h 303"/>
                <a:gd name="T34" fmla="*/ 0 w 222"/>
                <a:gd name="T35" fmla="*/ 265 h 303"/>
                <a:gd name="T36" fmla="*/ 43 w 222"/>
                <a:gd name="T37" fmla="*/ 242 h 303"/>
                <a:gd name="T38" fmla="*/ 87 w 222"/>
                <a:gd name="T39" fmla="*/ 257 h 303"/>
                <a:gd name="T40" fmla="*/ 137 w 222"/>
                <a:gd name="T41" fmla="*/ 257 h 303"/>
                <a:gd name="T42" fmla="*/ 168 w 222"/>
                <a:gd name="T43" fmla="*/ 236 h 303"/>
                <a:gd name="T44" fmla="*/ 170 w 222"/>
                <a:gd name="T45" fmla="*/ 206 h 303"/>
                <a:gd name="T46" fmla="*/ 164 w 222"/>
                <a:gd name="T47" fmla="*/ 192 h 303"/>
                <a:gd name="T48" fmla="*/ 146 w 222"/>
                <a:gd name="T49" fmla="*/ 182 h 303"/>
                <a:gd name="T50" fmla="*/ 81 w 222"/>
                <a:gd name="T51" fmla="*/ 160 h 303"/>
                <a:gd name="T52" fmla="*/ 28 w 222"/>
                <a:gd name="T53" fmla="*/ 131 h 303"/>
                <a:gd name="T54" fmla="*/ 10 w 222"/>
                <a:gd name="T55" fmla="*/ 83 h 303"/>
                <a:gd name="T56" fmla="*/ 18 w 222"/>
                <a:gd name="T57" fmla="*/ 47 h 303"/>
                <a:gd name="T58" fmla="*/ 32 w 222"/>
                <a:gd name="T59" fmla="*/ 28 h 303"/>
                <a:gd name="T60" fmla="*/ 55 w 222"/>
                <a:gd name="T61" fmla="*/ 12 h 303"/>
                <a:gd name="T62" fmla="*/ 95 w 222"/>
                <a:gd name="T63"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2" h="303">
                  <a:moveTo>
                    <a:pt x="117" y="0"/>
                  </a:moveTo>
                  <a:lnTo>
                    <a:pt x="143" y="2"/>
                  </a:lnTo>
                  <a:lnTo>
                    <a:pt x="170" y="8"/>
                  </a:lnTo>
                  <a:lnTo>
                    <a:pt x="194" y="16"/>
                  </a:lnTo>
                  <a:lnTo>
                    <a:pt x="216" y="30"/>
                  </a:lnTo>
                  <a:lnTo>
                    <a:pt x="196" y="65"/>
                  </a:lnTo>
                  <a:lnTo>
                    <a:pt x="160" y="49"/>
                  </a:lnTo>
                  <a:lnTo>
                    <a:pt x="141" y="43"/>
                  </a:lnTo>
                  <a:lnTo>
                    <a:pt x="117" y="43"/>
                  </a:lnTo>
                  <a:lnTo>
                    <a:pt x="95" y="45"/>
                  </a:lnTo>
                  <a:lnTo>
                    <a:pt x="77" y="51"/>
                  </a:lnTo>
                  <a:lnTo>
                    <a:pt x="69" y="57"/>
                  </a:lnTo>
                  <a:lnTo>
                    <a:pt x="65" y="63"/>
                  </a:lnTo>
                  <a:lnTo>
                    <a:pt x="61" y="73"/>
                  </a:lnTo>
                  <a:lnTo>
                    <a:pt x="61" y="83"/>
                  </a:lnTo>
                  <a:lnTo>
                    <a:pt x="61" y="93"/>
                  </a:lnTo>
                  <a:lnTo>
                    <a:pt x="67" y="103"/>
                  </a:lnTo>
                  <a:lnTo>
                    <a:pt x="71" y="107"/>
                  </a:lnTo>
                  <a:lnTo>
                    <a:pt x="77" y="111"/>
                  </a:lnTo>
                  <a:lnTo>
                    <a:pt x="87" y="115"/>
                  </a:lnTo>
                  <a:lnTo>
                    <a:pt x="97" y="119"/>
                  </a:lnTo>
                  <a:lnTo>
                    <a:pt x="150" y="135"/>
                  </a:lnTo>
                  <a:lnTo>
                    <a:pt x="182" y="148"/>
                  </a:lnTo>
                  <a:lnTo>
                    <a:pt x="206" y="166"/>
                  </a:lnTo>
                  <a:lnTo>
                    <a:pt x="218" y="188"/>
                  </a:lnTo>
                  <a:lnTo>
                    <a:pt x="222" y="214"/>
                  </a:lnTo>
                  <a:lnTo>
                    <a:pt x="220" y="240"/>
                  </a:lnTo>
                  <a:lnTo>
                    <a:pt x="210" y="259"/>
                  </a:lnTo>
                  <a:lnTo>
                    <a:pt x="194" y="279"/>
                  </a:lnTo>
                  <a:lnTo>
                    <a:pt x="172" y="293"/>
                  </a:lnTo>
                  <a:lnTo>
                    <a:pt x="145" y="301"/>
                  </a:lnTo>
                  <a:lnTo>
                    <a:pt x="113" y="303"/>
                  </a:lnTo>
                  <a:lnTo>
                    <a:pt x="79" y="301"/>
                  </a:lnTo>
                  <a:lnTo>
                    <a:pt x="49" y="293"/>
                  </a:lnTo>
                  <a:lnTo>
                    <a:pt x="24" y="281"/>
                  </a:lnTo>
                  <a:lnTo>
                    <a:pt x="0" y="265"/>
                  </a:lnTo>
                  <a:lnTo>
                    <a:pt x="24" y="230"/>
                  </a:lnTo>
                  <a:lnTo>
                    <a:pt x="43" y="242"/>
                  </a:lnTo>
                  <a:lnTo>
                    <a:pt x="63" y="251"/>
                  </a:lnTo>
                  <a:lnTo>
                    <a:pt x="87" y="257"/>
                  </a:lnTo>
                  <a:lnTo>
                    <a:pt x="113" y="259"/>
                  </a:lnTo>
                  <a:lnTo>
                    <a:pt x="137" y="257"/>
                  </a:lnTo>
                  <a:lnTo>
                    <a:pt x="156" y="249"/>
                  </a:lnTo>
                  <a:lnTo>
                    <a:pt x="168" y="236"/>
                  </a:lnTo>
                  <a:lnTo>
                    <a:pt x="172" y="216"/>
                  </a:lnTo>
                  <a:lnTo>
                    <a:pt x="170" y="206"/>
                  </a:lnTo>
                  <a:lnTo>
                    <a:pt x="168" y="198"/>
                  </a:lnTo>
                  <a:lnTo>
                    <a:pt x="164" y="192"/>
                  </a:lnTo>
                  <a:lnTo>
                    <a:pt x="156" y="186"/>
                  </a:lnTo>
                  <a:lnTo>
                    <a:pt x="146" y="182"/>
                  </a:lnTo>
                  <a:lnTo>
                    <a:pt x="135" y="176"/>
                  </a:lnTo>
                  <a:lnTo>
                    <a:pt x="81" y="160"/>
                  </a:lnTo>
                  <a:lnTo>
                    <a:pt x="49" y="148"/>
                  </a:lnTo>
                  <a:lnTo>
                    <a:pt x="28" y="131"/>
                  </a:lnTo>
                  <a:lnTo>
                    <a:pt x="14" y="109"/>
                  </a:lnTo>
                  <a:lnTo>
                    <a:pt x="10" y="83"/>
                  </a:lnTo>
                  <a:lnTo>
                    <a:pt x="12" y="63"/>
                  </a:lnTo>
                  <a:lnTo>
                    <a:pt x="18" y="47"/>
                  </a:lnTo>
                  <a:lnTo>
                    <a:pt x="24" y="37"/>
                  </a:lnTo>
                  <a:lnTo>
                    <a:pt x="32" y="28"/>
                  </a:lnTo>
                  <a:lnTo>
                    <a:pt x="39" y="20"/>
                  </a:lnTo>
                  <a:lnTo>
                    <a:pt x="55" y="12"/>
                  </a:lnTo>
                  <a:lnTo>
                    <a:pt x="73" y="6"/>
                  </a:lnTo>
                  <a:lnTo>
                    <a:pt x="95" y="2"/>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7" name="Freeform 26"/>
            <p:cNvSpPr>
              <a:spLocks noEditPoints="1"/>
            </p:cNvSpPr>
            <p:nvPr userDrawn="1"/>
          </p:nvSpPr>
          <p:spPr bwMode="auto">
            <a:xfrm>
              <a:off x="7575550" y="2068513"/>
              <a:ext cx="42863" cy="319087"/>
            </a:xfrm>
            <a:custGeom>
              <a:avLst/>
              <a:gdLst>
                <a:gd name="T0" fmla="*/ 2 w 54"/>
                <a:gd name="T1" fmla="*/ 115 h 402"/>
                <a:gd name="T2" fmla="*/ 54 w 54"/>
                <a:gd name="T3" fmla="*/ 115 h 402"/>
                <a:gd name="T4" fmla="*/ 54 w 54"/>
                <a:gd name="T5" fmla="*/ 402 h 402"/>
                <a:gd name="T6" fmla="*/ 2 w 54"/>
                <a:gd name="T7" fmla="*/ 402 h 402"/>
                <a:gd name="T8" fmla="*/ 2 w 54"/>
                <a:gd name="T9" fmla="*/ 115 h 402"/>
                <a:gd name="T10" fmla="*/ 0 w 54"/>
                <a:gd name="T11" fmla="*/ 0 h 402"/>
                <a:gd name="T12" fmla="*/ 54 w 54"/>
                <a:gd name="T13" fmla="*/ 0 h 402"/>
                <a:gd name="T14" fmla="*/ 54 w 54"/>
                <a:gd name="T15" fmla="*/ 57 h 402"/>
                <a:gd name="T16" fmla="*/ 0 w 54"/>
                <a:gd name="T17" fmla="*/ 57 h 402"/>
                <a:gd name="T18" fmla="*/ 0 w 54"/>
                <a:gd name="T19"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02">
                  <a:moveTo>
                    <a:pt x="2" y="115"/>
                  </a:moveTo>
                  <a:lnTo>
                    <a:pt x="54" y="115"/>
                  </a:lnTo>
                  <a:lnTo>
                    <a:pt x="54" y="402"/>
                  </a:lnTo>
                  <a:lnTo>
                    <a:pt x="2" y="402"/>
                  </a:lnTo>
                  <a:lnTo>
                    <a:pt x="2" y="115"/>
                  </a:lnTo>
                  <a:close/>
                  <a:moveTo>
                    <a:pt x="0" y="0"/>
                  </a:moveTo>
                  <a:lnTo>
                    <a:pt x="54" y="0"/>
                  </a:lnTo>
                  <a:lnTo>
                    <a:pt x="54" y="57"/>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28" name="Freeform 27"/>
            <p:cNvSpPr>
              <a:spLocks noEditPoints="1"/>
            </p:cNvSpPr>
            <p:nvPr userDrawn="1"/>
          </p:nvSpPr>
          <p:spPr bwMode="auto">
            <a:xfrm>
              <a:off x="7669213" y="2060575"/>
              <a:ext cx="219075" cy="333375"/>
            </a:xfrm>
            <a:custGeom>
              <a:avLst/>
              <a:gdLst>
                <a:gd name="T0" fmla="*/ 141 w 278"/>
                <a:gd name="T1" fmla="*/ 160 h 420"/>
                <a:gd name="T2" fmla="*/ 115 w 278"/>
                <a:gd name="T3" fmla="*/ 164 h 420"/>
                <a:gd name="T4" fmla="*/ 93 w 278"/>
                <a:gd name="T5" fmla="*/ 174 h 420"/>
                <a:gd name="T6" fmla="*/ 77 w 278"/>
                <a:gd name="T7" fmla="*/ 190 h 420"/>
                <a:gd name="T8" fmla="*/ 64 w 278"/>
                <a:gd name="T9" fmla="*/ 210 h 420"/>
                <a:gd name="T10" fmla="*/ 58 w 278"/>
                <a:gd name="T11" fmla="*/ 238 h 420"/>
                <a:gd name="T12" fmla="*/ 54 w 278"/>
                <a:gd name="T13" fmla="*/ 269 h 420"/>
                <a:gd name="T14" fmla="*/ 58 w 278"/>
                <a:gd name="T15" fmla="*/ 301 h 420"/>
                <a:gd name="T16" fmla="*/ 64 w 278"/>
                <a:gd name="T17" fmla="*/ 327 h 420"/>
                <a:gd name="T18" fmla="*/ 77 w 278"/>
                <a:gd name="T19" fmla="*/ 349 h 420"/>
                <a:gd name="T20" fmla="*/ 93 w 278"/>
                <a:gd name="T21" fmla="*/ 365 h 420"/>
                <a:gd name="T22" fmla="*/ 115 w 278"/>
                <a:gd name="T23" fmla="*/ 372 h 420"/>
                <a:gd name="T24" fmla="*/ 141 w 278"/>
                <a:gd name="T25" fmla="*/ 376 h 420"/>
                <a:gd name="T26" fmla="*/ 167 w 278"/>
                <a:gd name="T27" fmla="*/ 372 h 420"/>
                <a:gd name="T28" fmla="*/ 186 w 278"/>
                <a:gd name="T29" fmla="*/ 363 h 420"/>
                <a:gd name="T30" fmla="*/ 204 w 278"/>
                <a:gd name="T31" fmla="*/ 347 h 420"/>
                <a:gd name="T32" fmla="*/ 216 w 278"/>
                <a:gd name="T33" fmla="*/ 325 h 420"/>
                <a:gd name="T34" fmla="*/ 224 w 278"/>
                <a:gd name="T35" fmla="*/ 299 h 420"/>
                <a:gd name="T36" fmla="*/ 226 w 278"/>
                <a:gd name="T37" fmla="*/ 269 h 420"/>
                <a:gd name="T38" fmla="*/ 224 w 278"/>
                <a:gd name="T39" fmla="*/ 236 h 420"/>
                <a:gd name="T40" fmla="*/ 218 w 278"/>
                <a:gd name="T41" fmla="*/ 210 h 420"/>
                <a:gd name="T42" fmla="*/ 204 w 278"/>
                <a:gd name="T43" fmla="*/ 188 h 420"/>
                <a:gd name="T44" fmla="*/ 188 w 278"/>
                <a:gd name="T45" fmla="*/ 174 h 420"/>
                <a:gd name="T46" fmla="*/ 167 w 278"/>
                <a:gd name="T47" fmla="*/ 164 h 420"/>
                <a:gd name="T48" fmla="*/ 141 w 278"/>
                <a:gd name="T49" fmla="*/ 160 h 420"/>
                <a:gd name="T50" fmla="*/ 226 w 278"/>
                <a:gd name="T51" fmla="*/ 0 h 420"/>
                <a:gd name="T52" fmla="*/ 278 w 278"/>
                <a:gd name="T53" fmla="*/ 0 h 420"/>
                <a:gd name="T54" fmla="*/ 278 w 278"/>
                <a:gd name="T55" fmla="*/ 412 h 420"/>
                <a:gd name="T56" fmla="*/ 250 w 278"/>
                <a:gd name="T57" fmla="*/ 412 h 420"/>
                <a:gd name="T58" fmla="*/ 242 w 278"/>
                <a:gd name="T59" fmla="*/ 412 h 420"/>
                <a:gd name="T60" fmla="*/ 236 w 278"/>
                <a:gd name="T61" fmla="*/ 410 h 420"/>
                <a:gd name="T62" fmla="*/ 230 w 278"/>
                <a:gd name="T63" fmla="*/ 406 h 420"/>
                <a:gd name="T64" fmla="*/ 228 w 278"/>
                <a:gd name="T65" fmla="*/ 400 h 420"/>
                <a:gd name="T66" fmla="*/ 226 w 278"/>
                <a:gd name="T67" fmla="*/ 392 h 420"/>
                <a:gd name="T68" fmla="*/ 226 w 278"/>
                <a:gd name="T69" fmla="*/ 370 h 420"/>
                <a:gd name="T70" fmla="*/ 210 w 278"/>
                <a:gd name="T71" fmla="*/ 390 h 420"/>
                <a:gd name="T72" fmla="*/ 188 w 278"/>
                <a:gd name="T73" fmla="*/ 406 h 420"/>
                <a:gd name="T74" fmla="*/ 161 w 278"/>
                <a:gd name="T75" fmla="*/ 416 h 420"/>
                <a:gd name="T76" fmla="*/ 129 w 278"/>
                <a:gd name="T77" fmla="*/ 420 h 420"/>
                <a:gd name="T78" fmla="*/ 99 w 278"/>
                <a:gd name="T79" fmla="*/ 418 h 420"/>
                <a:gd name="T80" fmla="*/ 73 w 278"/>
                <a:gd name="T81" fmla="*/ 410 h 420"/>
                <a:gd name="T82" fmla="*/ 52 w 278"/>
                <a:gd name="T83" fmla="*/ 396 h 420"/>
                <a:gd name="T84" fmla="*/ 34 w 278"/>
                <a:gd name="T85" fmla="*/ 378 h 420"/>
                <a:gd name="T86" fmla="*/ 20 w 278"/>
                <a:gd name="T87" fmla="*/ 357 h 420"/>
                <a:gd name="T88" fmla="*/ 10 w 278"/>
                <a:gd name="T89" fmla="*/ 331 h 420"/>
                <a:gd name="T90" fmla="*/ 2 w 278"/>
                <a:gd name="T91" fmla="*/ 301 h 420"/>
                <a:gd name="T92" fmla="*/ 0 w 278"/>
                <a:gd name="T93" fmla="*/ 269 h 420"/>
                <a:gd name="T94" fmla="*/ 2 w 278"/>
                <a:gd name="T95" fmla="*/ 236 h 420"/>
                <a:gd name="T96" fmla="*/ 10 w 278"/>
                <a:gd name="T97" fmla="*/ 208 h 420"/>
                <a:gd name="T98" fmla="*/ 20 w 278"/>
                <a:gd name="T99" fmla="*/ 182 h 420"/>
                <a:gd name="T100" fmla="*/ 36 w 278"/>
                <a:gd name="T101" fmla="*/ 160 h 420"/>
                <a:gd name="T102" fmla="*/ 54 w 278"/>
                <a:gd name="T103" fmla="*/ 141 h 420"/>
                <a:gd name="T104" fmla="*/ 77 w 278"/>
                <a:gd name="T105" fmla="*/ 129 h 420"/>
                <a:gd name="T106" fmla="*/ 103 w 278"/>
                <a:gd name="T107" fmla="*/ 119 h 420"/>
                <a:gd name="T108" fmla="*/ 133 w 278"/>
                <a:gd name="T109" fmla="*/ 117 h 420"/>
                <a:gd name="T110" fmla="*/ 163 w 278"/>
                <a:gd name="T111" fmla="*/ 121 h 420"/>
                <a:gd name="T112" fmla="*/ 188 w 278"/>
                <a:gd name="T113" fmla="*/ 129 h 420"/>
                <a:gd name="T114" fmla="*/ 208 w 278"/>
                <a:gd name="T115" fmla="*/ 143 h 420"/>
                <a:gd name="T116" fmla="*/ 226 w 278"/>
                <a:gd name="T117" fmla="*/ 162 h 420"/>
                <a:gd name="T118" fmla="*/ 226 w 278"/>
                <a:gd name="T119" fmla="*/ 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8" h="420">
                  <a:moveTo>
                    <a:pt x="141" y="160"/>
                  </a:moveTo>
                  <a:lnTo>
                    <a:pt x="115" y="164"/>
                  </a:lnTo>
                  <a:lnTo>
                    <a:pt x="93" y="174"/>
                  </a:lnTo>
                  <a:lnTo>
                    <a:pt x="77" y="190"/>
                  </a:lnTo>
                  <a:lnTo>
                    <a:pt x="64" y="210"/>
                  </a:lnTo>
                  <a:lnTo>
                    <a:pt x="58" y="238"/>
                  </a:lnTo>
                  <a:lnTo>
                    <a:pt x="54" y="269"/>
                  </a:lnTo>
                  <a:lnTo>
                    <a:pt x="58" y="301"/>
                  </a:lnTo>
                  <a:lnTo>
                    <a:pt x="64" y="327"/>
                  </a:lnTo>
                  <a:lnTo>
                    <a:pt x="77" y="349"/>
                  </a:lnTo>
                  <a:lnTo>
                    <a:pt x="93" y="365"/>
                  </a:lnTo>
                  <a:lnTo>
                    <a:pt x="115" y="372"/>
                  </a:lnTo>
                  <a:lnTo>
                    <a:pt x="141" y="376"/>
                  </a:lnTo>
                  <a:lnTo>
                    <a:pt x="167" y="372"/>
                  </a:lnTo>
                  <a:lnTo>
                    <a:pt x="186" y="363"/>
                  </a:lnTo>
                  <a:lnTo>
                    <a:pt x="204" y="347"/>
                  </a:lnTo>
                  <a:lnTo>
                    <a:pt x="216" y="325"/>
                  </a:lnTo>
                  <a:lnTo>
                    <a:pt x="224" y="299"/>
                  </a:lnTo>
                  <a:lnTo>
                    <a:pt x="226" y="269"/>
                  </a:lnTo>
                  <a:lnTo>
                    <a:pt x="224" y="236"/>
                  </a:lnTo>
                  <a:lnTo>
                    <a:pt x="218" y="210"/>
                  </a:lnTo>
                  <a:lnTo>
                    <a:pt x="204" y="188"/>
                  </a:lnTo>
                  <a:lnTo>
                    <a:pt x="188" y="174"/>
                  </a:lnTo>
                  <a:lnTo>
                    <a:pt x="167" y="164"/>
                  </a:lnTo>
                  <a:lnTo>
                    <a:pt x="141" y="160"/>
                  </a:lnTo>
                  <a:close/>
                  <a:moveTo>
                    <a:pt x="226" y="0"/>
                  </a:moveTo>
                  <a:lnTo>
                    <a:pt x="278" y="0"/>
                  </a:lnTo>
                  <a:lnTo>
                    <a:pt x="278" y="412"/>
                  </a:lnTo>
                  <a:lnTo>
                    <a:pt x="250" y="412"/>
                  </a:lnTo>
                  <a:lnTo>
                    <a:pt x="242" y="412"/>
                  </a:lnTo>
                  <a:lnTo>
                    <a:pt x="236" y="410"/>
                  </a:lnTo>
                  <a:lnTo>
                    <a:pt x="230" y="406"/>
                  </a:lnTo>
                  <a:lnTo>
                    <a:pt x="228" y="400"/>
                  </a:lnTo>
                  <a:lnTo>
                    <a:pt x="226" y="392"/>
                  </a:lnTo>
                  <a:lnTo>
                    <a:pt x="226" y="370"/>
                  </a:lnTo>
                  <a:lnTo>
                    <a:pt x="210" y="390"/>
                  </a:lnTo>
                  <a:lnTo>
                    <a:pt x="188" y="406"/>
                  </a:lnTo>
                  <a:lnTo>
                    <a:pt x="161" y="416"/>
                  </a:lnTo>
                  <a:lnTo>
                    <a:pt x="129" y="420"/>
                  </a:lnTo>
                  <a:lnTo>
                    <a:pt x="99" y="418"/>
                  </a:lnTo>
                  <a:lnTo>
                    <a:pt x="73" y="410"/>
                  </a:lnTo>
                  <a:lnTo>
                    <a:pt x="52" y="396"/>
                  </a:lnTo>
                  <a:lnTo>
                    <a:pt x="34" y="378"/>
                  </a:lnTo>
                  <a:lnTo>
                    <a:pt x="20" y="357"/>
                  </a:lnTo>
                  <a:lnTo>
                    <a:pt x="10" y="331"/>
                  </a:lnTo>
                  <a:lnTo>
                    <a:pt x="2" y="301"/>
                  </a:lnTo>
                  <a:lnTo>
                    <a:pt x="0" y="269"/>
                  </a:lnTo>
                  <a:lnTo>
                    <a:pt x="2" y="236"/>
                  </a:lnTo>
                  <a:lnTo>
                    <a:pt x="10" y="208"/>
                  </a:lnTo>
                  <a:lnTo>
                    <a:pt x="20" y="182"/>
                  </a:lnTo>
                  <a:lnTo>
                    <a:pt x="36" y="160"/>
                  </a:lnTo>
                  <a:lnTo>
                    <a:pt x="54" y="141"/>
                  </a:lnTo>
                  <a:lnTo>
                    <a:pt x="77" y="129"/>
                  </a:lnTo>
                  <a:lnTo>
                    <a:pt x="103" y="119"/>
                  </a:lnTo>
                  <a:lnTo>
                    <a:pt x="133" y="117"/>
                  </a:lnTo>
                  <a:lnTo>
                    <a:pt x="163" y="121"/>
                  </a:lnTo>
                  <a:lnTo>
                    <a:pt x="188" y="129"/>
                  </a:lnTo>
                  <a:lnTo>
                    <a:pt x="208" y="143"/>
                  </a:lnTo>
                  <a:lnTo>
                    <a:pt x="226" y="162"/>
                  </a:lnTo>
                  <a:lnTo>
                    <a:pt x="2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sp>
          <p:nvSpPr>
            <p:cNvPr id="30" name="Freeform 29"/>
            <p:cNvSpPr>
              <a:spLocks noEditPoints="1"/>
            </p:cNvSpPr>
            <p:nvPr userDrawn="1"/>
          </p:nvSpPr>
          <p:spPr bwMode="auto">
            <a:xfrm>
              <a:off x="7940675" y="2152650"/>
              <a:ext cx="204788" cy="241300"/>
            </a:xfrm>
            <a:custGeom>
              <a:avLst/>
              <a:gdLst>
                <a:gd name="T0" fmla="*/ 139 w 258"/>
                <a:gd name="T1" fmla="*/ 43 h 303"/>
                <a:gd name="T2" fmla="*/ 117 w 258"/>
                <a:gd name="T3" fmla="*/ 45 h 303"/>
                <a:gd name="T4" fmla="*/ 97 w 258"/>
                <a:gd name="T5" fmla="*/ 51 h 303"/>
                <a:gd name="T6" fmla="*/ 81 w 258"/>
                <a:gd name="T7" fmla="*/ 65 h 303"/>
                <a:gd name="T8" fmla="*/ 67 w 258"/>
                <a:gd name="T9" fmla="*/ 81 h 303"/>
                <a:gd name="T10" fmla="*/ 57 w 258"/>
                <a:gd name="T11" fmla="*/ 101 h 303"/>
                <a:gd name="T12" fmla="*/ 54 w 258"/>
                <a:gd name="T13" fmla="*/ 125 h 303"/>
                <a:gd name="T14" fmla="*/ 208 w 258"/>
                <a:gd name="T15" fmla="*/ 125 h 303"/>
                <a:gd name="T16" fmla="*/ 208 w 258"/>
                <a:gd name="T17" fmla="*/ 121 h 303"/>
                <a:gd name="T18" fmla="*/ 206 w 258"/>
                <a:gd name="T19" fmla="*/ 97 h 303"/>
                <a:gd name="T20" fmla="*/ 200 w 258"/>
                <a:gd name="T21" fmla="*/ 77 h 303"/>
                <a:gd name="T22" fmla="*/ 190 w 258"/>
                <a:gd name="T23" fmla="*/ 63 h 303"/>
                <a:gd name="T24" fmla="*/ 176 w 258"/>
                <a:gd name="T25" fmla="*/ 51 h 303"/>
                <a:gd name="T26" fmla="*/ 161 w 258"/>
                <a:gd name="T27" fmla="*/ 45 h 303"/>
                <a:gd name="T28" fmla="*/ 139 w 258"/>
                <a:gd name="T29" fmla="*/ 43 h 303"/>
                <a:gd name="T30" fmla="*/ 139 w 258"/>
                <a:gd name="T31" fmla="*/ 0 h 303"/>
                <a:gd name="T32" fmla="*/ 166 w 258"/>
                <a:gd name="T33" fmla="*/ 2 h 303"/>
                <a:gd name="T34" fmla="*/ 190 w 258"/>
                <a:gd name="T35" fmla="*/ 10 h 303"/>
                <a:gd name="T36" fmla="*/ 210 w 258"/>
                <a:gd name="T37" fmla="*/ 22 h 303"/>
                <a:gd name="T38" fmla="*/ 226 w 258"/>
                <a:gd name="T39" fmla="*/ 35 h 303"/>
                <a:gd name="T40" fmla="*/ 240 w 258"/>
                <a:gd name="T41" fmla="*/ 55 h 303"/>
                <a:gd name="T42" fmla="*/ 250 w 258"/>
                <a:gd name="T43" fmla="*/ 77 h 303"/>
                <a:gd name="T44" fmla="*/ 256 w 258"/>
                <a:gd name="T45" fmla="*/ 103 h 303"/>
                <a:gd name="T46" fmla="*/ 258 w 258"/>
                <a:gd name="T47" fmla="*/ 131 h 303"/>
                <a:gd name="T48" fmla="*/ 254 w 258"/>
                <a:gd name="T49" fmla="*/ 164 h 303"/>
                <a:gd name="T50" fmla="*/ 52 w 258"/>
                <a:gd name="T51" fmla="*/ 164 h 303"/>
                <a:gd name="T52" fmla="*/ 55 w 258"/>
                <a:gd name="T53" fmla="*/ 192 h 303"/>
                <a:gd name="T54" fmla="*/ 65 w 258"/>
                <a:gd name="T55" fmla="*/ 216 h 303"/>
                <a:gd name="T56" fmla="*/ 79 w 258"/>
                <a:gd name="T57" fmla="*/ 236 h 303"/>
                <a:gd name="T58" fmla="*/ 99 w 258"/>
                <a:gd name="T59" fmla="*/ 248 h 303"/>
                <a:gd name="T60" fmla="*/ 123 w 258"/>
                <a:gd name="T61" fmla="*/ 255 h 303"/>
                <a:gd name="T62" fmla="*/ 151 w 258"/>
                <a:gd name="T63" fmla="*/ 259 h 303"/>
                <a:gd name="T64" fmla="*/ 180 w 258"/>
                <a:gd name="T65" fmla="*/ 255 h 303"/>
                <a:gd name="T66" fmla="*/ 204 w 258"/>
                <a:gd name="T67" fmla="*/ 249 h 303"/>
                <a:gd name="T68" fmla="*/ 224 w 258"/>
                <a:gd name="T69" fmla="*/ 236 h 303"/>
                <a:gd name="T70" fmla="*/ 246 w 258"/>
                <a:gd name="T71" fmla="*/ 269 h 303"/>
                <a:gd name="T72" fmla="*/ 226 w 258"/>
                <a:gd name="T73" fmla="*/ 285 h 303"/>
                <a:gd name="T74" fmla="*/ 202 w 258"/>
                <a:gd name="T75" fmla="*/ 295 h 303"/>
                <a:gd name="T76" fmla="*/ 176 w 258"/>
                <a:gd name="T77" fmla="*/ 301 h 303"/>
                <a:gd name="T78" fmla="*/ 147 w 258"/>
                <a:gd name="T79" fmla="*/ 303 h 303"/>
                <a:gd name="T80" fmla="*/ 115 w 258"/>
                <a:gd name="T81" fmla="*/ 301 h 303"/>
                <a:gd name="T82" fmla="*/ 85 w 258"/>
                <a:gd name="T83" fmla="*/ 293 h 303"/>
                <a:gd name="T84" fmla="*/ 61 w 258"/>
                <a:gd name="T85" fmla="*/ 281 h 303"/>
                <a:gd name="T86" fmla="*/ 40 w 258"/>
                <a:gd name="T87" fmla="*/ 263 h 303"/>
                <a:gd name="T88" fmla="*/ 24 w 258"/>
                <a:gd name="T89" fmla="*/ 242 h 303"/>
                <a:gd name="T90" fmla="*/ 10 w 258"/>
                <a:gd name="T91" fmla="*/ 216 h 303"/>
                <a:gd name="T92" fmla="*/ 2 w 258"/>
                <a:gd name="T93" fmla="*/ 184 h 303"/>
                <a:gd name="T94" fmla="*/ 0 w 258"/>
                <a:gd name="T95" fmla="*/ 148 h 303"/>
                <a:gd name="T96" fmla="*/ 2 w 258"/>
                <a:gd name="T97" fmla="*/ 115 h 303"/>
                <a:gd name="T98" fmla="*/ 10 w 258"/>
                <a:gd name="T99" fmla="*/ 85 h 303"/>
                <a:gd name="T100" fmla="*/ 24 w 258"/>
                <a:gd name="T101" fmla="*/ 59 h 303"/>
                <a:gd name="T102" fmla="*/ 40 w 258"/>
                <a:gd name="T103" fmla="*/ 39 h 303"/>
                <a:gd name="T104" fmla="*/ 59 w 258"/>
                <a:gd name="T105" fmla="*/ 22 h 303"/>
                <a:gd name="T106" fmla="*/ 83 w 258"/>
                <a:gd name="T107" fmla="*/ 10 h 303"/>
                <a:gd name="T108" fmla="*/ 109 w 258"/>
                <a:gd name="T109" fmla="*/ 2 h 303"/>
                <a:gd name="T110" fmla="*/ 139 w 258"/>
                <a:gd name="T111" fmla="*/ 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8" h="303">
                  <a:moveTo>
                    <a:pt x="139" y="43"/>
                  </a:moveTo>
                  <a:lnTo>
                    <a:pt x="117" y="45"/>
                  </a:lnTo>
                  <a:lnTo>
                    <a:pt x="97" y="51"/>
                  </a:lnTo>
                  <a:lnTo>
                    <a:pt x="81" y="65"/>
                  </a:lnTo>
                  <a:lnTo>
                    <a:pt x="67" y="81"/>
                  </a:lnTo>
                  <a:lnTo>
                    <a:pt x="57" y="101"/>
                  </a:lnTo>
                  <a:lnTo>
                    <a:pt x="54" y="125"/>
                  </a:lnTo>
                  <a:lnTo>
                    <a:pt x="208" y="125"/>
                  </a:lnTo>
                  <a:lnTo>
                    <a:pt x="208" y="121"/>
                  </a:lnTo>
                  <a:lnTo>
                    <a:pt x="206" y="97"/>
                  </a:lnTo>
                  <a:lnTo>
                    <a:pt x="200" y="77"/>
                  </a:lnTo>
                  <a:lnTo>
                    <a:pt x="190" y="63"/>
                  </a:lnTo>
                  <a:lnTo>
                    <a:pt x="176" y="51"/>
                  </a:lnTo>
                  <a:lnTo>
                    <a:pt x="161" y="45"/>
                  </a:lnTo>
                  <a:lnTo>
                    <a:pt x="139" y="43"/>
                  </a:lnTo>
                  <a:close/>
                  <a:moveTo>
                    <a:pt x="139" y="0"/>
                  </a:moveTo>
                  <a:lnTo>
                    <a:pt x="166" y="2"/>
                  </a:lnTo>
                  <a:lnTo>
                    <a:pt x="190" y="10"/>
                  </a:lnTo>
                  <a:lnTo>
                    <a:pt x="210" y="22"/>
                  </a:lnTo>
                  <a:lnTo>
                    <a:pt x="226" y="35"/>
                  </a:lnTo>
                  <a:lnTo>
                    <a:pt x="240" y="55"/>
                  </a:lnTo>
                  <a:lnTo>
                    <a:pt x="250" y="77"/>
                  </a:lnTo>
                  <a:lnTo>
                    <a:pt x="256" y="103"/>
                  </a:lnTo>
                  <a:lnTo>
                    <a:pt x="258" y="131"/>
                  </a:lnTo>
                  <a:lnTo>
                    <a:pt x="254" y="164"/>
                  </a:lnTo>
                  <a:lnTo>
                    <a:pt x="52" y="164"/>
                  </a:lnTo>
                  <a:lnTo>
                    <a:pt x="55" y="192"/>
                  </a:lnTo>
                  <a:lnTo>
                    <a:pt x="65" y="216"/>
                  </a:lnTo>
                  <a:lnTo>
                    <a:pt x="79" y="236"/>
                  </a:lnTo>
                  <a:lnTo>
                    <a:pt x="99" y="248"/>
                  </a:lnTo>
                  <a:lnTo>
                    <a:pt x="123" y="255"/>
                  </a:lnTo>
                  <a:lnTo>
                    <a:pt x="151" y="259"/>
                  </a:lnTo>
                  <a:lnTo>
                    <a:pt x="180" y="255"/>
                  </a:lnTo>
                  <a:lnTo>
                    <a:pt x="204" y="249"/>
                  </a:lnTo>
                  <a:lnTo>
                    <a:pt x="224" y="236"/>
                  </a:lnTo>
                  <a:lnTo>
                    <a:pt x="246" y="269"/>
                  </a:lnTo>
                  <a:lnTo>
                    <a:pt x="226" y="285"/>
                  </a:lnTo>
                  <a:lnTo>
                    <a:pt x="202" y="295"/>
                  </a:lnTo>
                  <a:lnTo>
                    <a:pt x="176" y="301"/>
                  </a:lnTo>
                  <a:lnTo>
                    <a:pt x="147" y="303"/>
                  </a:lnTo>
                  <a:lnTo>
                    <a:pt x="115" y="301"/>
                  </a:lnTo>
                  <a:lnTo>
                    <a:pt x="85" y="293"/>
                  </a:lnTo>
                  <a:lnTo>
                    <a:pt x="61" y="281"/>
                  </a:lnTo>
                  <a:lnTo>
                    <a:pt x="40" y="263"/>
                  </a:lnTo>
                  <a:lnTo>
                    <a:pt x="24" y="242"/>
                  </a:lnTo>
                  <a:lnTo>
                    <a:pt x="10" y="216"/>
                  </a:lnTo>
                  <a:lnTo>
                    <a:pt x="2" y="184"/>
                  </a:lnTo>
                  <a:lnTo>
                    <a:pt x="0" y="148"/>
                  </a:lnTo>
                  <a:lnTo>
                    <a:pt x="2" y="115"/>
                  </a:lnTo>
                  <a:lnTo>
                    <a:pt x="10" y="85"/>
                  </a:lnTo>
                  <a:lnTo>
                    <a:pt x="24" y="59"/>
                  </a:lnTo>
                  <a:lnTo>
                    <a:pt x="40" y="39"/>
                  </a:lnTo>
                  <a:lnTo>
                    <a:pt x="59" y="22"/>
                  </a:lnTo>
                  <a:lnTo>
                    <a:pt x="83" y="10"/>
                  </a:lnTo>
                  <a:lnTo>
                    <a:pt x="109"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white"/>
                </a:solidFill>
              </a:endParaRPr>
            </a:p>
          </p:txBody>
        </p:sp>
      </p:grpSp>
    </p:spTree>
    <p:extLst>
      <p:ext uri="{BB962C8B-B14F-4D97-AF65-F5344CB8AC3E}">
        <p14:creationId xmlns:p14="http://schemas.microsoft.com/office/powerpoint/2010/main" val="4166517565"/>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SPACER">
    <p:spTree>
      <p:nvGrpSpPr>
        <p:cNvPr id="1" name=""/>
        <p:cNvGrpSpPr/>
        <p:nvPr/>
      </p:nvGrpSpPr>
      <p:grpSpPr>
        <a:xfrm>
          <a:off x="0" y="0"/>
          <a:ext cx="0" cy="0"/>
          <a:chOff x="0" y="0"/>
          <a:chExt cx="0" cy="0"/>
        </a:xfrm>
      </p:grpSpPr>
      <p:sp>
        <p:nvSpPr>
          <p:cNvPr id="6" name="Rectangle 5"/>
          <p:cNvSpPr/>
          <p:nvPr userDrawn="1"/>
        </p:nvSpPr>
        <p:spPr>
          <a:xfrm>
            <a:off x="0" y="0"/>
            <a:ext cx="9144000" cy="5143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prstClr val="white"/>
              </a:solidFill>
            </a:endParaRPr>
          </a:p>
        </p:txBody>
      </p:sp>
    </p:spTree>
    <p:extLst>
      <p:ext uri="{BB962C8B-B14F-4D97-AF65-F5344CB8AC3E}">
        <p14:creationId xmlns:p14="http://schemas.microsoft.com/office/powerpoint/2010/main" val="531587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itle" preserve="1">
  <p:cSld name="Title Slide with Radial Gradient">
    <p:bg>
      <p:bgPr>
        <a:blipFill dpi="0" rotWithShape="1">
          <a:blip r:embed="rId2"/>
          <a:srcRect/>
          <a:stretch>
            <a:fillRect/>
          </a:stretch>
        </a:blipFill>
        <a:effectLst/>
      </p:bgPr>
    </p:bg>
    <p:spTree>
      <p:nvGrpSpPr>
        <p:cNvPr id="1" name=""/>
        <p:cNvGrpSpPr/>
        <p:nvPr/>
      </p:nvGrpSpPr>
      <p:grpSpPr>
        <a:xfrm>
          <a:off x="0" y="0"/>
          <a:ext cx="0" cy="0"/>
          <a:chOff x="0" y="0"/>
          <a:chExt cx="0" cy="0"/>
        </a:xfrm>
      </p:grpSpPr>
      <p:pic>
        <p:nvPicPr>
          <p:cNvPr id="9" name="Picture 8" descr="StackedISWhite.png"/>
          <p:cNvPicPr>
            <a:picLocks noChangeAspect="1"/>
          </p:cNvPicPr>
          <p:nvPr/>
        </p:nvPicPr>
        <p:blipFill>
          <a:blip r:embed="rId3"/>
          <a:stretch>
            <a:fillRect/>
          </a:stretch>
        </p:blipFill>
        <p:spPr>
          <a:xfrm>
            <a:off x="462619" y="399798"/>
            <a:ext cx="1230751" cy="1157248"/>
          </a:xfrm>
          <a:prstGeom prst="rect">
            <a:avLst/>
          </a:prstGeom>
        </p:spPr>
      </p:pic>
      <p:sp>
        <p:nvSpPr>
          <p:cNvPr id="2"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3"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2649435333"/>
      </p:ext>
    </p:extLst>
  </p:cSld>
  <p:clrMapOvr>
    <a:masterClrMapping/>
  </p:clrMapOvr>
  <p:hf hdr="0" ftr="0" dt="0"/>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p:cSld name="1_Title Slide with Radial Gradient">
    <p:bg>
      <p:bgPr>
        <a:gradFill flip="none" rotWithShape="1">
          <a:gsLst>
            <a:gs pos="0">
              <a:schemeClr val="tx2"/>
            </a:gs>
            <a:gs pos="100000">
              <a:schemeClr val="accent3"/>
            </a:gs>
            <a:gs pos="71000">
              <a:schemeClr val="accent2"/>
            </a:gs>
          </a:gsLst>
          <a:lin ang="19080000" scaled="0"/>
          <a:tileRect/>
        </a:gradFill>
        <a:effectLst/>
      </p:bgPr>
    </p:bg>
    <p:spTree>
      <p:nvGrpSpPr>
        <p:cNvPr id="1" name=""/>
        <p:cNvGrpSpPr/>
        <p:nvPr/>
      </p:nvGrpSpPr>
      <p:grpSpPr>
        <a:xfrm>
          <a:off x="0" y="0"/>
          <a:ext cx="0" cy="0"/>
          <a:chOff x="0" y="0"/>
          <a:chExt cx="0" cy="0"/>
        </a:xfrm>
      </p:grpSpPr>
      <p:sp>
        <p:nvSpPr>
          <p:cNvPr id="6"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5400" b="0" kern="2000" spc="2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9"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11" name="Picture 10" descr="StackedISWhite.png"/>
          <p:cNvPicPr>
            <a:picLocks noChangeAspect="1"/>
          </p:cNvPicPr>
          <p:nvPr/>
        </p:nvPicPr>
        <p:blipFill>
          <a:blip r:embed="rId2"/>
          <a:stretch>
            <a:fillRect/>
          </a:stretch>
        </p:blipFill>
        <p:spPr>
          <a:xfrm>
            <a:off x="7717632" y="399798"/>
            <a:ext cx="965993" cy="908302"/>
          </a:xfrm>
          <a:prstGeom prst="rect">
            <a:avLst/>
          </a:prstGeom>
        </p:spPr>
      </p:pic>
      <p:pic>
        <p:nvPicPr>
          <p:cNvPr id="7" name="Picture 6" descr="DigitalFizzCornerFitting.png"/>
          <p:cNvPicPr>
            <a:picLocks noChangeAspect="1"/>
          </p:cNvPicPr>
          <p:nvPr/>
        </p:nvPicPr>
        <p:blipFill>
          <a:blip r:embed="rId3"/>
          <a:stretch>
            <a:fillRect/>
          </a:stretch>
        </p:blipFill>
        <p:spPr>
          <a:xfrm>
            <a:off x="5738063" y="3246558"/>
            <a:ext cx="3390773" cy="1931392"/>
          </a:xfrm>
          <a:prstGeom prst="rect">
            <a:avLst/>
          </a:prstGeom>
        </p:spPr>
      </p:pic>
    </p:spTree>
    <p:extLst>
      <p:ext uri="{BB962C8B-B14F-4D97-AF65-F5344CB8AC3E}">
        <p14:creationId xmlns:p14="http://schemas.microsoft.com/office/powerpoint/2010/main" val="3134152191"/>
      </p:ext>
    </p:extLst>
  </p:cSld>
  <p:clrMapOvr>
    <a:masterClrMapping/>
  </p:clrMapOvr>
  <p:hf hdr="0" ftr="0" dt="0"/>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preserve="1">
  <p:cSld name="Title Slide with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a:ext>
            </a:extLst>
          </a:blip>
          <a:stretch>
            <a:fillRect/>
          </a:stretch>
        </p:blipFill>
        <p:spPr bwMode="auto">
          <a:xfrm>
            <a:off x="219394" y="225843"/>
            <a:ext cx="1406758" cy="115385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userDrawn="1"/>
        </p:nvPicPr>
        <p:blipFill>
          <a:blip r:embed="rId3">
            <a:biLevel thresh="25000"/>
            <a:extLst>
              <a:ext uri="{28A0092B-C50C-407E-A947-70E740481C1C}">
                <a14:useLocalDpi xmlns:a14="http://schemas.microsoft.com/office/drawing/2010/main" val="0"/>
              </a:ext>
            </a:extLst>
          </a:blip>
          <a:stretch>
            <a:fillRect/>
          </a:stretch>
        </p:blipFill>
        <p:spPr>
          <a:xfrm>
            <a:off x="457200" y="376684"/>
            <a:ext cx="911728" cy="829850"/>
          </a:xfrm>
          <a:prstGeom prst="rect">
            <a:avLst/>
          </a:prstGeom>
        </p:spPr>
      </p:pic>
    </p:spTree>
    <p:extLst>
      <p:ext uri="{BB962C8B-B14F-4D97-AF65-F5344CB8AC3E}">
        <p14:creationId xmlns:p14="http://schemas.microsoft.com/office/powerpoint/2010/main" val="373080302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sz="2000">
                <a:solidFill>
                  <a:srgbClr val="0071C5"/>
                </a:solidFill>
              </a:defRPr>
            </a:lvl1pPr>
            <a:lvl2pPr>
              <a:defRPr sz="1800"/>
            </a:lvl2pPr>
            <a:lvl3pPr marL="571500" indent="-228600">
              <a:spcAft>
                <a:spcPts val="400"/>
              </a:spcAft>
              <a:buFont typeface="Courier New" panose="02070309020205020404" pitchFamily="49" charset="0"/>
              <a:buChar char="o"/>
              <a:defRPr sz="1600"/>
            </a:lvl3pPr>
            <a:lvl4pPr>
              <a:spcBef>
                <a:spcPts val="600"/>
              </a:spcBef>
              <a:defRPr sz="1400"/>
            </a:lvl4pPr>
            <a:lvl5pPr>
              <a:spcBef>
                <a:spcPts val="300"/>
              </a:spcBef>
              <a:defRPr sz="1200"/>
            </a:lvl5pPr>
          </a:lstStyle>
          <a:p>
            <a:pPr lvl="0"/>
            <a:r>
              <a:rPr lang="en-US" dirty="0"/>
              <a:t>20pt Intel Clear body text</a:t>
            </a:r>
          </a:p>
          <a:p>
            <a:pPr lvl="1"/>
            <a:r>
              <a:rPr lang="en-US" dirty="0"/>
              <a:t>18pt Intel Clear bullet one</a:t>
            </a:r>
          </a:p>
          <a:p>
            <a:pPr lvl="2"/>
            <a:r>
              <a:rPr lang="en-US" dirty="0"/>
              <a:t>16pt Intel Clear sub-bullet</a:t>
            </a:r>
          </a:p>
          <a:p>
            <a:pPr lvl="3"/>
            <a:r>
              <a:rPr lang="en-US" dirty="0"/>
              <a:t>14pt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294611508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1"/>
                </a:solidFill>
                <a:latin typeface="+mn-lt"/>
                <a:cs typeface="Intel Clear"/>
              </a:defRPr>
            </a:lvl1pPr>
            <a:lvl2pPr marL="417513" indent="-225425">
              <a:buFont typeface="Intel Clear" pitchFamily="34" charset="0"/>
              <a:buChar char="–"/>
              <a:defRPr sz="1200" baseline="0">
                <a:latin typeface="+mn-lt"/>
                <a:cs typeface="Intel Clear" panose="020B0604020203020204" pitchFamily="34" charset="0"/>
              </a:defRPr>
            </a:lvl2pPr>
            <a:lvl3pPr marL="685800" indent="-228600">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3120008391"/>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Two Conten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Tree>
    <p:extLst>
      <p:ext uri="{BB962C8B-B14F-4D97-AF65-F5344CB8AC3E}">
        <p14:creationId xmlns:p14="http://schemas.microsoft.com/office/powerpoint/2010/main" val="189840565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Tree>
    <p:extLst>
      <p:ext uri="{BB962C8B-B14F-4D97-AF65-F5344CB8AC3E}">
        <p14:creationId xmlns:p14="http://schemas.microsoft.com/office/powerpoint/2010/main" val="1792066344"/>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2"/>
                </a:solidFill>
                <a:latin typeface="+mn-lt"/>
                <a:cs typeface="Intel Clear Light" panose="020B0404020203020204" pitchFamily="34" charset="0"/>
              </a:defRPr>
            </a:lvl1pPr>
            <a:lvl2pPr marL="417513" indent="-225425">
              <a:buFont typeface="Lucida Grande"/>
              <a:buChar char="−"/>
              <a:defRPr sz="1200" baseline="0">
                <a:latin typeface="+mn-lt"/>
                <a:cs typeface="Intel Clear" panose="020B0604020203020204" pitchFamily="34" charset="0"/>
              </a:defRPr>
            </a:lvl2pPr>
            <a:lvl3pPr marL="685800" indent="-228600">
              <a:defRPr sz="1200">
                <a:latin typeface="+mn-lt"/>
              </a:defRPr>
            </a:lvl3pPr>
            <a:lvl4pPr>
              <a:defRPr sz="1100">
                <a:latin typeface="+mn-lt"/>
              </a:defRPr>
            </a:lvl4pPr>
            <a:lvl5pP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Tree>
    <p:extLst>
      <p:ext uri="{BB962C8B-B14F-4D97-AF65-F5344CB8AC3E}">
        <p14:creationId xmlns:p14="http://schemas.microsoft.com/office/powerpoint/2010/main" val="237963325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pPr/>
              <a:t>‹#›</a:t>
            </a:fld>
            <a:endParaRPr lang="en-US" dirty="0"/>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7967124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pPr/>
              <a:t>‹#›</a:t>
            </a:fld>
            <a:endParaRPr lang="en-US" dirty="0"/>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p:nvSpPr>
        <p:spPr>
          <a:xfrm>
            <a:off x="1009487" y="4975795"/>
            <a:ext cx="184666" cy="246221"/>
          </a:xfrm>
          <a:prstGeom prst="rect">
            <a:avLst/>
          </a:prstGeom>
          <a:noFill/>
        </p:spPr>
        <p:txBody>
          <a:bodyPr wrap="none" rtlCol="0">
            <a:spAutoFit/>
          </a:bodyPr>
          <a:lstStyle/>
          <a:p>
            <a:endParaRPr lang="en-US" sz="1000" dirty="0">
              <a:solidFill>
                <a:schemeClr val="tx2"/>
              </a:solidFill>
              <a:cs typeface="Neo Sans Intel"/>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
        <p:nvSpPr>
          <p:cNvPr id="11" name="TextBox 10"/>
          <p:cNvSpPr txBox="1"/>
          <p:nvPr userDrawn="1"/>
        </p:nvSpPr>
        <p:spPr>
          <a:xfrm>
            <a:off x="1009487" y="4975795"/>
            <a:ext cx="184666" cy="246221"/>
          </a:xfrm>
          <a:prstGeom prst="rect">
            <a:avLst/>
          </a:prstGeom>
          <a:noFill/>
        </p:spPr>
        <p:txBody>
          <a:bodyPr wrap="none" rtlCol="0">
            <a:spAutoFit/>
          </a:bodyPr>
          <a:lstStyle/>
          <a:p>
            <a:endParaRPr lang="en-US" sz="1000" dirty="0">
              <a:solidFill>
                <a:schemeClr val="tx2"/>
              </a:solidFill>
              <a:cs typeface="Intel Clear"/>
            </a:endParaRPr>
          </a:p>
        </p:txBody>
      </p:sp>
    </p:spTree>
    <p:extLst>
      <p:ext uri="{BB962C8B-B14F-4D97-AF65-F5344CB8AC3E}">
        <p14:creationId xmlns:p14="http://schemas.microsoft.com/office/powerpoint/2010/main" val="45011885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latin typeface="Intel Clear"/>
                <a:cs typeface="Intel Clear"/>
              </a:defRPr>
            </a:lvl1pPr>
          </a:lstStyle>
          <a:p>
            <a:r>
              <a:rPr lang="en-US" dirty="0"/>
              <a:t>28pt Intel Clear Headline</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6" name="Slide Number Placeholder 5"/>
          <p:cNvSpPr>
            <a:spLocks noGrp="1"/>
          </p:cNvSpPr>
          <p:nvPr>
            <p:ph type="sldNum" sz="quarter" idx="12"/>
          </p:nvPr>
        </p:nvSpPr>
        <p:spPr>
          <a:xfrm>
            <a:off x="8725556" y="4824387"/>
            <a:ext cx="280395" cy="273844"/>
          </a:xfrm>
        </p:spPr>
        <p:txBody>
          <a:bodyPr/>
          <a:lstStyle/>
          <a:p>
            <a:fld id="{EE2556C5-CE8C-6547-B838-EA80C61A4AF7}" type="slidenum">
              <a:rPr lang="en-US" smtClean="0"/>
              <a:pPr/>
              <a:t>‹#›</a:t>
            </a:fld>
            <a:endParaRPr lang="en-US" dirty="0"/>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3840593525"/>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kern="2000" cap="none" spc="20" baseline="0">
                <a:solidFill>
                  <a:srgbClr val="003C7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Tree>
    <p:extLst>
      <p:ext uri="{BB962C8B-B14F-4D97-AF65-F5344CB8AC3E}">
        <p14:creationId xmlns:p14="http://schemas.microsoft.com/office/powerpoint/2010/main" val="1902212964"/>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secHead" preserve="1">
  <p:cSld name="Blue Section Break">
    <p:bg>
      <p:bgPr>
        <a:blipFill rotWithShape="1">
          <a:blip r:embed="rId2"/>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kern="1900" cap="none" spc="2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blue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Tree>
    <p:extLst>
      <p:ext uri="{BB962C8B-B14F-4D97-AF65-F5344CB8AC3E}">
        <p14:creationId xmlns:p14="http://schemas.microsoft.com/office/powerpoint/2010/main" val="3141476949"/>
      </p:ext>
    </p:extLst>
  </p:cSld>
  <p:clrMapOvr>
    <a:masterClrMapping/>
  </p:clrMapOvr>
  <p:hf hdr="0" ftr="0" dt="0"/>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Light" panose="020B0404020203020204" pitchFamily="34" charset="0"/>
                <a:ea typeface="Intel Clear Light" panose="020B0404020203020204" pitchFamily="34" charset="0"/>
                <a:cs typeface="Intel Clear Light" panose="020B04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rgbClr val="003C7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TextBox 4"/>
          <p:cNvSpPr txBox="1"/>
          <p:nvPr/>
        </p:nvSpPr>
        <p:spPr>
          <a:xfrm>
            <a:off x="1105394" y="4938701"/>
            <a:ext cx="914400" cy="914400"/>
          </a:xfrm>
          <a:prstGeom prst="rect">
            <a:avLst/>
          </a:prstGeom>
          <a:solidFill>
            <a:schemeClr val="bg2">
              <a:lumMod val="20000"/>
              <a:lumOff val="80000"/>
            </a:schemeClr>
          </a:solidFill>
        </p:spPr>
        <p:txBody>
          <a:bodyPr vert="horz" wrap="none" lIns="0" tIns="0" rIns="0" bIns="0" rtlCol="0">
            <a:noAutofit/>
          </a:bodyPr>
          <a:lstStyle/>
          <a:p>
            <a:endParaRPr lang="en-US" sz="1100" dirty="0">
              <a:solidFill>
                <a:srgbClr val="003C71"/>
              </a:solidFill>
            </a:endParaRPr>
          </a:p>
        </p:txBody>
      </p:sp>
    </p:spTree>
    <p:extLst>
      <p:ext uri="{BB962C8B-B14F-4D97-AF65-F5344CB8AC3E}">
        <p14:creationId xmlns:p14="http://schemas.microsoft.com/office/powerpoint/2010/main" val="176525777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p:cSld name="Blue Section Break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8"/>
            <a:ext cx="7772400" cy="1021556"/>
          </a:xfrm>
        </p:spPr>
        <p:txBody>
          <a:bodyPr anchor="b" anchorCtr="0">
            <a:noAutofit/>
          </a:bodyPr>
          <a:lstStyle>
            <a:lvl1pPr algn="l">
              <a:lnSpc>
                <a:spcPct val="80000"/>
              </a:lnSpc>
              <a:defRPr sz="5400" b="0" cap="none" spc="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rgbClr val="F3D54E"/>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1"/>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
        <p:nvSpPr>
          <p:cNvPr id="7" name="Rectangle 6"/>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274586111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7" y="4975795"/>
            <a:ext cx="184666" cy="246221"/>
          </a:xfrm>
          <a:prstGeom prst="rect">
            <a:avLst/>
          </a:prstGeom>
          <a:noFill/>
        </p:spPr>
        <p:txBody>
          <a:bodyPr wrap="none" rtlCol="0">
            <a:spAutoFit/>
          </a:bodyPr>
          <a:lstStyle/>
          <a:p>
            <a:endParaRPr lang="en-US" sz="1000" dirty="0">
              <a:solidFill>
                <a:srgbClr val="003C71"/>
              </a:solidFill>
              <a:cs typeface="Intel Clear"/>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8"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168265247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3124200" y="4824387"/>
            <a:ext cx="2895600" cy="273844"/>
          </a:xfrm>
        </p:spPr>
        <p:txBody>
          <a:bodyPr/>
          <a:lstStyle/>
          <a:p>
            <a:endParaRPr lang="en-US" dirty="0"/>
          </a:p>
        </p:txBody>
      </p:sp>
      <p:sp>
        <p:nvSpPr>
          <p:cNvPr id="5" name="Slide Number Placeholder 4"/>
          <p:cNvSpPr>
            <a:spLocks noGrp="1"/>
          </p:cNvSpPr>
          <p:nvPr>
            <p:ph type="sldNum" sz="quarter" idx="12"/>
          </p:nvPr>
        </p:nvSpPr>
        <p:spPr/>
        <p:txBody>
          <a:bodyPr/>
          <a:lstStyle/>
          <a:p>
            <a:fld id="{EE2556C5-CE8C-6547-B838-EA80C61A4AF7}" type="slidenum">
              <a:rPr lang="en-US" smtClean="0"/>
              <a:pPr/>
              <a:t>‹#›</a:t>
            </a:fld>
            <a:endParaRPr lang="en-US" dirty="0"/>
          </a:p>
        </p:txBody>
      </p:sp>
      <p:sp>
        <p:nvSpPr>
          <p:cNvPr id="6"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Tree>
    <p:extLst>
      <p:ext uri="{BB962C8B-B14F-4D97-AF65-F5344CB8AC3E}">
        <p14:creationId xmlns:p14="http://schemas.microsoft.com/office/powerpoint/2010/main" val="187477136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EE2556C5-CE8C-6547-B838-EA80C61A4AF7}" type="slidenum">
              <a:rPr lang="en-US" smtClean="0"/>
              <a:pPr/>
              <a:t>‹#›</a:t>
            </a:fld>
            <a:endParaRPr lang="en-US" dirty="0"/>
          </a:p>
        </p:txBody>
      </p:sp>
    </p:spTree>
    <p:extLst>
      <p:ext uri="{BB962C8B-B14F-4D97-AF65-F5344CB8AC3E}">
        <p14:creationId xmlns:p14="http://schemas.microsoft.com/office/powerpoint/2010/main" val="248300216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descr="StackedISWhite.png"/>
          <p:cNvPicPr>
            <a:picLocks noChangeAspect="1"/>
          </p:cNvPicPr>
          <p:nvPr/>
        </p:nvPicPr>
        <p:blipFill>
          <a:blip r:embed="rId3"/>
          <a:stretch>
            <a:fillRect/>
          </a:stretch>
        </p:blipFill>
        <p:spPr>
          <a:xfrm>
            <a:off x="3488733" y="1881408"/>
            <a:ext cx="2085275" cy="1960738"/>
          </a:xfrm>
          <a:prstGeom prst="rect">
            <a:avLst/>
          </a:prstGeom>
        </p:spPr>
      </p:pic>
      <p:sp>
        <p:nvSpPr>
          <p:cNvPr id="8" name="Rectangle 7"/>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1953811629"/>
      </p:ext>
    </p:extLst>
  </p:cSld>
  <p:clrMapOvr>
    <a:masterClrMapping/>
  </p:clrMapOvr>
  <p:hf hdr="0" ftr="0" dt="0"/>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p:cSld name="2_Title Slide with Photo">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Rectangle 9"/>
          <p:cNvSpPr/>
          <p:nvPr/>
        </p:nvSpPr>
        <p:spPr>
          <a:xfrm>
            <a:off x="0" y="0"/>
            <a:ext cx="9144000" cy="4768850"/>
          </a:xfrm>
          <a:prstGeom prst="rect">
            <a:avLst/>
          </a:prstGeom>
          <a:solidFill>
            <a:srgbClr val="0071C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0071C5"/>
              </a:solidFill>
            </a:endParaRPr>
          </a:p>
        </p:txBody>
      </p:sp>
      <p:pic>
        <p:nvPicPr>
          <p:cNvPr id="5" name="Picture 4" descr="StackedISWhite.png"/>
          <p:cNvPicPr>
            <a:picLocks noChangeAspect="1"/>
          </p:cNvPicPr>
          <p:nvPr/>
        </p:nvPicPr>
        <p:blipFill>
          <a:blip r:embed="rId2"/>
          <a:stretch>
            <a:fillRect/>
          </a:stretch>
        </p:blipFill>
        <p:spPr>
          <a:xfrm>
            <a:off x="3488733" y="1881408"/>
            <a:ext cx="2085275" cy="1960738"/>
          </a:xfrm>
          <a:prstGeom prst="rect">
            <a:avLst/>
          </a:prstGeom>
        </p:spPr>
      </p:pic>
      <p:sp>
        <p:nvSpPr>
          <p:cNvPr id="6" name="Rectangle 5"/>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3310582909"/>
      </p:ext>
    </p:extLst>
  </p:cSld>
  <p:clrMapOvr>
    <a:masterClrMapping/>
  </p:clrMapOvr>
  <p:hf hdr="0" ftr="0" dt="0"/>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blank" preserve="1">
  <p:cSld name="1_Back Cover Radial Gradient">
    <p:bg>
      <p:bgPr>
        <a:gradFill flip="none" rotWithShape="1">
          <a:gsLst>
            <a:gs pos="0">
              <a:schemeClr val="tx2"/>
            </a:gs>
            <a:gs pos="100000">
              <a:schemeClr val="accent3"/>
            </a:gs>
            <a:gs pos="75000">
              <a:schemeClr val="accent2"/>
            </a:gs>
          </a:gsLst>
          <a:lin ang="18900000" scaled="0"/>
          <a:tileRect/>
        </a:gradFill>
        <a:effectLst/>
      </p:bgPr>
    </p:bg>
    <p:spTree>
      <p:nvGrpSpPr>
        <p:cNvPr id="1" name=""/>
        <p:cNvGrpSpPr/>
        <p:nvPr/>
      </p:nvGrpSpPr>
      <p:grpSpPr>
        <a:xfrm>
          <a:off x="0" y="0"/>
          <a:ext cx="0" cy="0"/>
          <a:chOff x="0" y="0"/>
          <a:chExt cx="0" cy="0"/>
        </a:xfrm>
      </p:grpSpPr>
      <p:pic>
        <p:nvPicPr>
          <p:cNvPr id="8" name="Picture 7" descr="TD_EndSlug_Graphic.png"/>
          <p:cNvPicPr>
            <a:picLocks noChangeAspect="1"/>
          </p:cNvPicPr>
          <p:nvPr/>
        </p:nvPicPr>
        <p:blipFill>
          <a:blip r:embed="rId2"/>
          <a:stretch>
            <a:fillRect/>
          </a:stretch>
        </p:blipFill>
        <p:spPr>
          <a:xfrm>
            <a:off x="3698135" y="1682360"/>
            <a:ext cx="1747730" cy="1778780"/>
          </a:xfrm>
          <a:prstGeom prst="rect">
            <a:avLst/>
          </a:prstGeom>
        </p:spPr>
      </p:pic>
      <p:pic>
        <p:nvPicPr>
          <p:cNvPr id="9" name="Picture 8" descr="TD_EndSlug_DF.png"/>
          <p:cNvPicPr>
            <a:picLocks noChangeAspect="1"/>
          </p:cNvPicPr>
          <p:nvPr/>
        </p:nvPicPr>
        <p:blipFill>
          <a:blip r:embed="rId3"/>
          <a:stretch>
            <a:fillRect/>
          </a:stretch>
        </p:blipFill>
        <p:spPr>
          <a:xfrm>
            <a:off x="3771630" y="163604"/>
            <a:ext cx="1813508" cy="1518074"/>
          </a:xfrm>
          <a:prstGeom prst="rect">
            <a:avLst/>
          </a:prstGeom>
        </p:spPr>
      </p:pic>
      <p:pic>
        <p:nvPicPr>
          <p:cNvPr id="10" name="Picture 9" descr="StackedISWhite.png"/>
          <p:cNvPicPr>
            <a:picLocks noChangeAspect="1"/>
          </p:cNvPicPr>
          <p:nvPr/>
        </p:nvPicPr>
        <p:blipFill>
          <a:blip r:embed="rId4"/>
          <a:stretch>
            <a:fillRect/>
          </a:stretch>
        </p:blipFill>
        <p:spPr>
          <a:xfrm>
            <a:off x="8108765" y="4169327"/>
            <a:ext cx="701189" cy="659312"/>
          </a:xfrm>
          <a:prstGeom prst="rect">
            <a:avLst/>
          </a:prstGeom>
        </p:spPr>
      </p:pic>
      <p:pic>
        <p:nvPicPr>
          <p:cNvPr id="5" name="Picture 4"/>
          <p:cNvPicPr>
            <a:picLocks noChangeAspect="1"/>
          </p:cNvPicPr>
          <p:nvPr userDrawn="1"/>
        </p:nvPicPr>
        <p:blipFill>
          <a:blip r:embed="rId5">
            <a:biLevel thresh="25000"/>
            <a:extLst>
              <a:ext uri="{28A0092B-C50C-407E-A947-70E740481C1C}">
                <a14:useLocalDpi xmlns:a14="http://schemas.microsoft.com/office/drawing/2010/main" val="0"/>
              </a:ext>
            </a:extLst>
          </a:blip>
          <a:stretch>
            <a:fillRect/>
          </a:stretch>
        </p:blipFill>
        <p:spPr>
          <a:xfrm>
            <a:off x="3336586" y="1608854"/>
            <a:ext cx="2172513" cy="1977410"/>
          </a:xfrm>
          <a:prstGeom prst="rect">
            <a:avLst/>
          </a:prstGeom>
        </p:spPr>
      </p:pic>
    </p:spTree>
    <p:extLst>
      <p:ext uri="{BB962C8B-B14F-4D97-AF65-F5344CB8AC3E}">
        <p14:creationId xmlns:p14="http://schemas.microsoft.com/office/powerpoint/2010/main" val="61251681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308848"/>
            <a:ext cx="8229600" cy="868680"/>
          </a:xfrm>
        </p:spPr>
        <p:txBody>
          <a:bodyPr/>
          <a:lstStyle>
            <a:lvl1pPr>
              <a:defRPr sz="4000" b="0" i="0" baseline="0">
                <a:solidFill>
                  <a:schemeClr val="bg1"/>
                </a:solidFill>
                <a:latin typeface="Intel Clear Pro Bold"/>
                <a:cs typeface="Intel Clear Pro Bold"/>
              </a:defRPr>
            </a:lvl1pPr>
          </a:lstStyle>
          <a:p>
            <a:r>
              <a:rPr lang="en-US" dirty="0"/>
              <a:t>28pt Intel Clear Headline</a:t>
            </a:r>
          </a:p>
        </p:txBody>
      </p:sp>
    </p:spTree>
    <p:extLst>
      <p:ext uri="{BB962C8B-B14F-4D97-AF65-F5344CB8AC3E}">
        <p14:creationId xmlns:p14="http://schemas.microsoft.com/office/powerpoint/2010/main" val="3890279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10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3"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150379855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83337"/>
            <a:ext cx="8229600" cy="741560"/>
          </a:xfrm>
        </p:spPr>
        <p:txBody>
          <a:bodyPr>
            <a:normAutofit/>
          </a:bodyPr>
          <a:lstStyle>
            <a:lvl1pPr>
              <a:defRPr sz="2800" baseline="0">
                <a:latin typeface="Intel Clear Light" panose="020B0404020203020204" pitchFamily="34" charset="0"/>
              </a:defRPr>
            </a:lvl1pPr>
          </a:lstStyle>
          <a:p>
            <a:r>
              <a:rPr lang="en-US" dirty="0"/>
              <a:t>28pt Light headline</a:t>
            </a:r>
          </a:p>
        </p:txBody>
      </p:sp>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lvl1pPr>
              <a:defRPr>
                <a:latin typeface="Intel Clear Light" panose="020B04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sp>
        <p:nvSpPr>
          <p:cNvPr id="8" name="Text Placeholder 2"/>
          <p:cNvSpPr>
            <a:spLocks noGrp="1"/>
          </p:cNvSpPr>
          <p:nvPr>
            <p:ph idx="1"/>
          </p:nvPr>
        </p:nvSpPr>
        <p:spPr>
          <a:xfrm>
            <a:off x="455617" y="1200152"/>
            <a:ext cx="8167047" cy="3469911"/>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89111120"/>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userDrawn="1">
  <p:cSld name="7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28pt Intel Clear Headline</a:t>
            </a:r>
          </a:p>
        </p:txBody>
      </p:sp>
      <p:sp>
        <p:nvSpPr>
          <p:cNvPr id="10" name="Slide Number Placeholder 5">
            <a:extLst>
              <a:ext uri="{FF2B5EF4-FFF2-40B4-BE49-F238E27FC236}">
                <a16:creationId xmlns:a16="http://schemas.microsoft.com/office/drawing/2014/main" id="{C7325B7B-53E7-694A-BE1E-2BCBB845BFAE}"/>
              </a:ext>
            </a:extLst>
          </p:cNvPr>
          <p:cNvSpPr>
            <a:spLocks noGrp="1"/>
          </p:cNvSpPr>
          <p:nvPr>
            <p:ph type="sldNum" sz="quarter" idx="4"/>
          </p:nvPr>
        </p:nvSpPr>
        <p:spPr>
          <a:xfrm>
            <a:off x="6872352" y="4814555"/>
            <a:ext cx="2133600" cy="273843"/>
          </a:xfrm>
          <a:prstGeom prst="rect">
            <a:avLst/>
          </a:prstGeom>
        </p:spPr>
        <p:txBody>
          <a:bodyPr vert="horz" lIns="0" tIns="0" rIns="0" bIns="0" rtlCol="0" anchor="ctr"/>
          <a:lstStyle>
            <a:lvl1pPr algn="r">
              <a:defRPr sz="799">
                <a:solidFill>
                  <a:schemeClr val="bg1"/>
                </a:solidFill>
                <a:latin typeface="+mn-lt"/>
                <a:cs typeface="Intel Clear"/>
              </a:defRPr>
            </a:lvl1pPr>
          </a:lstStyle>
          <a:p>
            <a:fld id="{95FA0FB5-9DFD-B64A-AA75-D42C42DFBF46}" type="slidenum">
              <a:rPr lang="en-US" smtClean="0"/>
              <a:t>‹#›</a:t>
            </a:fld>
            <a:endParaRPr lang="en-US" dirty="0"/>
          </a:p>
        </p:txBody>
      </p:sp>
      <p:sp>
        <p:nvSpPr>
          <p:cNvPr id="5" name="Rectangle 4">
            <a:extLst>
              <a:ext uri="{FF2B5EF4-FFF2-40B4-BE49-F238E27FC236}">
                <a16:creationId xmlns:a16="http://schemas.microsoft.com/office/drawing/2014/main" id="{BF352841-21C1-C749-BD78-AFBC36409911}"/>
              </a:ext>
            </a:extLst>
          </p:cNvPr>
          <p:cNvSpPr/>
          <p:nvPr userDrawn="1"/>
        </p:nvSpPr>
        <p:spPr>
          <a:xfrm>
            <a:off x="-1587" y="4759452"/>
            <a:ext cx="9144000" cy="384048"/>
          </a:xfrm>
          <a:prstGeom prst="rect">
            <a:avLst/>
          </a:prstGeom>
          <a:gradFill flip="none" rotWithShape="1">
            <a:gsLst>
              <a:gs pos="32000">
                <a:schemeClr val="tx2"/>
              </a:gs>
              <a:gs pos="95000">
                <a:srgbClr val="009FDF"/>
              </a:gs>
              <a:gs pos="78000">
                <a:srgbClr val="0071C5"/>
              </a:gs>
            </a:gsLst>
            <a:lin ang="1986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cxnSp>
        <p:nvCxnSpPr>
          <p:cNvPr id="6" name="Straight Connector 5">
            <a:extLst>
              <a:ext uri="{FF2B5EF4-FFF2-40B4-BE49-F238E27FC236}">
                <a16:creationId xmlns:a16="http://schemas.microsoft.com/office/drawing/2014/main" id="{74A6D8B4-0616-E64C-8859-B5E83A03F509}"/>
              </a:ext>
            </a:extLst>
          </p:cNvPr>
          <p:cNvCxnSpPr/>
          <p:nvPr userDrawn="1"/>
        </p:nvCxnSpPr>
        <p:spPr>
          <a:xfrm>
            <a:off x="8718552"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45F615A-DACD-3541-AC6D-D5A8EF272085}"/>
              </a:ext>
            </a:extLst>
          </p:cNvPr>
          <p:cNvCxnSpPr/>
          <p:nvPr userDrawn="1"/>
        </p:nvCxnSpPr>
        <p:spPr>
          <a:xfrm>
            <a:off x="8718553"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1" name="Slide Number Placeholder 5">
            <a:extLst>
              <a:ext uri="{FF2B5EF4-FFF2-40B4-BE49-F238E27FC236}">
                <a16:creationId xmlns:a16="http://schemas.microsoft.com/office/drawing/2014/main" id="{B4210B19-959A-F04F-8351-FC4D647A6057}"/>
              </a:ext>
            </a:extLst>
          </p:cNvPr>
          <p:cNvSpPr txBox="1">
            <a:spLocks/>
          </p:cNvSpPr>
          <p:nvPr userDrawn="1"/>
        </p:nvSpPr>
        <p:spPr>
          <a:xfrm>
            <a:off x="6872352" y="4814555"/>
            <a:ext cx="2133600" cy="273843"/>
          </a:xfrm>
          <a:prstGeom prst="rect">
            <a:avLst/>
          </a:prstGeom>
        </p:spPr>
        <p:txBody>
          <a:bodyPr vert="horz" lIns="0" tIns="0" rIns="0" bIns="0" rtlCol="0" anchor="ctr"/>
          <a:lstStyle>
            <a:defPPr>
              <a:defRPr lang="en-US"/>
            </a:defPPr>
            <a:lvl1pPr marL="0" algn="r" defTabSz="457152" rtl="0" eaLnBrk="1" latinLnBrk="0" hangingPunct="1">
              <a:defRPr sz="799" kern="1200">
                <a:solidFill>
                  <a:schemeClr val="bg1"/>
                </a:solidFill>
                <a:latin typeface="+mn-lt"/>
                <a:ea typeface="+mn-ea"/>
                <a:cs typeface="Intel Clear"/>
              </a:defRPr>
            </a:lvl1pPr>
            <a:lvl2pPr marL="457152" algn="l" defTabSz="457152" rtl="0" eaLnBrk="1" latinLnBrk="0" hangingPunct="1">
              <a:defRPr sz="1800" kern="1200">
                <a:solidFill>
                  <a:schemeClr val="tx1"/>
                </a:solidFill>
                <a:latin typeface="+mn-lt"/>
                <a:ea typeface="+mn-ea"/>
                <a:cs typeface="+mn-cs"/>
              </a:defRPr>
            </a:lvl2pPr>
            <a:lvl3pPr marL="914304" algn="l" defTabSz="457152" rtl="0" eaLnBrk="1" latinLnBrk="0" hangingPunct="1">
              <a:defRPr sz="1800" kern="1200">
                <a:solidFill>
                  <a:schemeClr val="tx1"/>
                </a:solidFill>
                <a:latin typeface="+mn-lt"/>
                <a:ea typeface="+mn-ea"/>
                <a:cs typeface="+mn-cs"/>
              </a:defRPr>
            </a:lvl3pPr>
            <a:lvl4pPr marL="1371455" algn="l" defTabSz="457152" rtl="0" eaLnBrk="1" latinLnBrk="0" hangingPunct="1">
              <a:defRPr sz="1800" kern="1200">
                <a:solidFill>
                  <a:schemeClr val="tx1"/>
                </a:solidFill>
                <a:latin typeface="+mn-lt"/>
                <a:ea typeface="+mn-ea"/>
                <a:cs typeface="+mn-cs"/>
              </a:defRPr>
            </a:lvl4pPr>
            <a:lvl5pPr marL="1828607" algn="l" defTabSz="457152" rtl="0" eaLnBrk="1" latinLnBrk="0" hangingPunct="1">
              <a:defRPr sz="1800" kern="1200">
                <a:solidFill>
                  <a:schemeClr val="tx1"/>
                </a:solidFill>
                <a:latin typeface="+mn-lt"/>
                <a:ea typeface="+mn-ea"/>
                <a:cs typeface="+mn-cs"/>
              </a:defRPr>
            </a:lvl5pPr>
            <a:lvl6pPr marL="2285758" algn="l" defTabSz="457152" rtl="0" eaLnBrk="1" latinLnBrk="0" hangingPunct="1">
              <a:defRPr sz="1800" kern="1200">
                <a:solidFill>
                  <a:schemeClr val="tx1"/>
                </a:solidFill>
                <a:latin typeface="+mn-lt"/>
                <a:ea typeface="+mn-ea"/>
                <a:cs typeface="+mn-cs"/>
              </a:defRPr>
            </a:lvl6pPr>
            <a:lvl7pPr marL="2742909" algn="l" defTabSz="457152" rtl="0" eaLnBrk="1" latinLnBrk="0" hangingPunct="1">
              <a:defRPr sz="1800" kern="1200">
                <a:solidFill>
                  <a:schemeClr val="tx1"/>
                </a:solidFill>
                <a:latin typeface="+mn-lt"/>
                <a:ea typeface="+mn-ea"/>
                <a:cs typeface="+mn-cs"/>
              </a:defRPr>
            </a:lvl7pPr>
            <a:lvl8pPr marL="3200061" algn="l" defTabSz="457152" rtl="0" eaLnBrk="1" latinLnBrk="0" hangingPunct="1">
              <a:defRPr sz="1800" kern="1200">
                <a:solidFill>
                  <a:schemeClr val="tx1"/>
                </a:solidFill>
                <a:latin typeface="+mn-lt"/>
                <a:ea typeface="+mn-ea"/>
                <a:cs typeface="+mn-cs"/>
              </a:defRPr>
            </a:lvl8pPr>
            <a:lvl9pPr marL="3657213" algn="l" defTabSz="457152" rtl="0" eaLnBrk="1" latinLnBrk="0" hangingPunct="1">
              <a:defRPr sz="1800" kern="1200">
                <a:solidFill>
                  <a:schemeClr val="tx1"/>
                </a:solidFill>
                <a:latin typeface="+mn-lt"/>
                <a:ea typeface="+mn-ea"/>
                <a:cs typeface="+mn-cs"/>
              </a:defRPr>
            </a:lvl9pPr>
          </a:lstStyle>
          <a:p>
            <a:fld id="{95FA0FB5-9DFD-B64A-AA75-D42C42DFBF46}" type="slidenum">
              <a:rPr lang="en-US" smtClean="0"/>
              <a:pPr/>
              <a:t>‹#›</a:t>
            </a:fld>
            <a:endParaRPr lang="en-US" dirty="0"/>
          </a:p>
        </p:txBody>
      </p:sp>
      <p:pic>
        <p:nvPicPr>
          <p:cNvPr id="12" name="Picture 11">
            <a:extLst>
              <a:ext uri="{FF2B5EF4-FFF2-40B4-BE49-F238E27FC236}">
                <a16:creationId xmlns:a16="http://schemas.microsoft.com/office/drawing/2014/main" id="{E105D207-458A-9547-9843-995AFC233D2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141647" y="4843626"/>
            <a:ext cx="482600" cy="215701"/>
          </a:xfrm>
          <a:prstGeom prst="rect">
            <a:avLst/>
          </a:prstGeom>
        </p:spPr>
      </p:pic>
      <p:sp>
        <p:nvSpPr>
          <p:cNvPr id="13" name="Rectangle 12">
            <a:extLst>
              <a:ext uri="{FF2B5EF4-FFF2-40B4-BE49-F238E27FC236}">
                <a16:creationId xmlns:a16="http://schemas.microsoft.com/office/drawing/2014/main" id="{A394B3DB-ACCC-CA4A-9F44-7978EE8DDD83}"/>
              </a:ext>
            </a:extLst>
          </p:cNvPr>
          <p:cNvSpPr/>
          <p:nvPr userDrawn="1"/>
        </p:nvSpPr>
        <p:spPr>
          <a:xfrm>
            <a:off x="-44604" y="4950358"/>
            <a:ext cx="1358064" cy="215444"/>
          </a:xfrm>
          <a:prstGeom prst="rect">
            <a:avLst/>
          </a:prstGeom>
        </p:spPr>
        <p:txBody>
          <a:bodyPr wrap="none">
            <a:spAutoFit/>
          </a:bodyPr>
          <a:lstStyle/>
          <a:p>
            <a:r>
              <a:rPr lang="en-US" sz="800" b="0" i="0" u="none" strike="noStrike" dirty="0">
                <a:solidFill>
                  <a:schemeClr val="bg1"/>
                </a:solidFill>
                <a:effectLst/>
                <a:latin typeface="Intel Clear" panose="020B0604020203020204" pitchFamily="34" charset="0"/>
              </a:rPr>
              <a:t>© 2019 Intel Corporation</a:t>
            </a:r>
            <a:endParaRPr lang="en-US" sz="800" dirty="0">
              <a:solidFill>
                <a:schemeClr val="bg1"/>
              </a:solidFill>
            </a:endParaRPr>
          </a:p>
        </p:txBody>
      </p:sp>
    </p:spTree>
    <p:extLst>
      <p:ext uri="{BB962C8B-B14F-4D97-AF65-F5344CB8AC3E}">
        <p14:creationId xmlns:p14="http://schemas.microsoft.com/office/powerpoint/2010/main" val="1086540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solidFill>
                <a:prstClr val="white"/>
              </a:solidFill>
            </a:endParaRP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11" name="Slide Number Placeholder 5"/>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76012" y="4701638"/>
            <a:ext cx="450489" cy="450489"/>
          </a:xfrm>
          <a:prstGeom prst="rect">
            <a:avLst/>
          </a:prstGeom>
          <a:ln w="3175">
            <a:miter lim="400000"/>
          </a:ln>
        </p:spPr>
      </p:pic>
    </p:spTree>
    <p:extLst>
      <p:ext uri="{BB962C8B-B14F-4D97-AF65-F5344CB8AC3E}">
        <p14:creationId xmlns:p14="http://schemas.microsoft.com/office/powerpoint/2010/main" val="2891979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a:solidFill>
                  <a:srgbClr val="0071C5"/>
                </a:solidFill>
              </a:defRPr>
            </a:lvl1pPr>
            <a:lvl2pPr>
              <a:defRPr sz="1800"/>
            </a:lvl2pPr>
            <a:lvl3pPr>
              <a:defRPr sz="1800"/>
            </a:lvl3pPr>
            <a:lvl4pPr>
              <a:defRPr sz="1600"/>
            </a:lvl4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108765713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_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7"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1277320025"/>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solidFill>
                <a:prstClr val="white"/>
              </a:solidFill>
            </a:endParaRP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1722202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rgbClr val="0071C5"/>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Intel Confidential – CNDA required</a:t>
            </a:r>
            <a:endParaRPr lang="en-US" dirty="0"/>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p:nvCxnSpPr>
        <p:spPr>
          <a:xfrm>
            <a:off x="8816603" y="4824218"/>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p:nvPicPr>
        <p:blipFill rotWithShape="1">
          <a:blip r:embed="rId3">
            <a:extLst>
              <a:ext uri="{28A0092B-C50C-407E-A947-70E740481C1C}">
                <a14:useLocalDpi xmlns:a14="http://schemas.microsoft.com/office/drawing/2010/main" val="0"/>
              </a:ext>
            </a:extLst>
          </a:blip>
          <a:srcRect t="16644" b="16415"/>
          <a:stretch/>
        </p:blipFill>
        <p:spPr>
          <a:xfrm>
            <a:off x="8299338" y="4797777"/>
            <a:ext cx="421598" cy="282222"/>
          </a:xfrm>
          <a:prstGeom prst="rect">
            <a:avLst/>
          </a:prstGeom>
        </p:spPr>
      </p:pic>
      <p:pic>
        <p:nvPicPr>
          <p:cNvPr id="13" name="Picture 12">
            <a:extLst>
              <a:ext uri="{FF2B5EF4-FFF2-40B4-BE49-F238E27FC236}">
                <a16:creationId xmlns:a16="http://schemas.microsoft.com/office/drawing/2014/main" id="{9616A9CE-BE94-460F-B339-9C28760ACC2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cxnSp>
        <p:nvCxnSpPr>
          <p:cNvPr id="17" name="Straight Connector 16">
            <a:extLst>
              <a:ext uri="{FF2B5EF4-FFF2-40B4-BE49-F238E27FC236}">
                <a16:creationId xmlns:a16="http://schemas.microsoft.com/office/drawing/2014/main" id="{7A6D94CD-5580-45C4-9919-2365ADDB0BB0}"/>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8E721EF-3CC2-4583-BEB2-D0A1E05EC9BD}"/>
              </a:ext>
            </a:extLst>
          </p:cNvPr>
          <p:cNvCxnSpPr>
            <a:cxnSpLocks/>
          </p:cNvCxnSpPr>
          <p:nvPr userDrawn="1"/>
        </p:nvCxnSpPr>
        <p:spPr>
          <a:xfrm>
            <a:off x="8816603" y="4824217"/>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0A3605BE-C6BE-4C9C-9313-E8C59325735B}"/>
              </a:ext>
            </a:extLst>
          </p:cNvPr>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20" name="Action Button: Custom 15">
            <a:hlinkClick r:id="" action="ppaction://noaction" highlightClick="1"/>
            <a:extLst>
              <a:ext uri="{FF2B5EF4-FFF2-40B4-BE49-F238E27FC236}">
                <a16:creationId xmlns:a16="http://schemas.microsoft.com/office/drawing/2014/main" id="{02ADE77F-C2E4-4AF8-8B69-A03A55BA0957}"/>
              </a:ext>
            </a:extLst>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1" name="Picture 20" descr="intel-logo-512x512.png">
            <a:extLst>
              <a:ext uri="{FF2B5EF4-FFF2-40B4-BE49-F238E27FC236}">
                <a16:creationId xmlns:a16="http://schemas.microsoft.com/office/drawing/2014/main" id="{63E13A75-5EAB-4443-8BCA-ABD49C01C2BC}"/>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16644" b="16415"/>
          <a:stretch/>
        </p:blipFill>
        <p:spPr>
          <a:xfrm>
            <a:off x="8299337" y="4797777"/>
            <a:ext cx="421598" cy="282222"/>
          </a:xfrm>
          <a:prstGeom prst="rect">
            <a:avLst/>
          </a:prstGeom>
        </p:spPr>
      </p:pic>
    </p:spTree>
    <p:extLst>
      <p:ext uri="{BB962C8B-B14F-4D97-AF65-F5344CB8AC3E}">
        <p14:creationId xmlns:p14="http://schemas.microsoft.com/office/powerpoint/2010/main" val="3683065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77433"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pic>
        <p:nvPicPr>
          <p:cNvPr id="3" name="Picture 2" descr="StackedISWhite.png">
            <a:extLst>
              <a:ext uri="{FF2B5EF4-FFF2-40B4-BE49-F238E27FC236}">
                <a16:creationId xmlns:a16="http://schemas.microsoft.com/office/drawing/2014/main" id="{63F83A57-7599-4FB8-B60C-FABB28AC4F34}"/>
              </a:ext>
            </a:extLst>
          </p:cNvPr>
          <p:cNvPicPr>
            <a:picLocks noChangeAspect="1"/>
          </p:cNvPicPr>
          <p:nvPr userDrawn="1"/>
        </p:nvPicPr>
        <p:blipFill>
          <a:blip r:embed="rId3"/>
          <a:stretch>
            <a:fillRect/>
          </a:stretch>
        </p:blipFill>
        <p:spPr>
          <a:xfrm>
            <a:off x="3488733" y="1881408"/>
            <a:ext cx="2085275" cy="1960738"/>
          </a:xfrm>
          <a:prstGeom prst="rect">
            <a:avLst/>
          </a:prstGeom>
        </p:spPr>
      </p:pic>
      <p:sp>
        <p:nvSpPr>
          <p:cNvPr id="5" name="Rectangle 4">
            <a:extLst>
              <a:ext uri="{FF2B5EF4-FFF2-40B4-BE49-F238E27FC236}">
                <a16:creationId xmlns:a16="http://schemas.microsoft.com/office/drawing/2014/main" id="{5C50E7DD-CA8C-47C6-B027-C6BE429BEC98}"/>
              </a:ext>
            </a:extLst>
          </p:cNvPr>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216182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Rectangle 7"/>
          <p:cNvSpPr/>
          <p:nvPr/>
        </p:nvSpPr>
        <p:spPr>
          <a:xfrm>
            <a:off x="91495" y="4865734"/>
            <a:ext cx="2438946" cy="184666"/>
          </a:xfrm>
          <a:prstGeom prst="rect">
            <a:avLst/>
          </a:prstGeom>
        </p:spPr>
        <p:txBody>
          <a:bodyPr wrap="square" lIns="0" tIns="0" rIns="0" bIns="0">
            <a:spAutoFit/>
          </a:bodyPr>
          <a:lstStyle/>
          <a:p>
            <a:pPr>
              <a:defRPr/>
            </a:pPr>
            <a:r>
              <a:rPr lang="en-US" sz="600" dirty="0">
                <a:solidFill>
                  <a:prstClr val="white">
                    <a:lumMod val="85000"/>
                  </a:prstClr>
                </a:solidFill>
              </a:rPr>
              <a:t>Copyright ©  2019, Intel Corporation. All rights reserved. </a:t>
            </a:r>
            <a:br>
              <a:rPr lang="en-US" sz="600" dirty="0">
                <a:solidFill>
                  <a:prstClr val="white">
                    <a:lumMod val="85000"/>
                  </a:prstClr>
                </a:solidFill>
              </a:rPr>
            </a:br>
            <a:r>
              <a:rPr lang="en-US" sz="600" dirty="0">
                <a:solidFill>
                  <a:prstClr val="white">
                    <a:lumMod val="85000"/>
                  </a:prstClr>
                </a:solidFill>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800" dirty="0">
                <a:solidFill>
                  <a:prstClr val="black"/>
                </a:solidFill>
                <a:hlinkClick r:id="" action="ppaction://noaction"/>
              </a:rPr>
              <a:t>Optimization Notice</a:t>
            </a:r>
            <a:endParaRPr lang="en-US" sz="800" dirty="0">
              <a:solidFill>
                <a:prstClr val="black"/>
              </a:solidFill>
            </a:endParaRPr>
          </a:p>
        </p:txBody>
      </p:sp>
      <p:sp>
        <p:nvSpPr>
          <p:cNvPr id="11" name="Slide Number Placeholder 5"/>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solidFill>
                  <a:prstClr val="white"/>
                </a:solidFill>
              </a:rPr>
              <a:pPr/>
              <a:t>‹#›</a:t>
            </a:fld>
            <a:endParaRPr lang="en-US" dirty="0">
              <a:solidFill>
                <a:prstClr val="white"/>
              </a:solidFill>
            </a:endParaRPr>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76012" y="4701638"/>
            <a:ext cx="450489" cy="450489"/>
          </a:xfrm>
          <a:prstGeom prst="rect">
            <a:avLst/>
          </a:prstGeom>
          <a:ln w="3175">
            <a:miter lim="400000"/>
          </a:ln>
        </p:spPr>
      </p:pic>
    </p:spTree>
    <p:extLst>
      <p:ext uri="{BB962C8B-B14F-4D97-AF65-F5344CB8AC3E}">
        <p14:creationId xmlns:p14="http://schemas.microsoft.com/office/powerpoint/2010/main" val="330330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Rectangle 7"/>
          <p:cNvSpPr/>
          <p:nvPr/>
        </p:nvSpPr>
        <p:spPr>
          <a:xfrm>
            <a:off x="91495" y="4865734"/>
            <a:ext cx="2438946" cy="184666"/>
          </a:xfrm>
          <a:prstGeom prst="rect">
            <a:avLst/>
          </a:prstGeom>
        </p:spPr>
        <p:txBody>
          <a:bodyPr wrap="square" lIns="0" tIns="0" rIns="0" bIns="0">
            <a:spAutoFit/>
          </a:bodyPr>
          <a:lstStyle/>
          <a:p>
            <a:pPr>
              <a:defRPr/>
            </a:pPr>
            <a:r>
              <a:rPr lang="en-US" sz="600" dirty="0">
                <a:solidFill>
                  <a:prstClr val="white">
                    <a:lumMod val="85000"/>
                  </a:prstClr>
                </a:solidFill>
              </a:rPr>
              <a:t>Copyright ©  2019, Intel Corporation. All rights reserved. </a:t>
            </a:r>
            <a:br>
              <a:rPr lang="en-US" sz="600" dirty="0">
                <a:solidFill>
                  <a:prstClr val="white">
                    <a:lumMod val="85000"/>
                  </a:prstClr>
                </a:solidFill>
              </a:rPr>
            </a:br>
            <a:r>
              <a:rPr lang="en-US" sz="600" dirty="0">
                <a:solidFill>
                  <a:prstClr val="white">
                    <a:lumMod val="85000"/>
                  </a:prstClr>
                </a:solidFill>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800" dirty="0">
                <a:solidFill>
                  <a:prstClr val="black"/>
                </a:solidFill>
                <a:hlinkClick r:id="" action="ppaction://noaction"/>
              </a:rPr>
              <a:t>Optimization Notice</a:t>
            </a:r>
            <a:endParaRPr lang="en-US" sz="800" dirty="0">
              <a:solidFill>
                <a:prstClr val="black"/>
              </a:solidFill>
            </a:endParaRPr>
          </a:p>
        </p:txBody>
      </p:sp>
    </p:spTree>
    <p:extLst>
      <p:ext uri="{BB962C8B-B14F-4D97-AF65-F5344CB8AC3E}">
        <p14:creationId xmlns:p14="http://schemas.microsoft.com/office/powerpoint/2010/main" val="2284060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solidFill>
                  <a:srgbClr val="0071C5"/>
                </a:solidFill>
              </a:rPr>
              <a:pPr/>
              <a:t>‹#›</a:t>
            </a:fld>
            <a:endParaRPr lang="en-US" dirty="0">
              <a:solidFill>
                <a:srgbClr val="0071C5"/>
              </a:solidFill>
            </a:endParaRPr>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p:nvCxnSpPr>
        <p:spPr>
          <a:xfrm>
            <a:off x="8816603" y="4824218"/>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91495" y="4865734"/>
            <a:ext cx="2438946" cy="184666"/>
          </a:xfrm>
          <a:prstGeom prst="rect">
            <a:avLst/>
          </a:prstGeom>
        </p:spPr>
        <p:txBody>
          <a:bodyPr wrap="square" lIns="0" tIns="0" rIns="0" bIns="0">
            <a:spAutoFit/>
          </a:bodyPr>
          <a:lstStyle/>
          <a:p>
            <a:pPr>
              <a:defRPr/>
            </a:pPr>
            <a:r>
              <a:rPr lang="en-US" sz="600" dirty="0">
                <a:solidFill>
                  <a:prstClr val="white">
                    <a:lumMod val="65000"/>
                  </a:prstClr>
                </a:solidFill>
              </a:rPr>
              <a:t>Copyright ©  2019, Intel Corporation. All rights reserved. </a:t>
            </a:r>
            <a:br>
              <a:rPr lang="en-US" sz="600" dirty="0">
                <a:solidFill>
                  <a:prstClr val="white">
                    <a:lumMod val="65000"/>
                  </a:prstClr>
                </a:solidFill>
              </a:rPr>
            </a:br>
            <a:r>
              <a:rPr lang="en-US" sz="600" dirty="0">
                <a:solidFill>
                  <a:prstClr val="white">
                    <a:lumMod val="65000"/>
                  </a:prstClr>
                </a:solidFill>
              </a:rPr>
              <a:t>*Other names and brands may be claimed as the property of others.</a:t>
            </a:r>
          </a:p>
        </p:txBody>
      </p:sp>
      <p:sp>
        <p:nvSpPr>
          <p:cNvPr id="16" name="Action Button: Custom 15">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lgn="ctr">
              <a:defRPr/>
            </a:pPr>
            <a:r>
              <a:rPr lang="en-US" sz="800" dirty="0">
                <a:solidFill>
                  <a:prstClr val="black"/>
                </a:solidFill>
                <a:hlinkClick r:id="" action="ppaction://noaction"/>
              </a:rPr>
              <a:t>Optimization Notice</a:t>
            </a:r>
            <a:endParaRPr lang="en-US" sz="800" dirty="0">
              <a:solidFill>
                <a:prstClr val="black"/>
              </a:solidFill>
            </a:endParaRPr>
          </a:p>
        </p:txBody>
      </p:sp>
      <p:pic>
        <p:nvPicPr>
          <p:cNvPr id="2" name="Picture 1" descr="intel-logo-512x512.png"/>
          <p:cNvPicPr>
            <a:picLocks noChangeAspect="1"/>
          </p:cNvPicPr>
          <p:nvPr/>
        </p:nvPicPr>
        <p:blipFill rotWithShape="1">
          <a:blip r:embed="rId3">
            <a:extLst>
              <a:ext uri="{28A0092B-C50C-407E-A947-70E740481C1C}">
                <a14:useLocalDpi xmlns:a14="http://schemas.microsoft.com/office/drawing/2010/main" val="0"/>
              </a:ext>
            </a:extLst>
          </a:blip>
          <a:srcRect t="16644" b="16415"/>
          <a:stretch/>
        </p:blipFill>
        <p:spPr>
          <a:xfrm>
            <a:off x="8299338" y="4797777"/>
            <a:ext cx="421598" cy="282222"/>
          </a:xfrm>
          <a:prstGeom prst="rect">
            <a:avLst/>
          </a:prstGeom>
        </p:spPr>
      </p:pic>
    </p:spTree>
    <p:extLst>
      <p:ext uri="{BB962C8B-B14F-4D97-AF65-F5344CB8AC3E}">
        <p14:creationId xmlns:p14="http://schemas.microsoft.com/office/powerpoint/2010/main" val="769634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77433"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350262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21C32F-8A98-324D-AA3D-0EF7DF50B475}"/>
              </a:ext>
            </a:extLst>
          </p:cNvPr>
          <p:cNvSpPr>
            <a:spLocks noGrp="1"/>
          </p:cNvSpPr>
          <p:nvPr>
            <p:ph type="title"/>
          </p:nvPr>
        </p:nvSpPr>
        <p:spPr>
          <a:xfrm>
            <a:off x="628650" y="273844"/>
            <a:ext cx="7886700" cy="994172"/>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E6D5B2FC-E231-754D-AE77-747E761E97CC}"/>
              </a:ext>
            </a:extLst>
          </p:cNvPr>
          <p:cNvSpPr>
            <a:spLocks noGrp="1"/>
          </p:cNvSpPr>
          <p:nvPr>
            <p:ph idx="1"/>
          </p:nvPr>
        </p:nvSpPr>
        <p:spPr>
          <a:xfrm>
            <a:off x="628650" y="1369219"/>
            <a:ext cx="7886700" cy="3263504"/>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6A0FEF8-2A0D-2841-B492-73926FA42EE4}"/>
              </a:ext>
            </a:extLst>
          </p:cNvPr>
          <p:cNvSpPr>
            <a:spLocks noGrp="1"/>
          </p:cNvSpPr>
          <p:nvPr>
            <p:ph type="dt" sz="half" idx="10"/>
          </p:nvPr>
        </p:nvSpPr>
        <p:spPr>
          <a:xfrm>
            <a:off x="628650" y="4767264"/>
            <a:ext cx="2057400" cy="273844"/>
          </a:xfrm>
          <a:prstGeom prst="rect">
            <a:avLst/>
          </a:prstGeom>
        </p:spPr>
        <p:txBody>
          <a:bodyPr/>
          <a:lstStyle/>
          <a:p>
            <a:endParaRPr lang="en-US" dirty="0">
              <a:solidFill>
                <a:prstClr val="black"/>
              </a:solidFill>
            </a:endParaRPr>
          </a:p>
        </p:txBody>
      </p:sp>
      <p:sp>
        <p:nvSpPr>
          <p:cNvPr id="5" name="Footer Placeholder 4">
            <a:extLst>
              <a:ext uri="{FF2B5EF4-FFF2-40B4-BE49-F238E27FC236}">
                <a16:creationId xmlns:a16="http://schemas.microsoft.com/office/drawing/2014/main" id="{3486F175-F77E-5142-AD4B-215C9198B4BB}"/>
              </a:ext>
            </a:extLst>
          </p:cNvPr>
          <p:cNvSpPr>
            <a:spLocks noGrp="1"/>
          </p:cNvSpPr>
          <p:nvPr>
            <p:ph type="ftr" sz="quarter" idx="11"/>
          </p:nvPr>
        </p:nvSpPr>
        <p:spPr>
          <a:xfrm>
            <a:off x="3028950" y="4812174"/>
            <a:ext cx="3086100" cy="274637"/>
          </a:xfrm>
          <a:prstGeom prst="rect">
            <a:avLst/>
          </a:prstGeom>
        </p:spPr>
        <p:txBody>
          <a:bodyPr/>
          <a:lstStyle/>
          <a:p>
            <a:endParaRPr lang="en-US" dirty="0">
              <a:solidFill>
                <a:prstClr val="white"/>
              </a:solidFill>
            </a:endParaRPr>
          </a:p>
        </p:txBody>
      </p:sp>
      <p:sp>
        <p:nvSpPr>
          <p:cNvPr id="6" name="Slide Number Placeholder 5">
            <a:extLst>
              <a:ext uri="{FF2B5EF4-FFF2-40B4-BE49-F238E27FC236}">
                <a16:creationId xmlns:a16="http://schemas.microsoft.com/office/drawing/2014/main" id="{B74EAFB0-9D4F-9644-BD04-720F901D7DA5}"/>
              </a:ext>
            </a:extLst>
          </p:cNvPr>
          <p:cNvSpPr>
            <a:spLocks noGrp="1"/>
          </p:cNvSpPr>
          <p:nvPr>
            <p:ph type="sldNum" sz="quarter" idx="12"/>
          </p:nvPr>
        </p:nvSpPr>
        <p:spPr>
          <a:xfrm>
            <a:off x="6457950" y="4767264"/>
            <a:ext cx="2057400" cy="273844"/>
          </a:xfrm>
          <a:prstGeom prst="rect">
            <a:avLst/>
          </a:prstGeom>
        </p:spPr>
        <p:txBody>
          <a:bodyPr/>
          <a:lstStyle/>
          <a:p>
            <a:fld id="{FE598CEC-79A1-D841-98DA-D69B272345E8}"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04801645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Rectangle 7"/>
          <p:cNvSpPr/>
          <p:nvPr/>
        </p:nvSpPr>
        <p:spPr>
          <a:xfrm>
            <a:off x="91495" y="4865734"/>
            <a:ext cx="2438946" cy="184666"/>
          </a:xfrm>
          <a:prstGeom prst="rect">
            <a:avLst/>
          </a:prstGeom>
        </p:spPr>
        <p:txBody>
          <a:bodyPr wrap="square" lIns="0" tIns="0" rIns="0" bIns="0">
            <a:spAutoFit/>
          </a:bodyPr>
          <a:lstStyle/>
          <a:p>
            <a:pPr>
              <a:defRPr/>
            </a:pPr>
            <a:r>
              <a:rPr lang="en-US" sz="600" dirty="0">
                <a:solidFill>
                  <a:prstClr val="white">
                    <a:lumMod val="85000"/>
                  </a:prstClr>
                </a:solidFill>
              </a:rPr>
              <a:t>Copyright ©  2019, Intel Corporation. All rights reserved. </a:t>
            </a:r>
            <a:br>
              <a:rPr lang="en-US" sz="600" dirty="0">
                <a:solidFill>
                  <a:prstClr val="white">
                    <a:lumMod val="85000"/>
                  </a:prstClr>
                </a:solidFill>
              </a:rPr>
            </a:br>
            <a:r>
              <a:rPr lang="en-US" sz="600" dirty="0">
                <a:solidFill>
                  <a:prstClr val="white">
                    <a:lumMod val="85000"/>
                  </a:prstClr>
                </a:solidFill>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defRPr/>
            </a:pPr>
            <a:r>
              <a:rPr lang="en-US" sz="700" dirty="0">
                <a:solidFill>
                  <a:prstClr val="black"/>
                </a:solidFill>
                <a:hlinkClick r:id="" action="ppaction://noaction"/>
              </a:rPr>
              <a:t>Optimization Notice</a:t>
            </a:r>
            <a:endParaRPr lang="en-US" sz="700" dirty="0">
              <a:solidFill>
                <a:prstClr val="black"/>
              </a:solidFill>
            </a:endParaRPr>
          </a:p>
        </p:txBody>
      </p:sp>
      <p:sp>
        <p:nvSpPr>
          <p:cNvPr id="11" name="Slide Number Placeholder 5"/>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solidFill>
                  <a:prstClr val="white"/>
                </a:solidFill>
              </a:rPr>
              <a:pPr/>
              <a:t>‹#›</a:t>
            </a:fld>
            <a:endParaRPr lang="en-US" dirty="0">
              <a:solidFill>
                <a:prstClr val="white"/>
              </a:solidFill>
            </a:endParaRPr>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76012" y="4701638"/>
            <a:ext cx="450489" cy="450489"/>
          </a:xfrm>
          <a:prstGeom prst="rect">
            <a:avLst/>
          </a:prstGeom>
          <a:ln w="3175">
            <a:miter lim="400000"/>
          </a:ln>
        </p:spPr>
      </p:pic>
    </p:spTree>
    <p:extLst>
      <p:ext uri="{BB962C8B-B14F-4D97-AF65-F5344CB8AC3E}">
        <p14:creationId xmlns:p14="http://schemas.microsoft.com/office/powerpoint/2010/main" val="590373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Rectangle 7"/>
          <p:cNvSpPr/>
          <p:nvPr/>
        </p:nvSpPr>
        <p:spPr>
          <a:xfrm>
            <a:off x="91495" y="4865734"/>
            <a:ext cx="2438946" cy="184666"/>
          </a:xfrm>
          <a:prstGeom prst="rect">
            <a:avLst/>
          </a:prstGeom>
        </p:spPr>
        <p:txBody>
          <a:bodyPr wrap="square" lIns="0" tIns="0" rIns="0" bIns="0">
            <a:spAutoFit/>
          </a:bodyPr>
          <a:lstStyle/>
          <a:p>
            <a:pPr>
              <a:defRPr/>
            </a:pPr>
            <a:r>
              <a:rPr lang="en-US" sz="600" dirty="0">
                <a:solidFill>
                  <a:prstClr val="white">
                    <a:lumMod val="85000"/>
                  </a:prstClr>
                </a:solidFill>
              </a:rPr>
              <a:t>Copyright ©  2019, Intel Corporation. All rights reserved. </a:t>
            </a:r>
            <a:br>
              <a:rPr lang="en-US" sz="600" dirty="0">
                <a:solidFill>
                  <a:prstClr val="white">
                    <a:lumMod val="85000"/>
                  </a:prstClr>
                </a:solidFill>
              </a:rPr>
            </a:br>
            <a:r>
              <a:rPr lang="en-US" sz="600" dirty="0">
                <a:solidFill>
                  <a:prstClr val="white">
                    <a:lumMod val="85000"/>
                  </a:prstClr>
                </a:solidFill>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defRPr/>
            </a:pPr>
            <a:r>
              <a:rPr lang="en-US" sz="700" dirty="0">
                <a:solidFill>
                  <a:prstClr val="black"/>
                </a:solidFill>
                <a:hlinkClick r:id="" action="ppaction://noaction"/>
              </a:rPr>
              <a:t>Optimization Notice</a:t>
            </a:r>
            <a:endParaRPr lang="en-US" sz="700" dirty="0">
              <a:solidFill>
                <a:prstClr val="black"/>
              </a:solidFill>
            </a:endParaRPr>
          </a:p>
        </p:txBody>
      </p:sp>
    </p:spTree>
    <p:extLst>
      <p:ext uri="{BB962C8B-B14F-4D97-AF65-F5344CB8AC3E}">
        <p14:creationId xmlns:p14="http://schemas.microsoft.com/office/powerpoint/2010/main" val="1472314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184279216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solidFill>
                  <a:srgbClr val="0071C5"/>
                </a:solidFill>
              </a:rPr>
              <a:pPr/>
              <a:t>‹#›</a:t>
            </a:fld>
            <a:endParaRPr lang="en-US" dirty="0">
              <a:solidFill>
                <a:srgbClr val="0071C5"/>
              </a:solidFill>
            </a:endParaRPr>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p:nvCxnSpPr>
        <p:spPr>
          <a:xfrm>
            <a:off x="8816603" y="4824218"/>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91495" y="4865734"/>
            <a:ext cx="2438946" cy="184666"/>
          </a:xfrm>
          <a:prstGeom prst="rect">
            <a:avLst/>
          </a:prstGeom>
        </p:spPr>
        <p:txBody>
          <a:bodyPr wrap="square" lIns="0" tIns="0" rIns="0" bIns="0">
            <a:spAutoFit/>
          </a:bodyPr>
          <a:lstStyle/>
          <a:p>
            <a:pPr>
              <a:defRPr/>
            </a:pPr>
            <a:r>
              <a:rPr lang="en-US" sz="600" dirty="0">
                <a:solidFill>
                  <a:prstClr val="white">
                    <a:lumMod val="65000"/>
                  </a:prstClr>
                </a:solidFill>
              </a:rPr>
              <a:t>Copyright ©  2019, Intel Corporation. All rights reserved. </a:t>
            </a:r>
            <a:br>
              <a:rPr lang="en-US" sz="600" dirty="0">
                <a:solidFill>
                  <a:prstClr val="white">
                    <a:lumMod val="65000"/>
                  </a:prstClr>
                </a:solidFill>
              </a:rPr>
            </a:br>
            <a:r>
              <a:rPr lang="en-US" sz="600" dirty="0">
                <a:solidFill>
                  <a:prstClr val="white">
                    <a:lumMod val="65000"/>
                  </a:prstClr>
                </a:solidFill>
              </a:rPr>
              <a:t>*Other names and brands may be claimed as the property of others.</a:t>
            </a:r>
          </a:p>
        </p:txBody>
      </p:sp>
      <p:sp>
        <p:nvSpPr>
          <p:cNvPr id="16" name="Action Button: Custom 15">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a:defRPr/>
            </a:pPr>
            <a:r>
              <a:rPr lang="en-US" sz="700" dirty="0">
                <a:solidFill>
                  <a:prstClr val="black"/>
                </a:solidFill>
                <a:hlinkClick r:id="" action="ppaction://noaction"/>
              </a:rPr>
              <a:t>Optimization Notice</a:t>
            </a:r>
            <a:endParaRPr lang="en-US" sz="700" dirty="0">
              <a:solidFill>
                <a:prstClr val="black"/>
              </a:solidFill>
            </a:endParaRPr>
          </a:p>
        </p:txBody>
      </p:sp>
      <p:pic>
        <p:nvPicPr>
          <p:cNvPr id="2" name="Picture 1" descr="intel-logo-512x512.png"/>
          <p:cNvPicPr>
            <a:picLocks noChangeAspect="1"/>
          </p:cNvPicPr>
          <p:nvPr/>
        </p:nvPicPr>
        <p:blipFill rotWithShape="1">
          <a:blip r:embed="rId3">
            <a:extLst>
              <a:ext uri="{28A0092B-C50C-407E-A947-70E740481C1C}">
                <a14:useLocalDpi xmlns:a14="http://schemas.microsoft.com/office/drawing/2010/main" val="0"/>
              </a:ext>
            </a:extLst>
          </a:blip>
          <a:srcRect t="16644" b="16415"/>
          <a:stretch/>
        </p:blipFill>
        <p:spPr>
          <a:xfrm>
            <a:off x="8299338" y="4797777"/>
            <a:ext cx="421598" cy="282222"/>
          </a:xfrm>
          <a:prstGeom prst="rect">
            <a:avLst/>
          </a:prstGeom>
        </p:spPr>
      </p:pic>
    </p:spTree>
    <p:extLst>
      <p:ext uri="{BB962C8B-B14F-4D97-AF65-F5344CB8AC3E}">
        <p14:creationId xmlns:p14="http://schemas.microsoft.com/office/powerpoint/2010/main" val="2456015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77433" y="1875130"/>
            <a:ext cx="2108795" cy="1389888"/>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2438569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11" name="Slide Number Placeholder 5"/>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76012" y="4701638"/>
            <a:ext cx="450489" cy="450489"/>
          </a:xfrm>
          <a:prstGeom prst="rect">
            <a:avLst/>
          </a:prstGeom>
          <a:ln w="3175">
            <a:miter lim="400000"/>
          </a:ln>
        </p:spPr>
      </p:pic>
    </p:spTree>
    <p:extLst>
      <p:ext uri="{BB962C8B-B14F-4D97-AF65-F5344CB8AC3E}">
        <p14:creationId xmlns:p14="http://schemas.microsoft.com/office/powerpoint/2010/main" val="2742176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851876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p:nvCxnSpPr>
        <p:spPr>
          <a:xfrm>
            <a:off x="8816603" y="4824218"/>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p:nvPicPr>
        <p:blipFill rotWithShape="1">
          <a:blip r:embed="rId3">
            <a:extLst>
              <a:ext uri="{28A0092B-C50C-407E-A947-70E740481C1C}">
                <a14:useLocalDpi xmlns:a14="http://schemas.microsoft.com/office/drawing/2010/main" val="0"/>
              </a:ext>
            </a:extLst>
          </a:blip>
          <a:srcRect t="16644" b="16415"/>
          <a:stretch/>
        </p:blipFill>
        <p:spPr>
          <a:xfrm>
            <a:off x="8299338" y="4797777"/>
            <a:ext cx="421598" cy="282222"/>
          </a:xfrm>
          <a:prstGeom prst="rect">
            <a:avLst/>
          </a:prstGeom>
        </p:spPr>
      </p:pic>
    </p:spTree>
    <p:extLst>
      <p:ext uri="{BB962C8B-B14F-4D97-AF65-F5344CB8AC3E}">
        <p14:creationId xmlns:p14="http://schemas.microsoft.com/office/powerpoint/2010/main" val="3563832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77433"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147705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p:cSld name="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2D1587E0-2184-4956-884B-84BE74F86AD1}"/>
              </a:ext>
            </a:extLst>
          </p:cNvPr>
          <p:cNvSpPr>
            <a:spLocks noGrp="1"/>
          </p:cNvSpPr>
          <p:nvPr>
            <p:ph type="sldNum" sz="quarter" idx="12"/>
          </p:nvPr>
        </p:nvSpPr>
        <p:spPr>
          <a:xfrm>
            <a:off x="288519" y="4863295"/>
            <a:ext cx="405349" cy="186160"/>
          </a:xfrm>
          <a:prstGeom prst="rect">
            <a:avLst/>
          </a:prstGeom>
        </p:spPr>
        <p:txBody>
          <a:bodyPr/>
          <a:lstStyle/>
          <a:p>
            <a:fld id="{DCD17D0D-162B-44F3-89FF-746D8B0C6D7D}" type="slidenum">
              <a:rPr lang="en-US" smtClean="0">
                <a:solidFill>
                  <a:prstClr val="white"/>
                </a:solidFill>
              </a:rPr>
              <a:pPr/>
              <a:t>‹#›</a:t>
            </a:fld>
            <a:endParaRPr lang="en-US">
              <a:solidFill>
                <a:prstClr val="white"/>
              </a:solidFill>
            </a:endParaRPr>
          </a:p>
        </p:txBody>
      </p:sp>
      <p:sp>
        <p:nvSpPr>
          <p:cNvPr id="5" name="Title 4"/>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3995242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DA9F6D-B279-084B-8EF8-996C17EAD17A}"/>
              </a:ext>
            </a:extLst>
          </p:cNvPr>
          <p:cNvSpPr>
            <a:spLocks noGrp="1"/>
          </p:cNvSpPr>
          <p:nvPr>
            <p:ph type="title"/>
          </p:nvPr>
        </p:nvSpPr>
        <p:spPr/>
        <p:txBody>
          <a:bodyPr bIns="0"/>
          <a:lstStyle/>
          <a:p>
            <a:r>
              <a:rPr lang="en-US"/>
              <a:t>Click to edit Master title style</a:t>
            </a:r>
          </a:p>
        </p:txBody>
      </p:sp>
      <p:sp>
        <p:nvSpPr>
          <p:cNvPr id="3" name="Content Placeholder 2">
            <a:extLst>
              <a:ext uri="{FF2B5EF4-FFF2-40B4-BE49-F238E27FC236}">
                <a16:creationId xmlns:a16="http://schemas.microsoft.com/office/drawing/2014/main" id="{9A8BA040-48B5-DC46-BFF9-7377680CFC07}"/>
              </a:ext>
            </a:extLst>
          </p:cNvPr>
          <p:cNvSpPr>
            <a:spLocks noGrp="1"/>
          </p:cNvSpPr>
          <p:nvPr>
            <p:ph idx="1"/>
          </p:nvPr>
        </p:nvSpPr>
        <p:spPr>
          <a:xfrm>
            <a:off x="290853" y="1059162"/>
            <a:ext cx="8567688" cy="3425825"/>
          </a:xfrm>
        </p:spPr>
        <p:txBody>
          <a:bodyPr/>
          <a:lstStyle>
            <a:lvl1pPr>
              <a:spcBef>
                <a:spcPts val="200"/>
              </a:spcBef>
              <a:spcAft>
                <a:spcPts val="200"/>
              </a:spcAft>
              <a:defRPr sz="1200"/>
            </a:lvl1pPr>
            <a:lvl2pPr>
              <a:spcBef>
                <a:spcPts val="200"/>
              </a:spcBef>
              <a:spcAft>
                <a:spcPts val="200"/>
              </a:spcAft>
              <a:defRPr sz="1100"/>
            </a:lvl2pPr>
            <a:lvl3pPr>
              <a:spcBef>
                <a:spcPts val="200"/>
              </a:spcBef>
              <a:spcAft>
                <a:spcPts val="200"/>
              </a:spcAft>
              <a:defRPr sz="1100"/>
            </a:lvl3pPr>
            <a:lvl4pPr>
              <a:spcBef>
                <a:spcPts val="200"/>
              </a:spcBef>
              <a:spcAft>
                <a:spcPts val="200"/>
              </a:spcAft>
              <a:defRPr sz="1050"/>
            </a:lvl4pPr>
            <a:lvl5pPr>
              <a:spcBef>
                <a:spcPts val="200"/>
              </a:spcBef>
              <a:spcAft>
                <a:spcPts val="200"/>
              </a:spcAft>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6"/>
          <p:cNvSpPr/>
          <p:nvPr/>
        </p:nvSpPr>
        <p:spPr>
          <a:xfrm>
            <a:off x="693867" y="4863295"/>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8" name="Action Button: Custom 7">
            <a:hlinkClick r:id="" action="ppaction://noaction" highlightClick="1"/>
          </p:cNvPr>
          <p:cNvSpPr/>
          <p:nvPr/>
        </p:nvSpPr>
        <p:spPr>
          <a:xfrm>
            <a:off x="693868" y="4749660"/>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3240633852"/>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Section Header">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279928" y="2020492"/>
            <a:ext cx="8212886" cy="1102519"/>
          </a:xfrm>
        </p:spPr>
        <p:txBody>
          <a:bodyPr lIns="0" rIns="0" bIns="13716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p>
        </p:txBody>
      </p:sp>
      <p:sp>
        <p:nvSpPr>
          <p:cNvPr id="3" name="Subtitle 2"/>
          <p:cNvSpPr>
            <a:spLocks noGrp="1"/>
          </p:cNvSpPr>
          <p:nvPr>
            <p:ph type="subTitle" idx="1" hasCustomPrompt="1"/>
          </p:nvPr>
        </p:nvSpPr>
        <p:spPr>
          <a:xfrm>
            <a:off x="295934" y="3167028"/>
            <a:ext cx="8196880" cy="431686"/>
          </a:xfrm>
        </p:spPr>
        <p:txBody>
          <a:bodyPr lIns="0" rIns="0">
            <a:noAutofit/>
          </a:bodyPr>
          <a:lstStyle>
            <a:lvl1pPr marL="0" indent="0" algn="l">
              <a:spcBef>
                <a:spcPts val="0"/>
              </a:spcBef>
              <a:buNone/>
              <a:defRPr sz="1200" b="0" i="0" baseline="0">
                <a:solidFill>
                  <a:srgbClr val="FCB334"/>
                </a:solidFill>
                <a:latin typeface="Intel Clear"/>
                <a:cs typeface="Intel Clear"/>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dirty="0"/>
              <a:t>12pt Intel Clear Subhead, Date, Etc.</a:t>
            </a:r>
          </a:p>
        </p:txBody>
      </p:sp>
      <p:pic>
        <p:nvPicPr>
          <p:cNvPr id="6" name="Picture 5" descr="int_experience_hrz_wht_rgb_1500.png">
            <a:extLst>
              <a:ext uri="{FF2B5EF4-FFF2-40B4-BE49-F238E27FC236}">
                <a16:creationId xmlns:a16="http://schemas.microsoft.com/office/drawing/2014/main" id="{6D0E48E0-F37C-4D48-BDB8-018837DD1EBE}"/>
              </a:ext>
            </a:extLst>
          </p:cNvPr>
          <p:cNvPicPr>
            <a:picLocks noChangeAspect="1"/>
          </p:cNvPicPr>
          <p:nvPr/>
        </p:nvPicPr>
        <p:blipFill>
          <a:blip r:embed="rId2" cstate="screen">
            <a:alphaModFix/>
            <a:extLst>
              <a:ext uri="{28A0092B-C50C-407E-A947-70E740481C1C}">
                <a14:useLocalDpi xmlns:a14="http://schemas.microsoft.com/office/drawing/2010/main"/>
              </a:ext>
            </a:extLst>
          </a:blip>
          <a:stretch>
            <a:fillRect/>
          </a:stretch>
        </p:blipFill>
        <p:spPr>
          <a:xfrm>
            <a:off x="304575" y="291738"/>
            <a:ext cx="2121766" cy="887284"/>
          </a:xfrm>
          <a:prstGeom prst="rect">
            <a:avLst/>
          </a:prstGeom>
        </p:spPr>
      </p:pic>
      <p:sp>
        <p:nvSpPr>
          <p:cNvPr id="8" name="Slide Number Placeholder 7">
            <a:extLst>
              <a:ext uri="{FF2B5EF4-FFF2-40B4-BE49-F238E27FC236}">
                <a16:creationId xmlns:a16="http://schemas.microsoft.com/office/drawing/2014/main" id="{419BA749-7052-4886-85DD-9D1B4EAB00AD}"/>
              </a:ext>
            </a:extLst>
          </p:cNvPr>
          <p:cNvSpPr>
            <a:spLocks noGrp="1"/>
          </p:cNvSpPr>
          <p:nvPr>
            <p:ph type="sldNum" sz="quarter" idx="12"/>
          </p:nvPr>
        </p:nvSpPr>
        <p:spPr>
          <a:xfrm>
            <a:off x="288519" y="4863295"/>
            <a:ext cx="405349" cy="186160"/>
          </a:xfrm>
          <a:prstGeom prst="rect">
            <a:avLst/>
          </a:prstGeom>
        </p:spPr>
        <p:txBody>
          <a:bodyPr/>
          <a:lstStyle/>
          <a:p>
            <a:fld id="{DCD17D0D-162B-44F3-89FF-746D8B0C6D7D}"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428868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076">
          <p15:clr>
            <a:srgbClr val="FBAE40"/>
          </p15:clr>
        </p15:guide>
        <p15:guide id="2" pos="2880">
          <p15:clr>
            <a:srgbClr val="FBAE40"/>
          </p15:clr>
        </p15:guide>
        <p15:guide id="3" pos="288">
          <p15:clr>
            <a:srgbClr val="FBAE40"/>
          </p15:clr>
        </p15:guide>
        <p15:guide id="4" pos="5472">
          <p15:clr>
            <a:srgbClr val="FBAE40"/>
          </p15:clr>
        </p15:guide>
      </p15:sldGuideLst>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p:cSld name="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Slide Number Placeholder 3"/>
          <p:cNvSpPr>
            <a:spLocks noGrp="1"/>
          </p:cNvSpPr>
          <p:nvPr>
            <p:ph type="sldNum" sz="quarter" idx="11"/>
          </p:nvPr>
        </p:nvSpPr>
        <p:spPr>
          <a:xfrm>
            <a:off x="288519" y="4863295"/>
            <a:ext cx="405349" cy="186160"/>
          </a:xfrm>
          <a:prstGeom prst="rect">
            <a:avLst/>
          </a:prstGeom>
        </p:spPr>
        <p:txBody>
          <a:bodyPr/>
          <a:lstStyle/>
          <a:p>
            <a:fld id="{DCD17D0D-162B-44F3-89FF-746D8B0C6D7D}"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2801506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3"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184671663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p:cSld name="2_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09174" y="2036876"/>
            <a:ext cx="6725652" cy="623248"/>
          </a:xfrm>
          <a:noFill/>
          <a:ln w="9525" cap="flat" cmpd="sng" algn="ctr">
            <a:noFill/>
            <a:prstDash val="solid"/>
            <a:round/>
            <a:headEnd type="none" w="med" len="med"/>
            <a:tailEnd type="none" w="med" len="med"/>
          </a:ln>
          <a:effectLst>
            <a:outerShdw blurRad="546100" dir="2700000" algn="tl" rotWithShape="0">
              <a:schemeClr val="tx1">
                <a:alpha val="43000"/>
              </a:schemeClr>
            </a:outerShdw>
          </a:effectLst>
        </p:spPr>
        <p:txBody>
          <a:bodyPr vert="horz" wrap="square" lIns="365760" tIns="0" rIns="365760" bIns="91440" numCol="1" rtlCol="0" anchor="ctr" anchorCtr="0" compatLnSpc="1">
            <a:prstTxWarp prst="textNoShape">
              <a:avLst/>
            </a:prstTxWarp>
            <a:noAutofit/>
          </a:bodyPr>
          <a:lstStyle>
            <a:lvl1pPr>
              <a:lnSpc>
                <a:spcPct val="75000"/>
              </a:lnSpc>
              <a:defRPr lang="en-US" sz="5390" b="1" kern="1200" dirty="0">
                <a:ln>
                  <a:solidFill>
                    <a:schemeClr val="bg2">
                      <a:alpha val="0"/>
                    </a:schemeClr>
                  </a:solidFill>
                </a:ln>
                <a:solidFill>
                  <a:srgbClr val="FFFFFF"/>
                </a:solidFill>
                <a:effectLst>
                  <a:outerShdw blurRad="444500" dir="2700000" algn="tl" rotWithShape="0">
                    <a:schemeClr val="tx1">
                      <a:alpha val="26000"/>
                    </a:schemeClr>
                  </a:outerShdw>
                </a:effectLst>
                <a:ea typeface="+mn-ea"/>
                <a:cs typeface="Arial" charset="0"/>
              </a:defRPr>
            </a:lvl1pPr>
          </a:lstStyle>
          <a:p>
            <a:pPr lvl="0"/>
            <a:r>
              <a:rPr lang="en-US" dirty="0"/>
              <a:t>Click to edit Master title style</a:t>
            </a:r>
            <a:br>
              <a:rPr lang="en-US" dirty="0"/>
            </a:br>
            <a:r>
              <a:rPr lang="en-US" dirty="0"/>
              <a:t>[section break slide]</a:t>
            </a:r>
          </a:p>
        </p:txBody>
      </p:sp>
    </p:spTree>
    <p:extLst>
      <p:ext uri="{BB962C8B-B14F-4D97-AF65-F5344CB8AC3E}">
        <p14:creationId xmlns:p14="http://schemas.microsoft.com/office/powerpoint/2010/main" val="944712985"/>
      </p:ext>
    </p:extLst>
  </p:cSld>
  <p:clrMapOvr>
    <a:masterClrMapping/>
  </p:clrMapOvr>
  <p:transition>
    <p:fade/>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71987" y="1739724"/>
            <a:ext cx="2519687" cy="1660701"/>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884557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Rectangle 7"/>
          <p:cNvSpPr/>
          <p:nvPr/>
        </p:nvSpPr>
        <p:spPr>
          <a:xfrm>
            <a:off x="731673" y="48695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731674" y="4749660"/>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2" name="Title 1"/>
          <p:cNvSpPr>
            <a:spLocks noGrp="1"/>
          </p:cNvSpPr>
          <p:nvPr>
            <p:ph type="title"/>
          </p:nvPr>
        </p:nvSpPr>
        <p:spPr/>
        <p:txBody>
          <a:bodyPr/>
          <a:lstStyle/>
          <a:p>
            <a:r>
              <a:rPr lang="en-US"/>
              <a:t>Click to edit Master title style</a:t>
            </a:r>
          </a:p>
        </p:txBody>
      </p:sp>
      <p:sp>
        <p:nvSpPr>
          <p:cNvPr id="14" name="Slide Number Placeholder 7">
            <a:extLst>
              <a:ext uri="{FF2B5EF4-FFF2-40B4-BE49-F238E27FC236}">
                <a16:creationId xmlns:a16="http://schemas.microsoft.com/office/drawing/2014/main" id="{419BA749-7052-4886-85DD-9D1B4EAB00AD}"/>
              </a:ext>
            </a:extLst>
          </p:cNvPr>
          <p:cNvSpPr>
            <a:spLocks noGrp="1"/>
          </p:cNvSpPr>
          <p:nvPr>
            <p:ph type="sldNum" sz="quarter" idx="12"/>
          </p:nvPr>
        </p:nvSpPr>
        <p:spPr>
          <a:xfrm>
            <a:off x="288519" y="4863295"/>
            <a:ext cx="405349" cy="186160"/>
          </a:xfrm>
          <a:prstGeom prst="rect">
            <a:avLst/>
          </a:prstGeom>
        </p:spPr>
        <p:txBody>
          <a:bodyPr/>
          <a:lstStyle/>
          <a:p>
            <a:fld id="{DCD17D0D-162B-44F3-89FF-746D8B0C6D7D}"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1515027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p:cSld name="1_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a:xfrm>
            <a:off x="288519" y="4863295"/>
            <a:ext cx="405349" cy="186160"/>
          </a:xfrm>
          <a:prstGeom prst="rect">
            <a:avLst/>
          </a:prstGeo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Rectangle 8"/>
          <p:cNvSpPr/>
          <p:nvPr/>
        </p:nvSpPr>
        <p:spPr>
          <a:xfrm>
            <a:off x="731673" y="48695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731674" y="4749660"/>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47952827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p:cSld name="2_Title and Bulleted Text">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2" name="Title 1"/>
          <p:cNvSpPr>
            <a:spLocks noGrp="1"/>
          </p:cNvSpPr>
          <p:nvPr>
            <p:ph type="title"/>
          </p:nvPr>
        </p:nvSpPr>
        <p:spPr>
          <a:xfrm>
            <a:off x="628650" y="274639"/>
            <a:ext cx="7886700" cy="993775"/>
          </a:xfrm>
          <a:prstGeom prst="rect">
            <a:avLst/>
          </a:prstGeom>
        </p:spPr>
        <p:txBody>
          <a:bodyPr/>
          <a:lstStyle/>
          <a:p>
            <a:r>
              <a:rPr lang="en-US"/>
              <a:t>Click to edit Master title style</a:t>
            </a:r>
            <a:endParaRPr lang="en-US" dirty="0"/>
          </a:p>
        </p:txBody>
      </p:sp>
      <p:cxnSp>
        <p:nvCxnSpPr>
          <p:cNvPr id="11" name="Straight Connector 10">
            <a:extLst>
              <a:ext uri="{FF2B5EF4-FFF2-40B4-BE49-F238E27FC236}">
                <a16:creationId xmlns:a16="http://schemas.microsoft.com/office/drawing/2014/main" id="{BC69484C-DD21-F049-A590-841E4B6BA43F}"/>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2" name="intel-xxl.png" descr="intel-xxl.png">
            <a:extLst>
              <a:ext uri="{FF2B5EF4-FFF2-40B4-BE49-F238E27FC236}">
                <a16:creationId xmlns:a16="http://schemas.microsoft.com/office/drawing/2014/main" id="{D93556D2-660F-F44C-9403-205B3C7A72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76012" y="4701638"/>
            <a:ext cx="450489" cy="450489"/>
          </a:xfrm>
          <a:prstGeom prst="rect">
            <a:avLst/>
          </a:prstGeom>
          <a:ln w="3175">
            <a:miter lim="400000"/>
          </a:ln>
        </p:spPr>
      </p:pic>
      <p:sp>
        <p:nvSpPr>
          <p:cNvPr id="13" name="Slide Number Placeholder 5"/>
          <p:cNvSpPr>
            <a:spLocks noGrp="1"/>
          </p:cNvSpPr>
          <p:nvPr>
            <p:ph type="sldNum" sz="quarter" idx="4"/>
          </p:nvPr>
        </p:nvSpPr>
        <p:spPr>
          <a:xfrm>
            <a:off x="8816604" y="4812966"/>
            <a:ext cx="327397"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117241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Slide Number Placeholder 5"/>
          <p:cNvSpPr>
            <a:spLocks noGrp="1"/>
          </p:cNvSpPr>
          <p:nvPr>
            <p:ph type="sldNum" sz="quarter" idx="4"/>
          </p:nvPr>
        </p:nvSpPr>
        <p:spPr>
          <a:xfrm>
            <a:off x="7029450" y="4926807"/>
            <a:ext cx="2057400" cy="216694"/>
          </a:xfrm>
          <a:prstGeom prst="rect">
            <a:avLst/>
          </a:prstGeom>
        </p:spPr>
        <p:txBody>
          <a:bodyPr/>
          <a:lstStyle>
            <a:lvl1pPr algn="r">
              <a:defRPr sz="825">
                <a:solidFill>
                  <a:schemeClr val="bg1"/>
                </a:solidFill>
                <a:latin typeface="Arial" panose="020B0604020202020204" pitchFamily="34" charset="0"/>
                <a:cs typeface="Arial" panose="020B0604020202020204" pitchFamily="34" charset="0"/>
              </a:defRPr>
            </a:lvl1pPr>
          </a:lstStyle>
          <a:p>
            <a:fld id="{00F390C4-ACE7-4AD3-B88B-14AC9B0459EE}" type="slidenum">
              <a:rPr lang="en-US" smtClean="0"/>
              <a:pPr/>
              <a:t>‹#›</a:t>
            </a:fld>
            <a:endParaRPr lang="en-US"/>
          </a:p>
        </p:txBody>
      </p:sp>
    </p:spTree>
    <p:extLst>
      <p:ext uri="{BB962C8B-B14F-4D97-AF65-F5344CB8AC3E}">
        <p14:creationId xmlns:p14="http://schemas.microsoft.com/office/powerpoint/2010/main" val="3033669725"/>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Intel Confidential – CNDA required</a:t>
            </a:r>
            <a:endParaRPr lang="en-US" dirty="0"/>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11" name="Slide Number Placeholder 5"/>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76012" y="4701638"/>
            <a:ext cx="450489" cy="450489"/>
          </a:xfrm>
          <a:prstGeom prst="rect">
            <a:avLst/>
          </a:prstGeom>
          <a:ln w="3175">
            <a:miter lim="400000"/>
          </a:ln>
        </p:spPr>
      </p:pic>
      <p:sp>
        <p:nvSpPr>
          <p:cNvPr id="14" name="Rectangle 13">
            <a:extLst>
              <a:ext uri="{FF2B5EF4-FFF2-40B4-BE49-F238E27FC236}">
                <a16:creationId xmlns:a16="http://schemas.microsoft.com/office/drawing/2014/main" id="{5FC083E8-4972-4D17-B1D8-4C06D1DC66E9}"/>
              </a:ext>
            </a:extLst>
          </p:cNvPr>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5" name="Action Button: Custom 9">
            <a:hlinkClick r:id="" action="ppaction://noaction" highlightClick="1"/>
            <a:extLst>
              <a:ext uri="{FF2B5EF4-FFF2-40B4-BE49-F238E27FC236}">
                <a16:creationId xmlns:a16="http://schemas.microsoft.com/office/drawing/2014/main" id="{B8424DBE-AF60-4D55-A2E0-431CCD69B8EB}"/>
              </a:ext>
            </a:extLst>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cxnSp>
        <p:nvCxnSpPr>
          <p:cNvPr id="16" name="Straight Connector 15">
            <a:extLst>
              <a:ext uri="{FF2B5EF4-FFF2-40B4-BE49-F238E27FC236}">
                <a16:creationId xmlns:a16="http://schemas.microsoft.com/office/drawing/2014/main" id="{B4FD6C3D-3BC2-46C0-A5EC-4490B6992762}"/>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7" name="intel-xxl.png" descr="intel-xxl.png">
            <a:extLst>
              <a:ext uri="{FF2B5EF4-FFF2-40B4-BE49-F238E27FC236}">
                <a16:creationId xmlns:a16="http://schemas.microsoft.com/office/drawing/2014/main" id="{A36F6486-677F-4AAA-B37D-3EF39787F1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276011" y="4701637"/>
            <a:ext cx="450489" cy="450489"/>
          </a:xfrm>
          <a:prstGeom prst="rect">
            <a:avLst/>
          </a:prstGeom>
          <a:ln w="3175">
            <a:miter lim="400000"/>
          </a:ln>
        </p:spPr>
      </p:pic>
    </p:spTree>
    <p:extLst>
      <p:ext uri="{BB962C8B-B14F-4D97-AF65-F5344CB8AC3E}">
        <p14:creationId xmlns:p14="http://schemas.microsoft.com/office/powerpoint/2010/main" val="1584061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Intel Confidential – CNDA required</a:t>
            </a:r>
            <a:endParaRPr lang="en-US" dirty="0"/>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11" name="Rectangle 10">
            <a:extLst>
              <a:ext uri="{FF2B5EF4-FFF2-40B4-BE49-F238E27FC236}">
                <a16:creationId xmlns:a16="http://schemas.microsoft.com/office/drawing/2014/main" id="{07AF5644-C799-4B44-A1B2-0152DFB7DD8A}"/>
              </a:ext>
            </a:extLst>
          </p:cNvPr>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2" name="Action Button: Custom 9">
            <a:hlinkClick r:id="" action="ppaction://noaction" highlightClick="1"/>
            <a:extLst>
              <a:ext uri="{FF2B5EF4-FFF2-40B4-BE49-F238E27FC236}">
                <a16:creationId xmlns:a16="http://schemas.microsoft.com/office/drawing/2014/main" id="{26046C4A-03B3-4C8E-A49C-0FC725A1D56B}"/>
              </a:ext>
            </a:extLst>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1331134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rgbClr val="0071C5"/>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Intel Confidential – CNDA required</a:t>
            </a:r>
            <a:endParaRPr lang="en-US" dirty="0"/>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p:nvCxnSpPr>
        <p:spPr>
          <a:xfrm>
            <a:off x="8816603" y="4824218"/>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p:nvPicPr>
        <p:blipFill rotWithShape="1">
          <a:blip r:embed="rId3">
            <a:extLst>
              <a:ext uri="{28A0092B-C50C-407E-A947-70E740481C1C}">
                <a14:useLocalDpi xmlns:a14="http://schemas.microsoft.com/office/drawing/2010/main" val="0"/>
              </a:ext>
            </a:extLst>
          </a:blip>
          <a:srcRect t="16644" b="16415"/>
          <a:stretch/>
        </p:blipFill>
        <p:spPr>
          <a:xfrm>
            <a:off x="8299338" y="4797777"/>
            <a:ext cx="421598" cy="282222"/>
          </a:xfrm>
          <a:prstGeom prst="rect">
            <a:avLst/>
          </a:prstGeom>
        </p:spPr>
      </p:pic>
      <p:pic>
        <p:nvPicPr>
          <p:cNvPr id="13" name="Picture 12">
            <a:extLst>
              <a:ext uri="{FF2B5EF4-FFF2-40B4-BE49-F238E27FC236}">
                <a16:creationId xmlns:a16="http://schemas.microsoft.com/office/drawing/2014/main" id="{50BA40D5-E24F-49B8-8E4C-49D78AF2DB4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cxnSp>
        <p:nvCxnSpPr>
          <p:cNvPr id="17" name="Straight Connector 16">
            <a:extLst>
              <a:ext uri="{FF2B5EF4-FFF2-40B4-BE49-F238E27FC236}">
                <a16:creationId xmlns:a16="http://schemas.microsoft.com/office/drawing/2014/main" id="{4E5CC7CD-D4EF-4A4D-BA4B-35F4E5A48891}"/>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0A12BE0-25CE-4052-8961-55749DF317B8}"/>
              </a:ext>
            </a:extLst>
          </p:cNvPr>
          <p:cNvCxnSpPr>
            <a:cxnSpLocks/>
          </p:cNvCxnSpPr>
          <p:nvPr userDrawn="1"/>
        </p:nvCxnSpPr>
        <p:spPr>
          <a:xfrm>
            <a:off x="8816603" y="4824217"/>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0E83FEC8-04B6-4077-A91B-6163A9BEB08A}"/>
              </a:ext>
            </a:extLst>
          </p:cNvPr>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20" name="Action Button: Custom 15">
            <a:hlinkClick r:id="" action="ppaction://noaction" highlightClick="1"/>
            <a:extLst>
              <a:ext uri="{FF2B5EF4-FFF2-40B4-BE49-F238E27FC236}">
                <a16:creationId xmlns:a16="http://schemas.microsoft.com/office/drawing/2014/main" id="{7FA47343-7DA3-4E47-B4AF-5BE09DA0C464}"/>
              </a:ext>
            </a:extLst>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1" name="Picture 20" descr="intel-logo-512x512.png">
            <a:extLst>
              <a:ext uri="{FF2B5EF4-FFF2-40B4-BE49-F238E27FC236}">
                <a16:creationId xmlns:a16="http://schemas.microsoft.com/office/drawing/2014/main" id="{D3F55906-9CFE-47B9-B77E-05929C7F82CF}"/>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16644" b="16415"/>
          <a:stretch/>
        </p:blipFill>
        <p:spPr>
          <a:xfrm>
            <a:off x="8299337" y="4797777"/>
            <a:ext cx="421598" cy="282222"/>
          </a:xfrm>
          <a:prstGeom prst="rect">
            <a:avLst/>
          </a:prstGeom>
        </p:spPr>
      </p:pic>
    </p:spTree>
    <p:extLst>
      <p:ext uri="{BB962C8B-B14F-4D97-AF65-F5344CB8AC3E}">
        <p14:creationId xmlns:p14="http://schemas.microsoft.com/office/powerpoint/2010/main" val="3576246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77433"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pic>
        <p:nvPicPr>
          <p:cNvPr id="3" name="Picture 2" descr="\\.psf\Home\Desktop\Intel.png">
            <a:extLst>
              <a:ext uri="{FF2B5EF4-FFF2-40B4-BE49-F238E27FC236}">
                <a16:creationId xmlns:a16="http://schemas.microsoft.com/office/drawing/2014/main" id="{0FE1A100-03D9-47A9-81D9-65C504273301}"/>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477432"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198015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Title and Large Bullet Conten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a:latin typeface="Intel Clear Light" panose="020B0404020203020204" pitchFamily="34" charset="0"/>
              </a:defRPr>
            </a:lvl1pPr>
          </a:lstStyle>
          <a:p>
            <a:r>
              <a:rPr lang="en-US" dirty="0" err="1"/>
              <a:t>28pt</a:t>
            </a:r>
            <a:r>
              <a:rPr lang="en-US" dirty="0"/>
              <a:t> Intel Clear Light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a:latin typeface="Intel Clear Light" panose="020B0404020203020204" pitchFamily="34" charset="0"/>
              </a:defRPr>
            </a:lvl1pPr>
            <a:lvl2pPr>
              <a:defRPr sz="1800">
                <a:latin typeface="Intel Clear Light" panose="020B0404020203020204" pitchFamily="34" charset="0"/>
              </a:defRPr>
            </a:lvl2pPr>
            <a:lvl3pPr>
              <a:defRPr sz="1800">
                <a:latin typeface="Intel Clear Light" panose="020B0404020203020204" pitchFamily="34" charset="0"/>
              </a:defRPr>
            </a:lvl3pPr>
            <a:lvl4pPr>
              <a:defRPr sz="1600">
                <a:latin typeface="Intel Clear Light" panose="020B0404020203020204" pitchFamily="34" charset="0"/>
              </a:defRPr>
            </a:lvl4pPr>
            <a:lvl5pPr>
              <a:defRPr>
                <a:latin typeface="Intel Clear Light" panose="020B0404020203020204" pitchFamily="34" charset="0"/>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96387042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solidFill>
                <a:prstClr val="white"/>
              </a:solidFill>
            </a:endParaRP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11" name="Slide Number Placeholder 5"/>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76012" y="4701638"/>
            <a:ext cx="450489" cy="450489"/>
          </a:xfrm>
          <a:prstGeom prst="rect">
            <a:avLst/>
          </a:prstGeom>
          <a:ln w="3175">
            <a:miter lim="400000"/>
          </a:ln>
        </p:spPr>
      </p:pic>
    </p:spTree>
    <p:extLst>
      <p:ext uri="{BB962C8B-B14F-4D97-AF65-F5344CB8AC3E}">
        <p14:creationId xmlns:p14="http://schemas.microsoft.com/office/powerpoint/2010/main" val="263261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solidFill>
                <a:prstClr val="white"/>
              </a:solidFill>
            </a:endParaRP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203316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rgbClr val="0071C5"/>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Intel Confidential – CNDA required</a:t>
            </a:r>
            <a:endParaRPr lang="en-US" dirty="0"/>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p:nvCxnSpPr>
        <p:spPr>
          <a:xfrm>
            <a:off x="8816603" y="4824218"/>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p:nvPicPr>
        <p:blipFill rotWithShape="1">
          <a:blip r:embed="rId3">
            <a:extLst>
              <a:ext uri="{28A0092B-C50C-407E-A947-70E740481C1C}">
                <a14:useLocalDpi xmlns:a14="http://schemas.microsoft.com/office/drawing/2010/main" val="0"/>
              </a:ext>
            </a:extLst>
          </a:blip>
          <a:srcRect t="16644" b="16415"/>
          <a:stretch/>
        </p:blipFill>
        <p:spPr>
          <a:xfrm>
            <a:off x="8299338" y="4797777"/>
            <a:ext cx="421598" cy="282222"/>
          </a:xfrm>
          <a:prstGeom prst="rect">
            <a:avLst/>
          </a:prstGeom>
        </p:spPr>
      </p:pic>
      <p:pic>
        <p:nvPicPr>
          <p:cNvPr id="13" name="Picture 12">
            <a:extLst>
              <a:ext uri="{FF2B5EF4-FFF2-40B4-BE49-F238E27FC236}">
                <a16:creationId xmlns:a16="http://schemas.microsoft.com/office/drawing/2014/main" id="{6C7E62D4-DD6F-4032-A6CD-A6C81A677C1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cxnSp>
        <p:nvCxnSpPr>
          <p:cNvPr id="17" name="Straight Connector 16">
            <a:extLst>
              <a:ext uri="{FF2B5EF4-FFF2-40B4-BE49-F238E27FC236}">
                <a16:creationId xmlns:a16="http://schemas.microsoft.com/office/drawing/2014/main" id="{D3DC4AD2-65E1-4E77-83DF-ADDA67A91812}"/>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ABEBE8B-004F-4498-9AAE-DAA4D33082B0}"/>
              </a:ext>
            </a:extLst>
          </p:cNvPr>
          <p:cNvCxnSpPr>
            <a:cxnSpLocks/>
          </p:cNvCxnSpPr>
          <p:nvPr userDrawn="1"/>
        </p:nvCxnSpPr>
        <p:spPr>
          <a:xfrm>
            <a:off x="8816603" y="4824217"/>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BB4A4A24-47B4-410A-97A7-CAED642EC274}"/>
              </a:ext>
            </a:extLst>
          </p:cNvPr>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20" name="Action Button: Custom 15">
            <a:hlinkClick r:id="" action="ppaction://noaction" highlightClick="1"/>
            <a:extLst>
              <a:ext uri="{FF2B5EF4-FFF2-40B4-BE49-F238E27FC236}">
                <a16:creationId xmlns:a16="http://schemas.microsoft.com/office/drawing/2014/main" id="{FBBFFD13-E8C4-467C-8BD5-D1E5B5193DA9}"/>
              </a:ext>
            </a:extLst>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1" name="Picture 20" descr="intel-logo-512x512.png">
            <a:extLst>
              <a:ext uri="{FF2B5EF4-FFF2-40B4-BE49-F238E27FC236}">
                <a16:creationId xmlns:a16="http://schemas.microsoft.com/office/drawing/2014/main" id="{FCCA2127-1E37-4499-94AB-AF85D41195D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16644" b="16415"/>
          <a:stretch/>
        </p:blipFill>
        <p:spPr>
          <a:xfrm>
            <a:off x="8299337" y="4797777"/>
            <a:ext cx="421598" cy="282222"/>
          </a:xfrm>
          <a:prstGeom prst="rect">
            <a:avLst/>
          </a:prstGeom>
        </p:spPr>
      </p:pic>
    </p:spTree>
    <p:extLst>
      <p:ext uri="{BB962C8B-B14F-4D97-AF65-F5344CB8AC3E}">
        <p14:creationId xmlns:p14="http://schemas.microsoft.com/office/powerpoint/2010/main" val="886128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77433"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pic>
        <p:nvPicPr>
          <p:cNvPr id="3" name="Picture 2" descr="StackedISWhite.png">
            <a:extLst>
              <a:ext uri="{FF2B5EF4-FFF2-40B4-BE49-F238E27FC236}">
                <a16:creationId xmlns:a16="http://schemas.microsoft.com/office/drawing/2014/main" id="{C98BB265-5493-469E-AAB3-F1EF784E5683}"/>
              </a:ext>
            </a:extLst>
          </p:cNvPr>
          <p:cNvPicPr>
            <a:picLocks noChangeAspect="1"/>
          </p:cNvPicPr>
          <p:nvPr userDrawn="1"/>
        </p:nvPicPr>
        <p:blipFill>
          <a:blip r:embed="rId3"/>
          <a:stretch>
            <a:fillRect/>
          </a:stretch>
        </p:blipFill>
        <p:spPr>
          <a:xfrm>
            <a:off x="3488733" y="1881408"/>
            <a:ext cx="2085275" cy="1960738"/>
          </a:xfrm>
          <a:prstGeom prst="rect">
            <a:avLst/>
          </a:prstGeom>
        </p:spPr>
      </p:pic>
      <p:sp>
        <p:nvSpPr>
          <p:cNvPr id="5" name="Rectangle 4">
            <a:extLst>
              <a:ext uri="{FF2B5EF4-FFF2-40B4-BE49-F238E27FC236}">
                <a16:creationId xmlns:a16="http://schemas.microsoft.com/office/drawing/2014/main" id="{D4EB9D1E-7726-4835-813F-175AEF6179A7}"/>
              </a:ext>
            </a:extLst>
          </p:cNvPr>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4193219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dirty="0">
              <a:solidFill>
                <a:prstClr val="white"/>
              </a:solidFill>
            </a:endParaRPr>
          </a:p>
        </p:txBody>
      </p:sp>
      <p:sp>
        <p:nvSpPr>
          <p:cNvPr id="4" name="Slide Number Placeholder 3"/>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210710597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solidFill>
                <a:prstClr val="white"/>
              </a:solidFill>
            </a:endParaRP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11" name="Slide Number Placeholder 5"/>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76012" y="4701638"/>
            <a:ext cx="450489" cy="450489"/>
          </a:xfrm>
          <a:prstGeom prst="rect">
            <a:avLst/>
          </a:prstGeom>
          <a:ln w="3175">
            <a:miter lim="400000"/>
          </a:ln>
        </p:spPr>
      </p:pic>
    </p:spTree>
    <p:extLst>
      <p:ext uri="{BB962C8B-B14F-4D97-AF65-F5344CB8AC3E}">
        <p14:creationId xmlns:p14="http://schemas.microsoft.com/office/powerpoint/2010/main" val="785442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solidFill>
                <a:prstClr val="white"/>
              </a:solidFill>
            </a:endParaRP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827748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rgbClr val="0071C5"/>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Intel Confidential – CNDA required</a:t>
            </a:r>
            <a:endParaRPr lang="en-US" dirty="0"/>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p:nvCxnSpPr>
        <p:spPr>
          <a:xfrm>
            <a:off x="8816603" y="4824218"/>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p:nvPicPr>
        <p:blipFill rotWithShape="1">
          <a:blip r:embed="rId3">
            <a:extLst>
              <a:ext uri="{28A0092B-C50C-407E-A947-70E740481C1C}">
                <a14:useLocalDpi xmlns:a14="http://schemas.microsoft.com/office/drawing/2010/main" val="0"/>
              </a:ext>
            </a:extLst>
          </a:blip>
          <a:srcRect t="16644" b="16415"/>
          <a:stretch/>
        </p:blipFill>
        <p:spPr>
          <a:xfrm>
            <a:off x="8299338" y="4797777"/>
            <a:ext cx="421598" cy="282222"/>
          </a:xfrm>
          <a:prstGeom prst="rect">
            <a:avLst/>
          </a:prstGeom>
        </p:spPr>
      </p:pic>
      <p:pic>
        <p:nvPicPr>
          <p:cNvPr id="13" name="Picture 12">
            <a:extLst>
              <a:ext uri="{FF2B5EF4-FFF2-40B4-BE49-F238E27FC236}">
                <a16:creationId xmlns:a16="http://schemas.microsoft.com/office/drawing/2014/main" id="{77554797-EEB3-4CF7-926B-9FBD1BD1B5EE}"/>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cxnSp>
        <p:nvCxnSpPr>
          <p:cNvPr id="17" name="Straight Connector 16">
            <a:extLst>
              <a:ext uri="{FF2B5EF4-FFF2-40B4-BE49-F238E27FC236}">
                <a16:creationId xmlns:a16="http://schemas.microsoft.com/office/drawing/2014/main" id="{3E3ED4D7-CEDC-4D87-8F64-6C279D04D966}"/>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7305B25-491D-40F1-808F-14822AC76170}"/>
              </a:ext>
            </a:extLst>
          </p:cNvPr>
          <p:cNvCxnSpPr>
            <a:cxnSpLocks/>
          </p:cNvCxnSpPr>
          <p:nvPr userDrawn="1"/>
        </p:nvCxnSpPr>
        <p:spPr>
          <a:xfrm>
            <a:off x="8816603" y="4824217"/>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425D0163-5524-4A1C-A155-3CCE615A9C1E}"/>
              </a:ext>
            </a:extLst>
          </p:cNvPr>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20" name="Action Button: Custom 15">
            <a:hlinkClick r:id="" action="ppaction://noaction" highlightClick="1"/>
            <a:extLst>
              <a:ext uri="{FF2B5EF4-FFF2-40B4-BE49-F238E27FC236}">
                <a16:creationId xmlns:a16="http://schemas.microsoft.com/office/drawing/2014/main" id="{EFF47ACA-B1CC-48A4-821D-6B276E0E4537}"/>
              </a:ext>
            </a:extLst>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1" name="Picture 20" descr="intel-logo-512x512.png">
            <a:extLst>
              <a:ext uri="{FF2B5EF4-FFF2-40B4-BE49-F238E27FC236}">
                <a16:creationId xmlns:a16="http://schemas.microsoft.com/office/drawing/2014/main" id="{5E185A3F-9DDC-40E5-BB91-2235021E6ABB}"/>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16644" b="16415"/>
          <a:stretch/>
        </p:blipFill>
        <p:spPr>
          <a:xfrm>
            <a:off x="8299337" y="4797777"/>
            <a:ext cx="421598" cy="282222"/>
          </a:xfrm>
          <a:prstGeom prst="rect">
            <a:avLst/>
          </a:prstGeom>
        </p:spPr>
      </p:pic>
    </p:spTree>
    <p:extLst>
      <p:ext uri="{BB962C8B-B14F-4D97-AF65-F5344CB8AC3E}">
        <p14:creationId xmlns:p14="http://schemas.microsoft.com/office/powerpoint/2010/main" val="2138196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77433"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pic>
        <p:nvPicPr>
          <p:cNvPr id="3" name="Picture 2" descr="StackedISWhite.png">
            <a:extLst>
              <a:ext uri="{FF2B5EF4-FFF2-40B4-BE49-F238E27FC236}">
                <a16:creationId xmlns:a16="http://schemas.microsoft.com/office/drawing/2014/main" id="{634EC8E8-80F3-4E2C-8E08-93D7DFF2AF01}"/>
              </a:ext>
            </a:extLst>
          </p:cNvPr>
          <p:cNvPicPr>
            <a:picLocks noChangeAspect="1"/>
          </p:cNvPicPr>
          <p:nvPr userDrawn="1"/>
        </p:nvPicPr>
        <p:blipFill>
          <a:blip r:embed="rId3"/>
          <a:stretch>
            <a:fillRect/>
          </a:stretch>
        </p:blipFill>
        <p:spPr>
          <a:xfrm>
            <a:off x="3488733" y="1881408"/>
            <a:ext cx="2085275" cy="1960738"/>
          </a:xfrm>
          <a:prstGeom prst="rect">
            <a:avLst/>
          </a:prstGeom>
        </p:spPr>
      </p:pic>
      <p:sp>
        <p:nvSpPr>
          <p:cNvPr id="5" name="Rectangle 4">
            <a:extLst>
              <a:ext uri="{FF2B5EF4-FFF2-40B4-BE49-F238E27FC236}">
                <a16:creationId xmlns:a16="http://schemas.microsoft.com/office/drawing/2014/main" id="{0C2A2FD5-D035-4BDD-81B3-097F9F389792}"/>
              </a:ext>
            </a:extLst>
          </p:cNvPr>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3811865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userDrawn="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latin typeface="Intel Clear"/>
                <a:cs typeface="Intel Clear"/>
              </a:defRPr>
            </a:lvl1pPr>
          </a:lstStyle>
          <a:p>
            <a:r>
              <a:rPr lang="en-US" dirty="0"/>
              <a:t>28pt Intel Clear Headline</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solidFill>
                <a:prstClr val="white"/>
              </a:solidFill>
            </a:endParaRPr>
          </a:p>
        </p:txBody>
      </p:sp>
      <p:sp>
        <p:nvSpPr>
          <p:cNvPr id="6" name="Slide Number Placeholder 5"/>
          <p:cNvSpPr>
            <a:spLocks noGrp="1"/>
          </p:cNvSpPr>
          <p:nvPr>
            <p:ph type="sldNum" sz="quarter" idx="12"/>
          </p:nvPr>
        </p:nvSpPr>
        <p:spPr>
          <a:xfrm>
            <a:off x="8725556" y="4824387"/>
            <a:ext cx="280395"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23110595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Title Only - dark gradient">
    <p:bg>
      <p:bgPr>
        <a:gradFill>
          <a:gsLst>
            <a:gs pos="19000">
              <a:schemeClr val="bg2"/>
            </a:gs>
            <a:gs pos="100000">
              <a:schemeClr val="bg2">
                <a:lumMod val="30000"/>
              </a:schemeClr>
            </a:gs>
            <a:gs pos="0">
              <a:schemeClr val="bg2"/>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solidFill>
                  <a:schemeClr val="tx1">
                    <a:alpha val="90000"/>
                  </a:schemeClr>
                </a:solidFill>
              </a:defRPr>
            </a:lvl1pPr>
          </a:lstStyle>
          <a:p>
            <a:r>
              <a:rPr lang="en-US" dirty="0"/>
              <a:t>Click to edit title</a:t>
            </a:r>
          </a:p>
        </p:txBody>
      </p:sp>
      <p:sp>
        <p:nvSpPr>
          <p:cNvPr id="3" name="Slide Number Placeholder 2"/>
          <p:cNvSpPr>
            <a:spLocks noGrp="1"/>
          </p:cNvSpPr>
          <p:nvPr>
            <p:ph type="sldNum" sz="quarter" idx="14"/>
          </p:nvPr>
        </p:nvSpPr>
        <p:spPr>
          <a:xfrm>
            <a:off x="8790038" y="4816638"/>
            <a:ext cx="215914" cy="273844"/>
          </a:xfrm>
        </p:spPr>
        <p:txBody>
          <a:bodyPr/>
          <a:lstStyle>
            <a:lvl1pPr algn="ctr">
              <a:defRPr>
                <a:solidFill>
                  <a:schemeClr val="tx1"/>
                </a:solidFill>
              </a:defRPr>
            </a:lvl1pPr>
          </a:lstStyle>
          <a:p>
            <a:pPr eaLnBrk="0" fontAlgn="base" hangingPunct="0">
              <a:spcBef>
                <a:spcPct val="50000"/>
              </a:spcBef>
              <a:spcAft>
                <a:spcPct val="0"/>
              </a:spcAft>
            </a:pPr>
            <a:fld id="{FD44707B-D922-47D5-BD24-D96E91B70543}" type="slidenum">
              <a:rPr lang="en-US" smtClean="0">
                <a:solidFill>
                  <a:prstClr val="white"/>
                </a:solidFill>
              </a:rPr>
              <a:pPr eaLnBrk="0" fontAlgn="base" hangingPunct="0">
                <a:spcBef>
                  <a:spcPct val="50000"/>
                </a:spcBef>
                <a:spcAft>
                  <a:spcPct val="0"/>
                </a:spcAft>
              </a:pPr>
              <a:t>‹#›</a:t>
            </a:fld>
            <a:endParaRPr lang="en-US" dirty="0">
              <a:solidFill>
                <a:prstClr val="white"/>
              </a:solidFill>
            </a:endParaRPr>
          </a:p>
        </p:txBody>
      </p:sp>
    </p:spTree>
    <p:extLst>
      <p:ext uri="{BB962C8B-B14F-4D97-AF65-F5344CB8AC3E}">
        <p14:creationId xmlns:p14="http://schemas.microsoft.com/office/powerpoint/2010/main" val="3029299384"/>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itle" preserve="1">
  <p:cSld name="2_Title Slide with Linear Gradient">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Linear gradient</a:t>
            </a:r>
          </a:p>
        </p:txBody>
      </p:sp>
      <p:sp>
        <p:nvSpPr>
          <p:cNvPr id="3"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4" name="Picture 3"/>
          <p:cNvPicPr>
            <a:picLocks noChangeAspect="1"/>
          </p:cNvPicPr>
          <p:nvPr userDrawn="1"/>
        </p:nvPicPr>
        <p:blipFill>
          <a:blip r:embed="rId2">
            <a:biLevel thresh="25000"/>
            <a:extLst>
              <a:ext uri="{28A0092B-C50C-407E-A947-70E740481C1C}">
                <a14:useLocalDpi xmlns:a14="http://schemas.microsoft.com/office/drawing/2010/main" val="0"/>
              </a:ext>
            </a:extLst>
          </a:blip>
          <a:stretch>
            <a:fillRect/>
          </a:stretch>
        </p:blipFill>
        <p:spPr>
          <a:xfrm>
            <a:off x="457200" y="376684"/>
            <a:ext cx="911728" cy="829850"/>
          </a:xfrm>
          <a:prstGeom prst="rect">
            <a:avLst/>
          </a:prstGeom>
        </p:spPr>
      </p:pic>
    </p:spTree>
    <p:extLst>
      <p:ext uri="{BB962C8B-B14F-4D97-AF65-F5344CB8AC3E}">
        <p14:creationId xmlns:p14="http://schemas.microsoft.com/office/powerpoint/2010/main" val="1641983210"/>
      </p:ext>
    </p:extLst>
  </p:cSld>
  <p:clrMapOvr>
    <a:masterClrMapping/>
  </p:clrMapOvr>
  <p:extLst>
    <p:ext uri="{DCECCB84-F9BA-43D5-87BE-67443E8EF086}">
      <p15:sldGuideLst xmlns:p15="http://schemas.microsoft.com/office/powerpoint/2012/main">
        <p15:guide id="1" orient="horz" pos="1620">
          <p15:clr>
            <a:srgbClr val="FBAE40"/>
          </p15:clr>
        </p15:guide>
        <p15:guide id="2" pos="288">
          <p15:clr>
            <a:srgbClr val="FBAE40"/>
          </p15:clr>
        </p15:guide>
      </p15:sldGuideLst>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6" name="Picture 5"/>
          <p:cNvPicPr>
            <a:picLocks noChangeAspect="1"/>
          </p:cNvPicPr>
          <p:nvPr userDrawn="1"/>
        </p:nvPicPr>
        <p:blipFill>
          <a:blip r:embed="rId2">
            <a:biLevel thresh="25000"/>
            <a:extLst>
              <a:ext uri="{28A0092B-C50C-407E-A947-70E740481C1C}">
                <a14:useLocalDpi xmlns:a14="http://schemas.microsoft.com/office/drawing/2010/main" val="0"/>
              </a:ext>
            </a:extLst>
          </a:blip>
          <a:stretch>
            <a:fillRect/>
          </a:stretch>
        </p:blipFill>
        <p:spPr>
          <a:xfrm>
            <a:off x="457200" y="376684"/>
            <a:ext cx="911728" cy="829850"/>
          </a:xfrm>
          <a:prstGeom prst="rect">
            <a:avLst/>
          </a:prstGeom>
        </p:spPr>
      </p:pic>
    </p:spTree>
    <p:extLst>
      <p:ext uri="{BB962C8B-B14F-4D97-AF65-F5344CB8AC3E}">
        <p14:creationId xmlns:p14="http://schemas.microsoft.com/office/powerpoint/2010/main" val="336290559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8"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49517019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1"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33924629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90890320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1"/>
                </a:solidFill>
                <a:latin typeface="+mn-lt"/>
                <a:cs typeface="Intel Clear"/>
              </a:defRPr>
            </a:lvl1pPr>
            <a:lvl2pPr marL="417513" indent="-225425">
              <a:buFont typeface="Intel Clear" pitchFamily="34" charset="0"/>
              <a:buChar char="–"/>
              <a:defRPr sz="1200" baseline="0">
                <a:latin typeface="+mn-lt"/>
                <a:cs typeface="Intel Clear" panose="020B0604020203020204" pitchFamily="34" charset="0"/>
              </a:defRPr>
            </a:lvl2pPr>
            <a:lvl3pPr marL="685800" indent="-228600">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1871038407"/>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1079143045"/>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pPr/>
              <a:t>‹#›</a:t>
            </a:fld>
            <a:endParaRPr lang="en-US" dirty="0"/>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7" y="4975795"/>
            <a:ext cx="184666" cy="246221"/>
          </a:xfrm>
          <a:prstGeom prst="rect">
            <a:avLst/>
          </a:prstGeom>
          <a:noFill/>
        </p:spPr>
        <p:txBody>
          <a:bodyPr wrap="none" rtlCol="0">
            <a:spAutoFit/>
          </a:bodyPr>
          <a:lstStyle/>
          <a:p>
            <a:endParaRPr lang="en-US" sz="1000" dirty="0">
              <a:solidFill>
                <a:schemeClr val="tx2"/>
              </a:solidFill>
              <a:cs typeface="Intel Clear"/>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8"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835169819"/>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pPr/>
              <a:t>‹#›</a:t>
            </a:fld>
            <a:endParaRPr lang="en-US" dirty="0"/>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7"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81448958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56962839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841341226"/>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secHead" preserve="1">
  <p:cSld name="Blue Section Break">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sp>
        <p:nvSpPr>
          <p:cNvPr id="2" name="Title 1"/>
          <p:cNvSpPr>
            <a:spLocks noGrp="1"/>
          </p:cNvSpPr>
          <p:nvPr userDrawn="1">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blue section break</a:t>
            </a:r>
          </a:p>
        </p:txBody>
      </p:sp>
      <p:sp>
        <p:nvSpPr>
          <p:cNvPr id="3" name="Text Placeholder 2"/>
          <p:cNvSpPr>
            <a:spLocks noGrp="1"/>
          </p:cNvSpPr>
          <p:nvPr userDrawn="1">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Tree>
    <p:extLst>
      <p:ext uri="{BB962C8B-B14F-4D97-AF65-F5344CB8AC3E}">
        <p14:creationId xmlns:p14="http://schemas.microsoft.com/office/powerpoint/2010/main" val="32515526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613301928"/>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preserve="1" userDrawn="1">
  <p:cSld name="Blue Section Break Image">
    <p:bg>
      <p:bgPr>
        <a:gradFill>
          <a:gsLst>
            <a:gs pos="32000">
              <a:schemeClr val="tx2"/>
            </a:gs>
            <a:gs pos="95000">
              <a:srgbClr val="009FDF"/>
            </a:gs>
            <a:gs pos="78000">
              <a:srgbClr val="0071C5"/>
            </a:gs>
          </a:gsLst>
          <a:lin ang="19860000" scaled="0"/>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8"/>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chemeClr val="accent3"/>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1"/>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Tree>
    <p:extLst>
      <p:ext uri="{BB962C8B-B14F-4D97-AF65-F5344CB8AC3E}">
        <p14:creationId xmlns:p14="http://schemas.microsoft.com/office/powerpoint/2010/main" val="227042594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pPr/>
              <a:t>‹#›</a:t>
            </a:fld>
            <a:endParaRPr lang="en-US" dirty="0"/>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04215341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EE2556C5-CE8C-6547-B838-EA80C61A4AF7}" type="slidenum">
              <a:rPr lang="en-US" smtClean="0"/>
              <a:pPr/>
              <a:t>‹#›</a:t>
            </a:fld>
            <a:endParaRPr lang="en-US" dirty="0"/>
          </a:p>
        </p:txBody>
      </p:sp>
      <p:sp>
        <p:nvSpPr>
          <p:cNvPr id="3"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74779608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blank" preserve="1">
  <p:cSld name="1_Back Cover Radial Gradient">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biLevel thresh="25000"/>
            <a:extLst>
              <a:ext uri="{28A0092B-C50C-407E-A947-70E740481C1C}">
                <a14:useLocalDpi xmlns:a14="http://schemas.microsoft.com/office/drawing/2010/main" val="0"/>
              </a:ext>
            </a:extLst>
          </a:blip>
          <a:stretch>
            <a:fillRect/>
          </a:stretch>
        </p:blipFill>
        <p:spPr>
          <a:xfrm>
            <a:off x="3336586" y="1608854"/>
            <a:ext cx="2172513" cy="1977410"/>
          </a:xfrm>
          <a:prstGeom prst="rect">
            <a:avLst/>
          </a:prstGeom>
        </p:spPr>
      </p:pic>
    </p:spTree>
    <p:extLst>
      <p:ext uri="{BB962C8B-B14F-4D97-AF65-F5344CB8AC3E}">
        <p14:creationId xmlns:p14="http://schemas.microsoft.com/office/powerpoint/2010/main" val="208617683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userDrawn="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308848"/>
            <a:ext cx="8229600" cy="868680"/>
          </a:xfrm>
        </p:spPr>
        <p:txBody>
          <a:bodyPr/>
          <a:lstStyle>
            <a:lvl1pPr>
              <a:defRPr sz="4000" b="0" i="0" baseline="0">
                <a:solidFill>
                  <a:schemeClr val="bg1"/>
                </a:solidFill>
                <a:latin typeface="Intel Clear Pro Bold"/>
                <a:cs typeface="Intel Clear Pro Bold"/>
              </a:defRPr>
            </a:lvl1pPr>
          </a:lstStyle>
          <a:p>
            <a:r>
              <a:rPr lang="en-US" dirty="0"/>
              <a:t>28pt Intel Clear Headline</a:t>
            </a:r>
          </a:p>
        </p:txBody>
      </p:sp>
    </p:spTree>
    <p:extLst>
      <p:ext uri="{BB962C8B-B14F-4D97-AF65-F5344CB8AC3E}">
        <p14:creationId xmlns:p14="http://schemas.microsoft.com/office/powerpoint/2010/main" val="3936825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fld id="{C8CA87C5-1435-44D5-A27F-0F1774723DE0}" type="slidenum">
              <a:rPr lang="en-US" smtClean="0"/>
              <a:t>‹#›</a:t>
            </a:fld>
            <a:endParaRPr lang="en-US" dirty="0"/>
          </a:p>
        </p:txBody>
      </p:sp>
      <p:sp>
        <p:nvSpPr>
          <p:cNvPr id="4" name="Rectangle 3"/>
          <p:cNvSpPr/>
          <p:nvPr userDrawn="1"/>
        </p:nvSpPr>
        <p:spPr>
          <a:xfrm>
            <a:off x="2000250" y="4857750"/>
            <a:ext cx="5429250" cy="207749"/>
          </a:xfrm>
          <a:prstGeom prst="rect">
            <a:avLst/>
          </a:prstGeom>
        </p:spPr>
        <p:txBody>
          <a:bodyPr wrap="square">
            <a:spAutoFit/>
          </a:bodyPr>
          <a:lstStyle/>
          <a:p>
            <a:r>
              <a:rPr lang="en-US" sz="750" dirty="0">
                <a:solidFill>
                  <a:schemeClr val="bg1"/>
                </a:solidFill>
                <a:latin typeface="Arial" panose="020B0604020202020204" pitchFamily="34" charset="0"/>
                <a:cs typeface="Arial" panose="020B0604020202020204" pitchFamily="34" charset="0"/>
              </a:rPr>
              <a:t>The information on this page is subject to the use and disclosure restrictions provided on Page</a:t>
            </a:r>
            <a:r>
              <a:rPr lang="en-US" sz="750" baseline="0" dirty="0">
                <a:solidFill>
                  <a:schemeClr val="bg1"/>
                </a:solidFill>
                <a:latin typeface="Arial" panose="020B0604020202020204" pitchFamily="34" charset="0"/>
                <a:cs typeface="Arial" panose="020B0604020202020204" pitchFamily="34" charset="0"/>
              </a:rPr>
              <a:t> 2</a:t>
            </a:r>
            <a:r>
              <a:rPr lang="en-US" sz="750" dirty="0">
                <a:solidFill>
                  <a:schemeClr val="bg1"/>
                </a:solidFill>
                <a:latin typeface="Arial" panose="020B0604020202020204" pitchFamily="34" charset="0"/>
                <a:cs typeface="Arial" panose="020B0604020202020204" pitchFamily="34" charset="0"/>
              </a:rPr>
              <a:t> of this document.</a:t>
            </a:r>
            <a:endParaRPr lang="en-US" sz="75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3330369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
  <p:cSld name="Big Bullet Title &amp;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83336"/>
            <a:ext cx="8229600" cy="741560"/>
          </a:xfrm>
        </p:spPr>
        <p:txBody>
          <a:bodyPr>
            <a:normAutofit/>
          </a:bodyPr>
          <a:lstStyle>
            <a:lvl1pPr>
              <a:defRPr sz="2700" baseline="0"/>
            </a:lvl1pPr>
          </a:lstStyle>
          <a:p>
            <a:r>
              <a:rPr lang="en-US" dirty="0"/>
              <a:t>36pt Light headline</a:t>
            </a:r>
          </a:p>
        </p:txBody>
      </p:sp>
      <p:sp>
        <p:nvSpPr>
          <p:cNvPr id="3" name="Content Placeholder 2"/>
          <p:cNvSpPr>
            <a:spLocks noGrp="1"/>
          </p:cNvSpPr>
          <p:nvPr>
            <p:ph idx="1" hasCustomPrompt="1"/>
          </p:nvPr>
        </p:nvSpPr>
        <p:spPr>
          <a:xfrm>
            <a:off x="457200" y="1274527"/>
            <a:ext cx="8229600" cy="3394472"/>
          </a:xfrm>
        </p:spPr>
        <p:txBody>
          <a:bodyPr/>
          <a:lstStyle>
            <a:lvl2pPr>
              <a:defRPr sz="1650"/>
            </a:lvl2pPr>
            <a:lvl3pPr>
              <a:defRPr sz="1650"/>
            </a:lvl3pPr>
          </a:lstStyle>
          <a:p>
            <a:pPr lvl="0"/>
            <a:r>
              <a:rPr lang="en-US" dirty="0"/>
              <a:t>22pt Medium Sub Line</a:t>
            </a:r>
          </a:p>
          <a:p>
            <a:pPr lvl="1"/>
            <a:r>
              <a:rPr lang="en-US" dirty="0"/>
              <a:t>22pt Regular Big Bullet One</a:t>
            </a:r>
          </a:p>
          <a:p>
            <a:pPr lvl="2"/>
            <a:r>
              <a:rPr lang="en-US" dirty="0"/>
              <a:t>Sub-bullet</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r>
              <a:rPr lang="en-US">
                <a:solidFill>
                  <a:prstClr val="white"/>
                </a:solidFill>
              </a:rPr>
              <a:t>Intel Confidential</a:t>
            </a: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8351755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userDrawn="1">
  <p:cSld name="13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r>
              <a:rPr lang="en-US" dirty="0"/>
              <a:t>Intel Confidential</a:t>
            </a:r>
          </a:p>
        </p:txBody>
      </p:sp>
    </p:spTree>
    <p:extLst>
      <p:ext uri="{BB962C8B-B14F-4D97-AF65-F5344CB8AC3E}">
        <p14:creationId xmlns:p14="http://schemas.microsoft.com/office/powerpoint/2010/main" val="22223225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_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solidFill>
                  <a:prstClr val="white"/>
                </a:solidFill>
              </a:rPr>
              <a:pPr/>
              <a:t>‹#›</a:t>
            </a:fld>
            <a:endParaRPr lang="en-US" dirty="0">
              <a:solidFill>
                <a:prstClr val="white"/>
              </a:solidFill>
            </a:endParaRP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287226245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itle" preserve="1">
  <p:cSld name="2_Title Slide with Linear Gradient">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A36BED4-291A-D043-8B54-006A993C621D}"/>
              </a:ext>
            </a:extLst>
          </p:cNvPr>
          <p:cNvPicPr>
            <a:picLocks noChangeAspect="1"/>
          </p:cNvPicPr>
          <p:nvPr userDrawn="1"/>
        </p:nvPicPr>
        <p:blipFill>
          <a:blip r:embed="rId2"/>
          <a:stretch>
            <a:fillRect/>
          </a:stretch>
        </p:blipFill>
        <p:spPr>
          <a:xfrm>
            <a:off x="0" y="0"/>
            <a:ext cx="9144000" cy="5143500"/>
          </a:xfrm>
          <a:prstGeom prst="rect">
            <a:avLst/>
          </a:prstGeom>
        </p:spPr>
      </p:pic>
      <p:sp>
        <p:nvSpPr>
          <p:cNvPr id="2" name="Title 1"/>
          <p:cNvSpPr>
            <a:spLocks noGrp="1"/>
          </p:cNvSpPr>
          <p:nvPr>
            <p:ph type="ctrTitle" hasCustomPrompt="1"/>
          </p:nvPr>
        </p:nvSpPr>
        <p:spPr>
          <a:xfrm>
            <a:off x="3200401" y="2045369"/>
            <a:ext cx="5471314" cy="1102519"/>
          </a:xfrm>
        </p:spPr>
        <p:txBody>
          <a:bodyPr lIns="0" rIns="0" anchor="ctr" anchorCtr="0">
            <a:noAutofit/>
          </a:bodyPr>
          <a:lstStyle>
            <a:lvl1pPr>
              <a:lnSpc>
                <a:spcPct val="70000"/>
              </a:lnSpc>
              <a:defRPr sz="5493"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Linear gradient</a:t>
            </a:r>
          </a:p>
        </p:txBody>
      </p:sp>
      <p:sp>
        <p:nvSpPr>
          <p:cNvPr id="3" name="Subtitle 2"/>
          <p:cNvSpPr>
            <a:spLocks noGrp="1"/>
          </p:cNvSpPr>
          <p:nvPr>
            <p:ph type="subTitle" idx="1" hasCustomPrompt="1"/>
          </p:nvPr>
        </p:nvSpPr>
        <p:spPr>
          <a:xfrm>
            <a:off x="455615" y="4456114"/>
            <a:ext cx="6330212" cy="524977"/>
          </a:xfrm>
        </p:spPr>
        <p:txBody>
          <a:bodyPr lIns="0" rIns="0">
            <a:noAutofit/>
          </a:bodyPr>
          <a:lstStyle>
            <a:lvl1pPr marL="0" indent="0" algn="l">
              <a:buNone/>
              <a:defRPr sz="1398" b="1" i="0" baseline="0">
                <a:solidFill>
                  <a:schemeClr val="accent3"/>
                </a:solidFill>
                <a:latin typeface="Intel Clear"/>
                <a:cs typeface="Intel Clear"/>
              </a:defRPr>
            </a:lvl1pPr>
            <a:lvl2pPr marL="456567" indent="0" algn="ctr">
              <a:buNone/>
              <a:defRPr>
                <a:solidFill>
                  <a:schemeClr val="tx1">
                    <a:tint val="75000"/>
                  </a:schemeClr>
                </a:solidFill>
              </a:defRPr>
            </a:lvl2pPr>
            <a:lvl3pPr marL="913134" indent="0" algn="ctr">
              <a:buNone/>
              <a:defRPr>
                <a:solidFill>
                  <a:schemeClr val="tx1">
                    <a:tint val="75000"/>
                  </a:schemeClr>
                </a:solidFill>
              </a:defRPr>
            </a:lvl3pPr>
            <a:lvl4pPr marL="1369700" indent="0" algn="ctr">
              <a:buNone/>
              <a:defRPr>
                <a:solidFill>
                  <a:schemeClr val="tx1">
                    <a:tint val="75000"/>
                  </a:schemeClr>
                </a:solidFill>
              </a:defRPr>
            </a:lvl4pPr>
            <a:lvl5pPr marL="1826267" indent="0" algn="ctr">
              <a:buNone/>
              <a:defRPr>
                <a:solidFill>
                  <a:schemeClr val="tx1">
                    <a:tint val="75000"/>
                  </a:schemeClr>
                </a:solidFill>
              </a:defRPr>
            </a:lvl5pPr>
            <a:lvl6pPr marL="2282834" indent="0" algn="ctr">
              <a:buNone/>
              <a:defRPr>
                <a:solidFill>
                  <a:schemeClr val="tx1">
                    <a:tint val="75000"/>
                  </a:schemeClr>
                </a:solidFill>
              </a:defRPr>
            </a:lvl6pPr>
            <a:lvl7pPr marL="2739402" indent="0" algn="ctr">
              <a:buNone/>
              <a:defRPr>
                <a:solidFill>
                  <a:schemeClr val="tx1">
                    <a:tint val="75000"/>
                  </a:schemeClr>
                </a:solidFill>
              </a:defRPr>
            </a:lvl7pPr>
            <a:lvl8pPr marL="3195968" indent="0" algn="ctr">
              <a:buNone/>
              <a:defRPr>
                <a:solidFill>
                  <a:schemeClr val="tx1">
                    <a:tint val="75000"/>
                  </a:schemeClr>
                </a:solidFill>
              </a:defRPr>
            </a:lvl8pPr>
            <a:lvl9pPr marL="3652535" indent="0" algn="ctr">
              <a:buNone/>
              <a:defRPr>
                <a:solidFill>
                  <a:schemeClr val="tx1">
                    <a:tint val="75000"/>
                  </a:schemeClr>
                </a:solidFill>
              </a:defRPr>
            </a:lvl9pPr>
          </a:lstStyle>
          <a:p>
            <a:r>
              <a:rPr lang="en-US" dirty="0"/>
              <a:t>16pt Intel Clear Subhead, Date, Etc.</a:t>
            </a:r>
          </a:p>
        </p:txBody>
      </p:sp>
      <p:pic>
        <p:nvPicPr>
          <p:cNvPr id="7" name="Picture 6">
            <a:extLst>
              <a:ext uri="{FF2B5EF4-FFF2-40B4-BE49-F238E27FC236}">
                <a16:creationId xmlns:a16="http://schemas.microsoft.com/office/drawing/2014/main" id="{C4C3C3BE-43B2-6941-9E63-C76FD9E83D4F}"/>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7463334" y="377250"/>
            <a:ext cx="1190520" cy="560722"/>
          </a:xfrm>
          <a:prstGeom prst="rect">
            <a:avLst/>
          </a:prstGeom>
          <a:effectLst>
            <a:outerShdw blurRad="165100" dir="5400000" sx="113000" sy="113000" algn="ctr" rotWithShape="0">
              <a:schemeClr val="tx1"/>
            </a:outerShdw>
          </a:effectLst>
        </p:spPr>
      </p:pic>
      <p:pic>
        <p:nvPicPr>
          <p:cNvPr id="12" name="Picture 11">
            <a:extLst>
              <a:ext uri="{FF2B5EF4-FFF2-40B4-BE49-F238E27FC236}">
                <a16:creationId xmlns:a16="http://schemas.microsoft.com/office/drawing/2014/main" id="{432DBD10-FDFD-E540-B225-5A5C82C9F6B8}"/>
              </a:ext>
            </a:extLst>
          </p:cNvPr>
          <p:cNvPicPr>
            <a:picLocks noChangeAspect="1"/>
          </p:cNvPicPr>
          <p:nvPr userDrawn="1"/>
        </p:nvPicPr>
        <p:blipFill>
          <a:blip r:embed="rId4">
            <a:alphaModFix amt="85000"/>
          </a:blip>
          <a:stretch>
            <a:fillRect/>
          </a:stretch>
        </p:blipFill>
        <p:spPr>
          <a:xfrm>
            <a:off x="260953" y="1214461"/>
            <a:ext cx="2522294" cy="2709821"/>
          </a:xfrm>
          <a:prstGeom prst="rect">
            <a:avLst/>
          </a:prstGeom>
        </p:spPr>
      </p:pic>
    </p:spTree>
    <p:extLst>
      <p:ext uri="{BB962C8B-B14F-4D97-AF65-F5344CB8AC3E}">
        <p14:creationId xmlns:p14="http://schemas.microsoft.com/office/powerpoint/2010/main" val="1535519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304800" y="1063187"/>
            <a:ext cx="8515468" cy="3565964"/>
          </a:xfrm>
        </p:spPr>
        <p:txBody>
          <a:bodyPr/>
          <a:lstStyle>
            <a:lvl1pPr>
              <a:defRPr>
                <a:solidFill>
                  <a:srgbClr val="0071C5"/>
                </a:solidFill>
              </a:defRPr>
            </a:lvl1pPr>
            <a:lvl2pPr marL="256826" indent="-256826">
              <a:buFont typeface="Arial" charset="0"/>
              <a:buChar char="•"/>
              <a:defRPr sz="1798">
                <a:solidFill>
                  <a:schemeClr val="tx2"/>
                </a:solidFill>
              </a:defRPr>
            </a:lvl2pPr>
            <a:lvl3pPr>
              <a:defRPr sz="1798">
                <a:solidFill>
                  <a:schemeClr val="tx2"/>
                </a:solidFill>
              </a:defRPr>
            </a:lvl3pPr>
            <a:lvl4pPr>
              <a:defRPr sz="1598">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7" name="Title 6"/>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Tree>
    <p:extLst>
      <p:ext uri="{BB962C8B-B14F-4D97-AF65-F5344CB8AC3E}">
        <p14:creationId xmlns:p14="http://schemas.microsoft.com/office/powerpoint/2010/main" val="3619757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4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
        <p:nvSpPr>
          <p:cNvPr id="10" name="Slide Number Placeholder 5">
            <a:extLst>
              <a:ext uri="{FF2B5EF4-FFF2-40B4-BE49-F238E27FC236}">
                <a16:creationId xmlns:a16="http://schemas.microsoft.com/office/drawing/2014/main" id="{C7325B7B-53E7-694A-BE1E-2BCBB845BFAE}"/>
              </a:ext>
            </a:extLst>
          </p:cNvPr>
          <p:cNvSpPr>
            <a:spLocks noGrp="1"/>
          </p:cNvSpPr>
          <p:nvPr>
            <p:ph type="sldNum" sz="quarter" idx="4"/>
          </p:nvPr>
        </p:nvSpPr>
        <p:spPr>
          <a:xfrm>
            <a:off x="6872352" y="4814555"/>
            <a:ext cx="2133600" cy="273843"/>
          </a:xfrm>
          <a:prstGeom prst="rect">
            <a:avLst/>
          </a:prstGeom>
        </p:spPr>
        <p:txBody>
          <a:bodyPr vert="horz" lIns="0" tIns="0" rIns="0" bIns="0" rtlCol="0" anchor="ctr"/>
          <a:lstStyle>
            <a:lvl1pPr algn="r">
              <a:defRPr sz="799">
                <a:solidFill>
                  <a:schemeClr val="bg1"/>
                </a:solidFill>
                <a:latin typeface="+mn-lt"/>
                <a:cs typeface="Intel Clear"/>
              </a:defRPr>
            </a:lvl1pPr>
          </a:lstStyle>
          <a:p>
            <a:fld id="{95FA0FB5-9DFD-B64A-AA75-D42C42DFBF46}" type="slidenum">
              <a:rPr lang="en-US" smtClean="0"/>
              <a:t>‹#›</a:t>
            </a:fld>
            <a:endParaRPr lang="en-US" dirty="0"/>
          </a:p>
        </p:txBody>
      </p:sp>
      <p:sp>
        <p:nvSpPr>
          <p:cNvPr id="5" name="Rectangle 4">
            <a:extLst>
              <a:ext uri="{FF2B5EF4-FFF2-40B4-BE49-F238E27FC236}">
                <a16:creationId xmlns:a16="http://schemas.microsoft.com/office/drawing/2014/main" id="{BF352841-21C1-C749-BD78-AFBC36409911}"/>
              </a:ext>
            </a:extLst>
          </p:cNvPr>
          <p:cNvSpPr/>
          <p:nvPr userDrawn="1"/>
        </p:nvSpPr>
        <p:spPr>
          <a:xfrm>
            <a:off x="-1587" y="4759452"/>
            <a:ext cx="9144000" cy="384048"/>
          </a:xfrm>
          <a:prstGeom prst="rect">
            <a:avLst/>
          </a:prstGeom>
          <a:gradFill flip="none" rotWithShape="1">
            <a:gsLst>
              <a:gs pos="32000">
                <a:schemeClr val="tx2"/>
              </a:gs>
              <a:gs pos="95000">
                <a:srgbClr val="009FDF"/>
              </a:gs>
              <a:gs pos="78000">
                <a:srgbClr val="0071C5"/>
              </a:gs>
            </a:gsLst>
            <a:lin ang="1986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cxnSp>
        <p:nvCxnSpPr>
          <p:cNvPr id="6" name="Straight Connector 5">
            <a:extLst>
              <a:ext uri="{FF2B5EF4-FFF2-40B4-BE49-F238E27FC236}">
                <a16:creationId xmlns:a16="http://schemas.microsoft.com/office/drawing/2014/main" id="{74A6D8B4-0616-E64C-8859-B5E83A03F509}"/>
              </a:ext>
            </a:extLst>
          </p:cNvPr>
          <p:cNvCxnSpPr/>
          <p:nvPr userDrawn="1"/>
        </p:nvCxnSpPr>
        <p:spPr>
          <a:xfrm>
            <a:off x="8718552"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45F615A-DACD-3541-AC6D-D5A8EF272085}"/>
              </a:ext>
            </a:extLst>
          </p:cNvPr>
          <p:cNvCxnSpPr/>
          <p:nvPr userDrawn="1"/>
        </p:nvCxnSpPr>
        <p:spPr>
          <a:xfrm>
            <a:off x="8718553"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1" name="Slide Number Placeholder 5">
            <a:extLst>
              <a:ext uri="{FF2B5EF4-FFF2-40B4-BE49-F238E27FC236}">
                <a16:creationId xmlns:a16="http://schemas.microsoft.com/office/drawing/2014/main" id="{B4210B19-959A-F04F-8351-FC4D647A6057}"/>
              </a:ext>
            </a:extLst>
          </p:cNvPr>
          <p:cNvSpPr txBox="1">
            <a:spLocks/>
          </p:cNvSpPr>
          <p:nvPr userDrawn="1"/>
        </p:nvSpPr>
        <p:spPr>
          <a:xfrm>
            <a:off x="6872352" y="4814555"/>
            <a:ext cx="2133600" cy="273843"/>
          </a:xfrm>
          <a:prstGeom prst="rect">
            <a:avLst/>
          </a:prstGeom>
        </p:spPr>
        <p:txBody>
          <a:bodyPr vert="horz" lIns="0" tIns="0" rIns="0" bIns="0" rtlCol="0" anchor="ctr"/>
          <a:lstStyle>
            <a:defPPr>
              <a:defRPr lang="en-US"/>
            </a:defPPr>
            <a:lvl1pPr marL="0" algn="r" defTabSz="457152" rtl="0" eaLnBrk="1" latinLnBrk="0" hangingPunct="1">
              <a:defRPr sz="799" kern="1200">
                <a:solidFill>
                  <a:schemeClr val="bg1"/>
                </a:solidFill>
                <a:latin typeface="+mn-lt"/>
                <a:ea typeface="+mn-ea"/>
                <a:cs typeface="Intel Clear"/>
              </a:defRPr>
            </a:lvl1pPr>
            <a:lvl2pPr marL="457152" algn="l" defTabSz="457152" rtl="0" eaLnBrk="1" latinLnBrk="0" hangingPunct="1">
              <a:defRPr sz="1800" kern="1200">
                <a:solidFill>
                  <a:schemeClr val="tx1"/>
                </a:solidFill>
                <a:latin typeface="+mn-lt"/>
                <a:ea typeface="+mn-ea"/>
                <a:cs typeface="+mn-cs"/>
              </a:defRPr>
            </a:lvl2pPr>
            <a:lvl3pPr marL="914304" algn="l" defTabSz="457152" rtl="0" eaLnBrk="1" latinLnBrk="0" hangingPunct="1">
              <a:defRPr sz="1800" kern="1200">
                <a:solidFill>
                  <a:schemeClr val="tx1"/>
                </a:solidFill>
                <a:latin typeface="+mn-lt"/>
                <a:ea typeface="+mn-ea"/>
                <a:cs typeface="+mn-cs"/>
              </a:defRPr>
            </a:lvl3pPr>
            <a:lvl4pPr marL="1371455" algn="l" defTabSz="457152" rtl="0" eaLnBrk="1" latinLnBrk="0" hangingPunct="1">
              <a:defRPr sz="1800" kern="1200">
                <a:solidFill>
                  <a:schemeClr val="tx1"/>
                </a:solidFill>
                <a:latin typeface="+mn-lt"/>
                <a:ea typeface="+mn-ea"/>
                <a:cs typeface="+mn-cs"/>
              </a:defRPr>
            </a:lvl4pPr>
            <a:lvl5pPr marL="1828607" algn="l" defTabSz="457152" rtl="0" eaLnBrk="1" latinLnBrk="0" hangingPunct="1">
              <a:defRPr sz="1800" kern="1200">
                <a:solidFill>
                  <a:schemeClr val="tx1"/>
                </a:solidFill>
                <a:latin typeface="+mn-lt"/>
                <a:ea typeface="+mn-ea"/>
                <a:cs typeface="+mn-cs"/>
              </a:defRPr>
            </a:lvl5pPr>
            <a:lvl6pPr marL="2285758" algn="l" defTabSz="457152" rtl="0" eaLnBrk="1" latinLnBrk="0" hangingPunct="1">
              <a:defRPr sz="1800" kern="1200">
                <a:solidFill>
                  <a:schemeClr val="tx1"/>
                </a:solidFill>
                <a:latin typeface="+mn-lt"/>
                <a:ea typeface="+mn-ea"/>
                <a:cs typeface="+mn-cs"/>
              </a:defRPr>
            </a:lvl6pPr>
            <a:lvl7pPr marL="2742909" algn="l" defTabSz="457152" rtl="0" eaLnBrk="1" latinLnBrk="0" hangingPunct="1">
              <a:defRPr sz="1800" kern="1200">
                <a:solidFill>
                  <a:schemeClr val="tx1"/>
                </a:solidFill>
                <a:latin typeface="+mn-lt"/>
                <a:ea typeface="+mn-ea"/>
                <a:cs typeface="+mn-cs"/>
              </a:defRPr>
            </a:lvl7pPr>
            <a:lvl8pPr marL="3200061" algn="l" defTabSz="457152" rtl="0" eaLnBrk="1" latinLnBrk="0" hangingPunct="1">
              <a:defRPr sz="1800" kern="1200">
                <a:solidFill>
                  <a:schemeClr val="tx1"/>
                </a:solidFill>
                <a:latin typeface="+mn-lt"/>
                <a:ea typeface="+mn-ea"/>
                <a:cs typeface="+mn-cs"/>
              </a:defRPr>
            </a:lvl8pPr>
            <a:lvl9pPr marL="3657213" algn="l" defTabSz="457152" rtl="0" eaLnBrk="1" latinLnBrk="0" hangingPunct="1">
              <a:defRPr sz="1800" kern="1200">
                <a:solidFill>
                  <a:schemeClr val="tx1"/>
                </a:solidFill>
                <a:latin typeface="+mn-lt"/>
                <a:ea typeface="+mn-ea"/>
                <a:cs typeface="+mn-cs"/>
              </a:defRPr>
            </a:lvl9pPr>
          </a:lstStyle>
          <a:p>
            <a:fld id="{95FA0FB5-9DFD-B64A-AA75-D42C42DFBF46}" type="slidenum">
              <a:rPr lang="en-US" smtClean="0"/>
              <a:pPr/>
              <a:t>‹#›</a:t>
            </a:fld>
            <a:endParaRPr lang="en-US" dirty="0"/>
          </a:p>
        </p:txBody>
      </p:sp>
      <p:pic>
        <p:nvPicPr>
          <p:cNvPr id="12" name="Picture 11">
            <a:extLst>
              <a:ext uri="{FF2B5EF4-FFF2-40B4-BE49-F238E27FC236}">
                <a16:creationId xmlns:a16="http://schemas.microsoft.com/office/drawing/2014/main" id="{E105D207-458A-9547-9843-995AFC233D22}"/>
              </a:ext>
            </a:extLst>
          </p:cNvPr>
          <p:cNvPicPr>
            <a:picLocks noChangeAspect="1"/>
          </p:cNvPicPr>
          <p:nvPr userDrawn="1"/>
        </p:nvPicPr>
        <p:blipFill>
          <a:blip r:embed="rId2"/>
          <a:stretch>
            <a:fillRect/>
          </a:stretch>
        </p:blipFill>
        <p:spPr>
          <a:xfrm>
            <a:off x="8141647" y="4843626"/>
            <a:ext cx="482600" cy="215701"/>
          </a:xfrm>
          <a:prstGeom prst="rect">
            <a:avLst/>
          </a:prstGeom>
        </p:spPr>
      </p:pic>
    </p:spTree>
    <p:extLst>
      <p:ext uri="{BB962C8B-B14F-4D97-AF65-F5344CB8AC3E}">
        <p14:creationId xmlns:p14="http://schemas.microsoft.com/office/powerpoint/2010/main" val="3865487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5" name="Content Placeholder 2"/>
          <p:cNvSpPr>
            <a:spLocks noGrp="1"/>
          </p:cNvSpPr>
          <p:nvPr>
            <p:ph sz="half" idx="1" hasCustomPrompt="1"/>
          </p:nvPr>
        </p:nvSpPr>
        <p:spPr>
          <a:xfrm>
            <a:off x="304800" y="1063187"/>
            <a:ext cx="4157665" cy="3565963"/>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2" y="1063187"/>
            <a:ext cx="4141905" cy="3565964"/>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0" name="Title 6">
            <a:extLst>
              <a:ext uri="{FF2B5EF4-FFF2-40B4-BE49-F238E27FC236}">
                <a16:creationId xmlns:a16="http://schemas.microsoft.com/office/drawing/2014/main" id="{F4DE7425-CB78-664B-AED7-187682AE58E8}"/>
              </a:ext>
            </a:extLst>
          </p:cNvPr>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Tree>
    <p:extLst>
      <p:ext uri="{BB962C8B-B14F-4D97-AF65-F5344CB8AC3E}">
        <p14:creationId xmlns:p14="http://schemas.microsoft.com/office/powerpoint/2010/main" val="3606562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1_Titile, Subtitle, Two Content ">
    <p:spTree>
      <p:nvGrpSpPr>
        <p:cNvPr id="1" name=""/>
        <p:cNvGrpSpPr/>
        <p:nvPr/>
      </p:nvGrpSpPr>
      <p:grpSpPr>
        <a:xfrm>
          <a:off x="0" y="0"/>
          <a:ext cx="0" cy="0"/>
          <a:chOff x="0" y="0"/>
          <a:chExt cx="0" cy="0"/>
        </a:xfrm>
      </p:grpSpPr>
      <p:sp>
        <p:nvSpPr>
          <p:cNvPr id="15" name="Content Placeholder 2"/>
          <p:cNvSpPr>
            <a:spLocks noGrp="1"/>
          </p:cNvSpPr>
          <p:nvPr>
            <p:ph sz="half" idx="1" hasCustomPrompt="1"/>
          </p:nvPr>
        </p:nvSpPr>
        <p:spPr>
          <a:xfrm>
            <a:off x="304800" y="1063187"/>
            <a:ext cx="4157665" cy="3565963"/>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2" y="1063187"/>
            <a:ext cx="4141905" cy="3565964"/>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0" name="Title 6">
            <a:extLst>
              <a:ext uri="{FF2B5EF4-FFF2-40B4-BE49-F238E27FC236}">
                <a16:creationId xmlns:a16="http://schemas.microsoft.com/office/drawing/2014/main" id="{F4DE7425-CB78-664B-AED7-187682AE58E8}"/>
              </a:ext>
            </a:extLst>
          </p:cNvPr>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
        <p:nvSpPr>
          <p:cNvPr id="6" name="Text Placeholder 2">
            <a:extLst>
              <a:ext uri="{FF2B5EF4-FFF2-40B4-BE49-F238E27FC236}">
                <a16:creationId xmlns:a16="http://schemas.microsoft.com/office/drawing/2014/main" id="{D848AB1D-546B-1D4F-9862-E27CBBB9EE33}"/>
              </a:ext>
            </a:extLst>
          </p:cNvPr>
          <p:cNvSpPr>
            <a:spLocks noGrp="1"/>
          </p:cNvSpPr>
          <p:nvPr>
            <p:ph type="body" idx="14"/>
          </p:nvPr>
        </p:nvSpPr>
        <p:spPr>
          <a:xfrm>
            <a:off x="304800" y="697523"/>
            <a:ext cx="8515467" cy="282278"/>
          </a:xfrm>
        </p:spPr>
        <p:txBody>
          <a:bodyPr/>
          <a:lstStyle>
            <a:lvl1pPr marL="0" indent="0" algn="ctr">
              <a:buNone/>
              <a:defRPr sz="1400">
                <a:solidFill>
                  <a:schemeClr val="accent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872085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Titile, Subtitle, Content ">
    <p:spTree>
      <p:nvGrpSpPr>
        <p:cNvPr id="1" name=""/>
        <p:cNvGrpSpPr/>
        <p:nvPr/>
      </p:nvGrpSpPr>
      <p:grpSpPr>
        <a:xfrm>
          <a:off x="0" y="0"/>
          <a:ext cx="0" cy="0"/>
          <a:chOff x="0" y="0"/>
          <a:chExt cx="0" cy="0"/>
        </a:xfrm>
      </p:grpSpPr>
      <p:sp>
        <p:nvSpPr>
          <p:cNvPr id="15" name="Content Placeholder 2"/>
          <p:cNvSpPr>
            <a:spLocks noGrp="1"/>
          </p:cNvSpPr>
          <p:nvPr>
            <p:ph sz="half" idx="1" hasCustomPrompt="1"/>
          </p:nvPr>
        </p:nvSpPr>
        <p:spPr>
          <a:xfrm>
            <a:off x="304800" y="1063187"/>
            <a:ext cx="8515467" cy="3565963"/>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0" name="Title 6">
            <a:extLst>
              <a:ext uri="{FF2B5EF4-FFF2-40B4-BE49-F238E27FC236}">
                <a16:creationId xmlns:a16="http://schemas.microsoft.com/office/drawing/2014/main" id="{F4DE7425-CB78-664B-AED7-187682AE58E8}"/>
              </a:ext>
            </a:extLst>
          </p:cNvPr>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
        <p:nvSpPr>
          <p:cNvPr id="6" name="Text Placeholder 2">
            <a:extLst>
              <a:ext uri="{FF2B5EF4-FFF2-40B4-BE49-F238E27FC236}">
                <a16:creationId xmlns:a16="http://schemas.microsoft.com/office/drawing/2014/main" id="{D848AB1D-546B-1D4F-9862-E27CBBB9EE33}"/>
              </a:ext>
            </a:extLst>
          </p:cNvPr>
          <p:cNvSpPr>
            <a:spLocks noGrp="1"/>
          </p:cNvSpPr>
          <p:nvPr>
            <p:ph type="body" idx="14"/>
          </p:nvPr>
        </p:nvSpPr>
        <p:spPr>
          <a:xfrm>
            <a:off x="304800" y="697523"/>
            <a:ext cx="8515467" cy="282278"/>
          </a:xfrm>
        </p:spPr>
        <p:txBody>
          <a:bodyPr/>
          <a:lstStyle>
            <a:lvl1pPr marL="0" indent="0" algn="ctr">
              <a:buNone/>
              <a:defRPr sz="1400">
                <a:solidFill>
                  <a:schemeClr val="accent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390671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Title, Subtitle,Two Content with title">
    <p:spTree>
      <p:nvGrpSpPr>
        <p:cNvPr id="1" name=""/>
        <p:cNvGrpSpPr/>
        <p:nvPr/>
      </p:nvGrpSpPr>
      <p:grpSpPr>
        <a:xfrm>
          <a:off x="0" y="0"/>
          <a:ext cx="0" cy="0"/>
          <a:chOff x="0" y="0"/>
          <a:chExt cx="0" cy="0"/>
        </a:xfrm>
      </p:grpSpPr>
      <p:sp>
        <p:nvSpPr>
          <p:cNvPr id="15" name="Content Placeholder 2"/>
          <p:cNvSpPr>
            <a:spLocks noGrp="1"/>
          </p:cNvSpPr>
          <p:nvPr>
            <p:ph sz="half" idx="1" hasCustomPrompt="1"/>
          </p:nvPr>
        </p:nvSpPr>
        <p:spPr>
          <a:xfrm>
            <a:off x="304800" y="1529794"/>
            <a:ext cx="4157665" cy="3099356"/>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2" y="1529793"/>
            <a:ext cx="4141905" cy="3099357"/>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0" name="Title 6">
            <a:extLst>
              <a:ext uri="{FF2B5EF4-FFF2-40B4-BE49-F238E27FC236}">
                <a16:creationId xmlns:a16="http://schemas.microsoft.com/office/drawing/2014/main" id="{F4DE7425-CB78-664B-AED7-187682AE58E8}"/>
              </a:ext>
            </a:extLst>
          </p:cNvPr>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
        <p:nvSpPr>
          <p:cNvPr id="6" name="Text Placeholder 2">
            <a:extLst>
              <a:ext uri="{FF2B5EF4-FFF2-40B4-BE49-F238E27FC236}">
                <a16:creationId xmlns:a16="http://schemas.microsoft.com/office/drawing/2014/main" id="{D848AB1D-546B-1D4F-9862-E27CBBB9EE33}"/>
              </a:ext>
            </a:extLst>
          </p:cNvPr>
          <p:cNvSpPr>
            <a:spLocks noGrp="1"/>
          </p:cNvSpPr>
          <p:nvPr>
            <p:ph type="body" idx="14"/>
          </p:nvPr>
        </p:nvSpPr>
        <p:spPr>
          <a:xfrm>
            <a:off x="304800" y="697523"/>
            <a:ext cx="8515467" cy="282278"/>
          </a:xfrm>
        </p:spPr>
        <p:txBody>
          <a:bodyPr/>
          <a:lstStyle>
            <a:lvl1pPr marL="0" indent="0" algn="ctr">
              <a:buNone/>
              <a:defRPr sz="1400">
                <a:solidFill>
                  <a:schemeClr val="accent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8" name="Text Placeholder 2">
            <a:extLst>
              <a:ext uri="{FF2B5EF4-FFF2-40B4-BE49-F238E27FC236}">
                <a16:creationId xmlns:a16="http://schemas.microsoft.com/office/drawing/2014/main" id="{DE1CD634-8341-3E41-BB95-C16E51B27739}"/>
              </a:ext>
            </a:extLst>
          </p:cNvPr>
          <p:cNvSpPr>
            <a:spLocks noGrp="1"/>
          </p:cNvSpPr>
          <p:nvPr>
            <p:ph type="body" idx="15"/>
          </p:nvPr>
        </p:nvSpPr>
        <p:spPr>
          <a:xfrm>
            <a:off x="304800" y="1041678"/>
            <a:ext cx="4157665" cy="417845"/>
          </a:xfrm>
        </p:spPr>
        <p:txBody>
          <a:bodyPr anchor="b"/>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Text Placeholder 4">
            <a:extLst>
              <a:ext uri="{FF2B5EF4-FFF2-40B4-BE49-F238E27FC236}">
                <a16:creationId xmlns:a16="http://schemas.microsoft.com/office/drawing/2014/main" id="{BE94CC9E-12B0-A943-BEC1-2DB89A66F817}"/>
              </a:ext>
            </a:extLst>
          </p:cNvPr>
          <p:cNvSpPr>
            <a:spLocks noGrp="1"/>
          </p:cNvSpPr>
          <p:nvPr>
            <p:ph type="body" sz="quarter" idx="3"/>
          </p:nvPr>
        </p:nvSpPr>
        <p:spPr>
          <a:xfrm>
            <a:off x="4678362" y="1041678"/>
            <a:ext cx="4141905" cy="417845"/>
          </a:xfrm>
        </p:spPr>
        <p:txBody>
          <a:bodyPr anchor="b"/>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3050367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Title, Subtitle,Three Content with title">
    <p:spTree>
      <p:nvGrpSpPr>
        <p:cNvPr id="1" name=""/>
        <p:cNvGrpSpPr/>
        <p:nvPr/>
      </p:nvGrpSpPr>
      <p:grpSpPr>
        <a:xfrm>
          <a:off x="0" y="0"/>
          <a:ext cx="0" cy="0"/>
          <a:chOff x="0" y="0"/>
          <a:chExt cx="0" cy="0"/>
        </a:xfrm>
      </p:grpSpPr>
      <p:sp>
        <p:nvSpPr>
          <p:cNvPr id="15" name="Content Placeholder 2"/>
          <p:cNvSpPr>
            <a:spLocks noGrp="1"/>
          </p:cNvSpPr>
          <p:nvPr>
            <p:ph sz="half" idx="1" hasCustomPrompt="1"/>
          </p:nvPr>
        </p:nvSpPr>
        <p:spPr>
          <a:xfrm>
            <a:off x="304801" y="1529794"/>
            <a:ext cx="2672862" cy="3099356"/>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0" name="Title 6">
            <a:extLst>
              <a:ext uri="{FF2B5EF4-FFF2-40B4-BE49-F238E27FC236}">
                <a16:creationId xmlns:a16="http://schemas.microsoft.com/office/drawing/2014/main" id="{F4DE7425-CB78-664B-AED7-187682AE58E8}"/>
              </a:ext>
            </a:extLst>
          </p:cNvPr>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
        <p:nvSpPr>
          <p:cNvPr id="6" name="Text Placeholder 2">
            <a:extLst>
              <a:ext uri="{FF2B5EF4-FFF2-40B4-BE49-F238E27FC236}">
                <a16:creationId xmlns:a16="http://schemas.microsoft.com/office/drawing/2014/main" id="{D848AB1D-546B-1D4F-9862-E27CBBB9EE33}"/>
              </a:ext>
            </a:extLst>
          </p:cNvPr>
          <p:cNvSpPr>
            <a:spLocks noGrp="1"/>
          </p:cNvSpPr>
          <p:nvPr>
            <p:ph type="body" idx="14"/>
          </p:nvPr>
        </p:nvSpPr>
        <p:spPr>
          <a:xfrm>
            <a:off x="304800" y="697523"/>
            <a:ext cx="8515467" cy="282278"/>
          </a:xfrm>
        </p:spPr>
        <p:txBody>
          <a:bodyPr/>
          <a:lstStyle>
            <a:lvl1pPr marL="0" indent="0" algn="ctr">
              <a:buNone/>
              <a:defRPr sz="1400">
                <a:solidFill>
                  <a:schemeClr val="accent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8" name="Text Placeholder 2">
            <a:extLst>
              <a:ext uri="{FF2B5EF4-FFF2-40B4-BE49-F238E27FC236}">
                <a16:creationId xmlns:a16="http://schemas.microsoft.com/office/drawing/2014/main" id="{DE1CD634-8341-3E41-BB95-C16E51B27739}"/>
              </a:ext>
            </a:extLst>
          </p:cNvPr>
          <p:cNvSpPr>
            <a:spLocks noGrp="1"/>
          </p:cNvSpPr>
          <p:nvPr>
            <p:ph type="body" idx="15"/>
          </p:nvPr>
        </p:nvSpPr>
        <p:spPr>
          <a:xfrm>
            <a:off x="304801" y="1041678"/>
            <a:ext cx="2672862" cy="417845"/>
          </a:xfrm>
        </p:spPr>
        <p:txBody>
          <a:bodyPr anchor="b"/>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7" name="Content Placeholder 2">
            <a:extLst>
              <a:ext uri="{FF2B5EF4-FFF2-40B4-BE49-F238E27FC236}">
                <a16:creationId xmlns:a16="http://schemas.microsoft.com/office/drawing/2014/main" id="{4A793AA3-286A-6C4A-8AE4-170C384CBFB8}"/>
              </a:ext>
            </a:extLst>
          </p:cNvPr>
          <p:cNvSpPr>
            <a:spLocks noGrp="1"/>
          </p:cNvSpPr>
          <p:nvPr>
            <p:ph sz="half" idx="16" hasCustomPrompt="1"/>
          </p:nvPr>
        </p:nvSpPr>
        <p:spPr>
          <a:xfrm>
            <a:off x="3226777" y="1529794"/>
            <a:ext cx="2672862" cy="3099356"/>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8" name="Text Placeholder 2">
            <a:extLst>
              <a:ext uri="{FF2B5EF4-FFF2-40B4-BE49-F238E27FC236}">
                <a16:creationId xmlns:a16="http://schemas.microsoft.com/office/drawing/2014/main" id="{6044D05E-15F6-5D42-8708-E39FAA39DA6A}"/>
              </a:ext>
            </a:extLst>
          </p:cNvPr>
          <p:cNvSpPr>
            <a:spLocks noGrp="1"/>
          </p:cNvSpPr>
          <p:nvPr>
            <p:ph type="body" idx="17"/>
          </p:nvPr>
        </p:nvSpPr>
        <p:spPr>
          <a:xfrm>
            <a:off x="3226777" y="1041678"/>
            <a:ext cx="2672862" cy="417845"/>
          </a:xfrm>
        </p:spPr>
        <p:txBody>
          <a:bodyPr anchor="b"/>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9" name="Content Placeholder 2">
            <a:extLst>
              <a:ext uri="{FF2B5EF4-FFF2-40B4-BE49-F238E27FC236}">
                <a16:creationId xmlns:a16="http://schemas.microsoft.com/office/drawing/2014/main" id="{FA8F6618-3709-B042-89C2-2ECBF97CD68F}"/>
              </a:ext>
            </a:extLst>
          </p:cNvPr>
          <p:cNvSpPr>
            <a:spLocks noGrp="1"/>
          </p:cNvSpPr>
          <p:nvPr>
            <p:ph sz="half" idx="18" hasCustomPrompt="1"/>
          </p:nvPr>
        </p:nvSpPr>
        <p:spPr>
          <a:xfrm>
            <a:off x="6148754" y="1529794"/>
            <a:ext cx="2672862" cy="3099356"/>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20" name="Text Placeholder 2">
            <a:extLst>
              <a:ext uri="{FF2B5EF4-FFF2-40B4-BE49-F238E27FC236}">
                <a16:creationId xmlns:a16="http://schemas.microsoft.com/office/drawing/2014/main" id="{AC952B88-81A0-474E-8451-1AFADEB8311B}"/>
              </a:ext>
            </a:extLst>
          </p:cNvPr>
          <p:cNvSpPr>
            <a:spLocks noGrp="1"/>
          </p:cNvSpPr>
          <p:nvPr>
            <p:ph type="body" idx="19"/>
          </p:nvPr>
        </p:nvSpPr>
        <p:spPr>
          <a:xfrm>
            <a:off x="6148754" y="1041678"/>
            <a:ext cx="2672862" cy="417845"/>
          </a:xfrm>
        </p:spPr>
        <p:txBody>
          <a:bodyPr anchor="b"/>
          <a:lstStyle>
            <a:lvl1pPr marL="0" indent="0">
              <a:buNone/>
              <a:defRPr sz="18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Tree>
    <p:extLst>
      <p:ext uri="{BB962C8B-B14F-4D97-AF65-F5344CB8AC3E}">
        <p14:creationId xmlns:p14="http://schemas.microsoft.com/office/powerpoint/2010/main" val="4034520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Title, Subtitle, Text and Lef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304800" y="1096108"/>
            <a:ext cx="4125666" cy="3514961"/>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17" name="Content Placeholder 2"/>
          <p:cNvSpPr>
            <a:spLocks noGrp="1"/>
          </p:cNvSpPr>
          <p:nvPr>
            <p:ph sz="half" idx="1" hasCustomPrompt="1"/>
          </p:nvPr>
        </p:nvSpPr>
        <p:spPr>
          <a:xfrm>
            <a:off x="4713536" y="1113485"/>
            <a:ext cx="4106731" cy="3514961"/>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a:extLst>
              <a:ext uri="{FF2B5EF4-FFF2-40B4-BE49-F238E27FC236}">
                <a16:creationId xmlns:a16="http://schemas.microsoft.com/office/drawing/2014/main" id="{6B43A1F6-E008-A641-B153-D420AE4ABE9C}"/>
              </a:ext>
            </a:extLst>
          </p:cNvPr>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
        <p:nvSpPr>
          <p:cNvPr id="10" name="Text Placeholder 2">
            <a:extLst>
              <a:ext uri="{FF2B5EF4-FFF2-40B4-BE49-F238E27FC236}">
                <a16:creationId xmlns:a16="http://schemas.microsoft.com/office/drawing/2014/main" id="{C3E2092B-DAEC-ED4E-ADDD-0E1FEB99A8E8}"/>
              </a:ext>
            </a:extLst>
          </p:cNvPr>
          <p:cNvSpPr>
            <a:spLocks noGrp="1"/>
          </p:cNvSpPr>
          <p:nvPr>
            <p:ph type="body" idx="14"/>
          </p:nvPr>
        </p:nvSpPr>
        <p:spPr>
          <a:xfrm>
            <a:off x="304800" y="697523"/>
            <a:ext cx="8515467" cy="282278"/>
          </a:xfrm>
        </p:spPr>
        <p:txBody>
          <a:bodyPr/>
          <a:lstStyle>
            <a:lvl1pPr marL="0" indent="0" algn="ctr">
              <a:buNone/>
              <a:defRPr sz="1400">
                <a:solidFill>
                  <a:schemeClr val="accent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223307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Title, Subtitle, 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94601" y="1113484"/>
            <a:ext cx="4125666" cy="3514961"/>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17" name="Content Placeholder 2"/>
          <p:cNvSpPr>
            <a:spLocks noGrp="1"/>
          </p:cNvSpPr>
          <p:nvPr>
            <p:ph sz="half" idx="1" hasCustomPrompt="1"/>
          </p:nvPr>
        </p:nvSpPr>
        <p:spPr>
          <a:xfrm>
            <a:off x="304800" y="1113485"/>
            <a:ext cx="4106731" cy="3514961"/>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a:extLst>
              <a:ext uri="{FF2B5EF4-FFF2-40B4-BE49-F238E27FC236}">
                <a16:creationId xmlns:a16="http://schemas.microsoft.com/office/drawing/2014/main" id="{6B43A1F6-E008-A641-B153-D420AE4ABE9C}"/>
              </a:ext>
            </a:extLst>
          </p:cNvPr>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
        <p:nvSpPr>
          <p:cNvPr id="10" name="Text Placeholder 2">
            <a:extLst>
              <a:ext uri="{FF2B5EF4-FFF2-40B4-BE49-F238E27FC236}">
                <a16:creationId xmlns:a16="http://schemas.microsoft.com/office/drawing/2014/main" id="{C3E2092B-DAEC-ED4E-ADDD-0E1FEB99A8E8}"/>
              </a:ext>
            </a:extLst>
          </p:cNvPr>
          <p:cNvSpPr>
            <a:spLocks noGrp="1"/>
          </p:cNvSpPr>
          <p:nvPr>
            <p:ph type="body" idx="14"/>
          </p:nvPr>
        </p:nvSpPr>
        <p:spPr>
          <a:xfrm>
            <a:off x="304800" y="697523"/>
            <a:ext cx="8515467" cy="282278"/>
          </a:xfrm>
        </p:spPr>
        <p:txBody>
          <a:bodyPr/>
          <a:lstStyle>
            <a:lvl1pPr marL="0" indent="0" algn="ctr">
              <a:buNone/>
              <a:defRPr sz="1400">
                <a:solidFill>
                  <a:schemeClr val="accent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194713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1898414342"/>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Title, Subtitle">
    <p:spTree>
      <p:nvGrpSpPr>
        <p:cNvPr id="1" name=""/>
        <p:cNvGrpSpPr/>
        <p:nvPr/>
      </p:nvGrpSpPr>
      <p:grpSpPr>
        <a:xfrm>
          <a:off x="0" y="0"/>
          <a:ext cx="0" cy="0"/>
          <a:chOff x="0" y="0"/>
          <a:chExt cx="0" cy="0"/>
        </a:xfrm>
      </p:grpSpPr>
      <p:sp>
        <p:nvSpPr>
          <p:cNvPr id="8" name="Title 6">
            <a:extLst>
              <a:ext uri="{FF2B5EF4-FFF2-40B4-BE49-F238E27FC236}">
                <a16:creationId xmlns:a16="http://schemas.microsoft.com/office/drawing/2014/main" id="{6B43A1F6-E008-A641-B153-D420AE4ABE9C}"/>
              </a:ext>
            </a:extLst>
          </p:cNvPr>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40pt Intel Clear Headline</a:t>
            </a:r>
          </a:p>
        </p:txBody>
      </p:sp>
      <p:sp>
        <p:nvSpPr>
          <p:cNvPr id="10" name="Text Placeholder 2">
            <a:extLst>
              <a:ext uri="{FF2B5EF4-FFF2-40B4-BE49-F238E27FC236}">
                <a16:creationId xmlns:a16="http://schemas.microsoft.com/office/drawing/2014/main" id="{C3E2092B-DAEC-ED4E-ADDD-0E1FEB99A8E8}"/>
              </a:ext>
            </a:extLst>
          </p:cNvPr>
          <p:cNvSpPr>
            <a:spLocks noGrp="1"/>
          </p:cNvSpPr>
          <p:nvPr>
            <p:ph type="body" idx="14"/>
          </p:nvPr>
        </p:nvSpPr>
        <p:spPr>
          <a:xfrm>
            <a:off x="304800" y="697523"/>
            <a:ext cx="8515467" cy="282278"/>
          </a:xfrm>
        </p:spPr>
        <p:txBody>
          <a:bodyPr/>
          <a:lstStyle>
            <a:lvl1pPr marL="0" indent="0" algn="ctr">
              <a:buNone/>
              <a:defRPr sz="1400">
                <a:solidFill>
                  <a:schemeClr val="accent2"/>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189707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9_Title and Bullete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0566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6_Title and Bulleted Text">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76AE7E80-ECEF-694D-9100-41F82B0B8658}"/>
              </a:ext>
            </a:extLst>
          </p:cNvPr>
          <p:cNvPicPr>
            <a:picLocks noChangeAspect="1"/>
          </p:cNvPicPr>
          <p:nvPr userDrawn="1"/>
        </p:nvPicPr>
        <p:blipFill>
          <a:blip r:embed="rId2"/>
          <a:stretch>
            <a:fillRect/>
          </a:stretch>
        </p:blipFill>
        <p:spPr>
          <a:xfrm>
            <a:off x="0" y="0"/>
            <a:ext cx="9144000" cy="5143500"/>
          </a:xfrm>
          <a:prstGeom prst="rect">
            <a:avLst/>
          </a:prstGeom>
        </p:spPr>
      </p:pic>
      <p:sp>
        <p:nvSpPr>
          <p:cNvPr id="7" name="Title 6"/>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bg1"/>
                </a:solidFill>
                <a:latin typeface="Intel Clear Pro" charset="0"/>
                <a:ea typeface="Intel Clear Pro" charset="0"/>
                <a:cs typeface="Intel Clear Pro" charset="0"/>
              </a:defRPr>
            </a:lvl1pPr>
          </a:lstStyle>
          <a:p>
            <a:r>
              <a:rPr lang="en-US" dirty="0"/>
              <a:t>40pt Intel Clear Headline</a:t>
            </a:r>
          </a:p>
        </p:txBody>
      </p:sp>
      <p:sp>
        <p:nvSpPr>
          <p:cNvPr id="10" name="Slide Number Placeholder 5">
            <a:extLst>
              <a:ext uri="{FF2B5EF4-FFF2-40B4-BE49-F238E27FC236}">
                <a16:creationId xmlns:a16="http://schemas.microsoft.com/office/drawing/2014/main" id="{C7325B7B-53E7-694A-BE1E-2BCBB845BFAE}"/>
              </a:ext>
            </a:extLst>
          </p:cNvPr>
          <p:cNvSpPr>
            <a:spLocks noGrp="1"/>
          </p:cNvSpPr>
          <p:nvPr>
            <p:ph type="sldNum" sz="quarter" idx="4"/>
          </p:nvPr>
        </p:nvSpPr>
        <p:spPr>
          <a:xfrm>
            <a:off x="6872352" y="4814555"/>
            <a:ext cx="2133600" cy="273843"/>
          </a:xfrm>
          <a:prstGeom prst="rect">
            <a:avLst/>
          </a:prstGeom>
        </p:spPr>
        <p:txBody>
          <a:bodyPr vert="horz" lIns="0" tIns="0" rIns="0" bIns="0" rtlCol="0" anchor="ctr"/>
          <a:lstStyle>
            <a:lvl1pPr algn="r">
              <a:defRPr sz="799">
                <a:solidFill>
                  <a:schemeClr val="bg1"/>
                </a:solidFill>
                <a:latin typeface="+mn-lt"/>
                <a:cs typeface="Intel Clear"/>
              </a:defRPr>
            </a:lvl1pPr>
          </a:lstStyle>
          <a:p>
            <a:fld id="{95FA0FB5-9DFD-B64A-AA75-D42C42DFBF46}" type="slidenum">
              <a:rPr lang="en-US" smtClean="0"/>
              <a:t>‹#›</a:t>
            </a:fld>
            <a:endParaRPr lang="en-US" dirty="0"/>
          </a:p>
        </p:txBody>
      </p:sp>
      <p:cxnSp>
        <p:nvCxnSpPr>
          <p:cNvPr id="6" name="Straight Connector 5">
            <a:extLst>
              <a:ext uri="{FF2B5EF4-FFF2-40B4-BE49-F238E27FC236}">
                <a16:creationId xmlns:a16="http://schemas.microsoft.com/office/drawing/2014/main" id="{74A6D8B4-0616-E64C-8859-B5E83A03F509}"/>
              </a:ext>
            </a:extLst>
          </p:cNvPr>
          <p:cNvCxnSpPr/>
          <p:nvPr userDrawn="1"/>
        </p:nvCxnSpPr>
        <p:spPr>
          <a:xfrm>
            <a:off x="8718552"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45F615A-DACD-3541-AC6D-D5A8EF272085}"/>
              </a:ext>
            </a:extLst>
          </p:cNvPr>
          <p:cNvCxnSpPr/>
          <p:nvPr userDrawn="1"/>
        </p:nvCxnSpPr>
        <p:spPr>
          <a:xfrm>
            <a:off x="8718553"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1" name="Slide Number Placeholder 5">
            <a:extLst>
              <a:ext uri="{FF2B5EF4-FFF2-40B4-BE49-F238E27FC236}">
                <a16:creationId xmlns:a16="http://schemas.microsoft.com/office/drawing/2014/main" id="{B4210B19-959A-F04F-8351-FC4D647A6057}"/>
              </a:ext>
            </a:extLst>
          </p:cNvPr>
          <p:cNvSpPr txBox="1">
            <a:spLocks/>
          </p:cNvSpPr>
          <p:nvPr userDrawn="1"/>
        </p:nvSpPr>
        <p:spPr>
          <a:xfrm>
            <a:off x="6872352" y="4814555"/>
            <a:ext cx="2133600" cy="273843"/>
          </a:xfrm>
          <a:prstGeom prst="rect">
            <a:avLst/>
          </a:prstGeom>
        </p:spPr>
        <p:txBody>
          <a:bodyPr vert="horz" lIns="0" tIns="0" rIns="0" bIns="0" rtlCol="0" anchor="ctr"/>
          <a:lstStyle>
            <a:defPPr>
              <a:defRPr lang="en-US"/>
            </a:defPPr>
            <a:lvl1pPr marL="0" algn="r" defTabSz="457152" rtl="0" eaLnBrk="1" latinLnBrk="0" hangingPunct="1">
              <a:defRPr sz="799" kern="1200">
                <a:solidFill>
                  <a:schemeClr val="bg1"/>
                </a:solidFill>
                <a:latin typeface="+mn-lt"/>
                <a:ea typeface="+mn-ea"/>
                <a:cs typeface="Intel Clear"/>
              </a:defRPr>
            </a:lvl1pPr>
            <a:lvl2pPr marL="457152" algn="l" defTabSz="457152" rtl="0" eaLnBrk="1" latinLnBrk="0" hangingPunct="1">
              <a:defRPr sz="1800" kern="1200">
                <a:solidFill>
                  <a:schemeClr val="tx1"/>
                </a:solidFill>
                <a:latin typeface="+mn-lt"/>
                <a:ea typeface="+mn-ea"/>
                <a:cs typeface="+mn-cs"/>
              </a:defRPr>
            </a:lvl2pPr>
            <a:lvl3pPr marL="914304" algn="l" defTabSz="457152" rtl="0" eaLnBrk="1" latinLnBrk="0" hangingPunct="1">
              <a:defRPr sz="1800" kern="1200">
                <a:solidFill>
                  <a:schemeClr val="tx1"/>
                </a:solidFill>
                <a:latin typeface="+mn-lt"/>
                <a:ea typeface="+mn-ea"/>
                <a:cs typeface="+mn-cs"/>
              </a:defRPr>
            </a:lvl3pPr>
            <a:lvl4pPr marL="1371455" algn="l" defTabSz="457152" rtl="0" eaLnBrk="1" latinLnBrk="0" hangingPunct="1">
              <a:defRPr sz="1800" kern="1200">
                <a:solidFill>
                  <a:schemeClr val="tx1"/>
                </a:solidFill>
                <a:latin typeface="+mn-lt"/>
                <a:ea typeface="+mn-ea"/>
                <a:cs typeface="+mn-cs"/>
              </a:defRPr>
            </a:lvl4pPr>
            <a:lvl5pPr marL="1828607" algn="l" defTabSz="457152" rtl="0" eaLnBrk="1" latinLnBrk="0" hangingPunct="1">
              <a:defRPr sz="1800" kern="1200">
                <a:solidFill>
                  <a:schemeClr val="tx1"/>
                </a:solidFill>
                <a:latin typeface="+mn-lt"/>
                <a:ea typeface="+mn-ea"/>
                <a:cs typeface="+mn-cs"/>
              </a:defRPr>
            </a:lvl5pPr>
            <a:lvl6pPr marL="2285758" algn="l" defTabSz="457152" rtl="0" eaLnBrk="1" latinLnBrk="0" hangingPunct="1">
              <a:defRPr sz="1800" kern="1200">
                <a:solidFill>
                  <a:schemeClr val="tx1"/>
                </a:solidFill>
                <a:latin typeface="+mn-lt"/>
                <a:ea typeface="+mn-ea"/>
                <a:cs typeface="+mn-cs"/>
              </a:defRPr>
            </a:lvl6pPr>
            <a:lvl7pPr marL="2742909" algn="l" defTabSz="457152" rtl="0" eaLnBrk="1" latinLnBrk="0" hangingPunct="1">
              <a:defRPr sz="1800" kern="1200">
                <a:solidFill>
                  <a:schemeClr val="tx1"/>
                </a:solidFill>
                <a:latin typeface="+mn-lt"/>
                <a:ea typeface="+mn-ea"/>
                <a:cs typeface="+mn-cs"/>
              </a:defRPr>
            </a:lvl7pPr>
            <a:lvl8pPr marL="3200061" algn="l" defTabSz="457152" rtl="0" eaLnBrk="1" latinLnBrk="0" hangingPunct="1">
              <a:defRPr sz="1800" kern="1200">
                <a:solidFill>
                  <a:schemeClr val="tx1"/>
                </a:solidFill>
                <a:latin typeface="+mn-lt"/>
                <a:ea typeface="+mn-ea"/>
                <a:cs typeface="+mn-cs"/>
              </a:defRPr>
            </a:lvl8pPr>
            <a:lvl9pPr marL="3657213" algn="l" defTabSz="457152" rtl="0" eaLnBrk="1" latinLnBrk="0" hangingPunct="1">
              <a:defRPr sz="1800" kern="1200">
                <a:solidFill>
                  <a:schemeClr val="tx1"/>
                </a:solidFill>
                <a:latin typeface="+mn-lt"/>
                <a:ea typeface="+mn-ea"/>
                <a:cs typeface="+mn-cs"/>
              </a:defRPr>
            </a:lvl9pPr>
          </a:lstStyle>
          <a:p>
            <a:fld id="{95FA0FB5-9DFD-B64A-AA75-D42C42DFBF46}" type="slidenum">
              <a:rPr lang="en-US" smtClean="0"/>
              <a:pPr/>
              <a:t>‹#›</a:t>
            </a:fld>
            <a:endParaRPr lang="en-US" dirty="0"/>
          </a:p>
        </p:txBody>
      </p:sp>
      <p:pic>
        <p:nvPicPr>
          <p:cNvPr id="12" name="Picture 11">
            <a:extLst>
              <a:ext uri="{FF2B5EF4-FFF2-40B4-BE49-F238E27FC236}">
                <a16:creationId xmlns:a16="http://schemas.microsoft.com/office/drawing/2014/main" id="{E105D207-458A-9547-9843-995AFC233D22}"/>
              </a:ext>
            </a:extLst>
          </p:cNvPr>
          <p:cNvPicPr>
            <a:picLocks noChangeAspect="1"/>
          </p:cNvPicPr>
          <p:nvPr userDrawn="1"/>
        </p:nvPicPr>
        <p:blipFill>
          <a:blip r:embed="rId3"/>
          <a:stretch>
            <a:fillRect/>
          </a:stretch>
        </p:blipFill>
        <p:spPr>
          <a:xfrm>
            <a:off x="8141647" y="4843626"/>
            <a:ext cx="482600" cy="215701"/>
          </a:xfrm>
          <a:prstGeom prst="rect">
            <a:avLst/>
          </a:prstGeom>
        </p:spPr>
      </p:pic>
    </p:spTree>
    <p:extLst>
      <p:ext uri="{BB962C8B-B14F-4D97-AF65-F5344CB8AC3E}">
        <p14:creationId xmlns:p14="http://schemas.microsoft.com/office/powerpoint/2010/main" val="1096338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userDrawn="1">
  <p:cSld name="Blue Section Break">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AF8A1777-1DDA-164F-B783-4BA9FD372041}"/>
              </a:ext>
            </a:extLst>
          </p:cNvPr>
          <p:cNvPicPr>
            <a:picLocks noChangeAspect="1"/>
          </p:cNvPicPr>
          <p:nvPr userDrawn="1"/>
        </p:nvPicPr>
        <p:blipFill>
          <a:blip r:embed="rId2"/>
          <a:stretch>
            <a:fillRect/>
          </a:stretch>
        </p:blipFill>
        <p:spPr>
          <a:xfrm>
            <a:off x="0" y="0"/>
            <a:ext cx="9144000" cy="5143500"/>
          </a:xfrm>
          <a:prstGeom prst="rect">
            <a:avLst/>
          </a:prstGeom>
        </p:spPr>
      </p:pic>
      <p:pic>
        <p:nvPicPr>
          <p:cNvPr id="12" name="Picture 11">
            <a:extLst>
              <a:ext uri="{FF2B5EF4-FFF2-40B4-BE49-F238E27FC236}">
                <a16:creationId xmlns:a16="http://schemas.microsoft.com/office/drawing/2014/main" id="{0AD540EE-2887-CF43-90E8-11F1191861BA}"/>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7463334" y="377250"/>
            <a:ext cx="1190520" cy="560722"/>
          </a:xfrm>
          <a:prstGeom prst="rect">
            <a:avLst/>
          </a:prstGeom>
          <a:effectLst>
            <a:outerShdw blurRad="165100" dir="5400000" sx="113000" sy="113000" algn="ctr" rotWithShape="0">
              <a:schemeClr val="tx1"/>
            </a:outerShdw>
          </a:effectLst>
        </p:spPr>
      </p:pic>
      <p:sp>
        <p:nvSpPr>
          <p:cNvPr id="2" name="Title 1"/>
          <p:cNvSpPr>
            <a:spLocks noGrp="1"/>
          </p:cNvSpPr>
          <p:nvPr>
            <p:ph type="title" hasCustomPrompt="1"/>
          </p:nvPr>
        </p:nvSpPr>
        <p:spPr>
          <a:xfrm>
            <a:off x="455614" y="2056990"/>
            <a:ext cx="8177232" cy="1021556"/>
          </a:xfrm>
        </p:spPr>
        <p:txBody>
          <a:bodyPr anchor="ctr" anchorCtr="0">
            <a:noAutofit/>
          </a:bodyPr>
          <a:lstStyle>
            <a:lvl1pPr algn="ctr">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p>
        </p:txBody>
      </p:sp>
      <p:pic>
        <p:nvPicPr>
          <p:cNvPr id="5" name="Picture 4">
            <a:extLst>
              <a:ext uri="{FF2B5EF4-FFF2-40B4-BE49-F238E27FC236}">
                <a16:creationId xmlns:a16="http://schemas.microsoft.com/office/drawing/2014/main" id="{65EEB1AA-32CC-D440-8A97-75D3443F3E72}"/>
              </a:ext>
            </a:extLst>
          </p:cNvPr>
          <p:cNvPicPr>
            <a:picLocks noChangeAspect="1"/>
          </p:cNvPicPr>
          <p:nvPr userDrawn="1"/>
        </p:nvPicPr>
        <p:blipFill>
          <a:blip r:embed="rId4"/>
          <a:stretch>
            <a:fillRect/>
          </a:stretch>
        </p:blipFill>
        <p:spPr>
          <a:xfrm>
            <a:off x="2216150" y="1796349"/>
            <a:ext cx="4711700" cy="177635"/>
          </a:xfrm>
          <a:prstGeom prst="rect">
            <a:avLst/>
          </a:prstGeom>
        </p:spPr>
      </p:pic>
      <p:pic>
        <p:nvPicPr>
          <p:cNvPr id="6" name="Picture 5">
            <a:extLst>
              <a:ext uri="{FF2B5EF4-FFF2-40B4-BE49-F238E27FC236}">
                <a16:creationId xmlns:a16="http://schemas.microsoft.com/office/drawing/2014/main" id="{6C37DD62-7A03-3249-B5F1-7A4BDF6C302B}"/>
              </a:ext>
            </a:extLst>
          </p:cNvPr>
          <p:cNvPicPr>
            <a:picLocks noChangeAspect="1"/>
          </p:cNvPicPr>
          <p:nvPr userDrawn="1"/>
        </p:nvPicPr>
        <p:blipFill>
          <a:blip r:embed="rId5"/>
          <a:stretch>
            <a:fillRect/>
          </a:stretch>
        </p:blipFill>
        <p:spPr>
          <a:xfrm>
            <a:off x="2216150" y="3146821"/>
            <a:ext cx="4711700" cy="177635"/>
          </a:xfrm>
          <a:prstGeom prst="rect">
            <a:avLst/>
          </a:prstGeom>
        </p:spPr>
      </p:pic>
    </p:spTree>
    <p:extLst>
      <p:ext uri="{BB962C8B-B14F-4D97-AF65-F5344CB8AC3E}">
        <p14:creationId xmlns:p14="http://schemas.microsoft.com/office/powerpoint/2010/main" val="3136821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preserve="1" userDrawn="1">
  <p:cSld name="1_Blue Section Break">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0C93A7CE-90C2-1F49-8F47-D4BEE2815CD5}"/>
              </a:ext>
            </a:extLst>
          </p:cNvPr>
          <p:cNvPicPr>
            <a:picLocks noChangeAspect="1"/>
          </p:cNvPicPr>
          <p:nvPr userDrawn="1"/>
        </p:nvPicPr>
        <p:blipFill>
          <a:blip r:embed="rId2"/>
          <a:stretch>
            <a:fillRect/>
          </a:stretch>
        </p:blipFill>
        <p:spPr>
          <a:xfrm>
            <a:off x="5285" y="0"/>
            <a:ext cx="9133429" cy="5143500"/>
          </a:xfrm>
          <a:prstGeom prst="rect">
            <a:avLst/>
          </a:prstGeom>
        </p:spPr>
      </p:pic>
      <p:sp>
        <p:nvSpPr>
          <p:cNvPr id="2" name="Title 1"/>
          <p:cNvSpPr>
            <a:spLocks noGrp="1"/>
          </p:cNvSpPr>
          <p:nvPr>
            <p:ph type="title" hasCustomPrompt="1"/>
          </p:nvPr>
        </p:nvSpPr>
        <p:spPr>
          <a:xfrm>
            <a:off x="455614" y="2056990"/>
            <a:ext cx="8177232" cy="1021556"/>
          </a:xfrm>
        </p:spPr>
        <p:txBody>
          <a:bodyPr anchor="ctr" anchorCtr="0">
            <a:noAutofit/>
          </a:bodyPr>
          <a:lstStyle>
            <a:lvl1pPr algn="ctr">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p>
        </p:txBody>
      </p:sp>
      <p:pic>
        <p:nvPicPr>
          <p:cNvPr id="5" name="Picture 4">
            <a:extLst>
              <a:ext uri="{FF2B5EF4-FFF2-40B4-BE49-F238E27FC236}">
                <a16:creationId xmlns:a16="http://schemas.microsoft.com/office/drawing/2014/main" id="{65EEB1AA-32CC-D440-8A97-75D3443F3E72}"/>
              </a:ext>
            </a:extLst>
          </p:cNvPr>
          <p:cNvPicPr>
            <a:picLocks noChangeAspect="1"/>
          </p:cNvPicPr>
          <p:nvPr userDrawn="1"/>
        </p:nvPicPr>
        <p:blipFill>
          <a:blip r:embed="rId3"/>
          <a:stretch>
            <a:fillRect/>
          </a:stretch>
        </p:blipFill>
        <p:spPr>
          <a:xfrm>
            <a:off x="2216150" y="1796349"/>
            <a:ext cx="4711700" cy="177635"/>
          </a:xfrm>
          <a:prstGeom prst="rect">
            <a:avLst/>
          </a:prstGeom>
        </p:spPr>
      </p:pic>
      <p:pic>
        <p:nvPicPr>
          <p:cNvPr id="6" name="Picture 5">
            <a:extLst>
              <a:ext uri="{FF2B5EF4-FFF2-40B4-BE49-F238E27FC236}">
                <a16:creationId xmlns:a16="http://schemas.microsoft.com/office/drawing/2014/main" id="{6C37DD62-7A03-3249-B5F1-7A4BDF6C302B}"/>
              </a:ext>
            </a:extLst>
          </p:cNvPr>
          <p:cNvPicPr>
            <a:picLocks noChangeAspect="1"/>
          </p:cNvPicPr>
          <p:nvPr userDrawn="1"/>
        </p:nvPicPr>
        <p:blipFill>
          <a:blip r:embed="rId4"/>
          <a:stretch>
            <a:fillRect/>
          </a:stretch>
        </p:blipFill>
        <p:spPr>
          <a:xfrm>
            <a:off x="2216150" y="3146821"/>
            <a:ext cx="4711700" cy="177635"/>
          </a:xfrm>
          <a:prstGeom prst="rect">
            <a:avLst/>
          </a:prstGeom>
        </p:spPr>
      </p:pic>
    </p:spTree>
    <p:extLst>
      <p:ext uri="{BB962C8B-B14F-4D97-AF65-F5344CB8AC3E}">
        <p14:creationId xmlns:p14="http://schemas.microsoft.com/office/powerpoint/2010/main" val="1700708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preserve="1" userDrawn="1">
  <p:cSld name="2_Blue Section Break">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4" y="2056990"/>
            <a:ext cx="8177232" cy="1021556"/>
          </a:xfrm>
        </p:spPr>
        <p:txBody>
          <a:bodyPr anchor="ctr" anchorCtr="0">
            <a:noAutofit/>
          </a:bodyPr>
          <a:lstStyle>
            <a:lvl1pPr algn="ctr">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p>
        </p:txBody>
      </p:sp>
      <p:pic>
        <p:nvPicPr>
          <p:cNvPr id="5" name="Picture 4">
            <a:extLst>
              <a:ext uri="{FF2B5EF4-FFF2-40B4-BE49-F238E27FC236}">
                <a16:creationId xmlns:a16="http://schemas.microsoft.com/office/drawing/2014/main" id="{65EEB1AA-32CC-D440-8A97-75D3443F3E72}"/>
              </a:ext>
            </a:extLst>
          </p:cNvPr>
          <p:cNvPicPr>
            <a:picLocks noChangeAspect="1"/>
          </p:cNvPicPr>
          <p:nvPr userDrawn="1"/>
        </p:nvPicPr>
        <p:blipFill>
          <a:blip r:embed="rId2"/>
          <a:stretch>
            <a:fillRect/>
          </a:stretch>
        </p:blipFill>
        <p:spPr>
          <a:xfrm>
            <a:off x="2216150" y="1796349"/>
            <a:ext cx="4711700" cy="177635"/>
          </a:xfrm>
          <a:prstGeom prst="rect">
            <a:avLst/>
          </a:prstGeom>
        </p:spPr>
      </p:pic>
      <p:pic>
        <p:nvPicPr>
          <p:cNvPr id="6" name="Picture 5">
            <a:extLst>
              <a:ext uri="{FF2B5EF4-FFF2-40B4-BE49-F238E27FC236}">
                <a16:creationId xmlns:a16="http://schemas.microsoft.com/office/drawing/2014/main" id="{6C37DD62-7A03-3249-B5F1-7A4BDF6C302B}"/>
              </a:ext>
            </a:extLst>
          </p:cNvPr>
          <p:cNvPicPr>
            <a:picLocks noChangeAspect="1"/>
          </p:cNvPicPr>
          <p:nvPr userDrawn="1"/>
        </p:nvPicPr>
        <p:blipFill>
          <a:blip r:embed="rId3"/>
          <a:stretch>
            <a:fillRect/>
          </a:stretch>
        </p:blipFill>
        <p:spPr>
          <a:xfrm>
            <a:off x="2216150" y="3146821"/>
            <a:ext cx="4711700" cy="177635"/>
          </a:xfrm>
          <a:prstGeom prst="rect">
            <a:avLst/>
          </a:prstGeom>
        </p:spPr>
      </p:pic>
    </p:spTree>
    <p:extLst>
      <p:ext uri="{BB962C8B-B14F-4D97-AF65-F5344CB8AC3E}">
        <p14:creationId xmlns:p14="http://schemas.microsoft.com/office/powerpoint/2010/main" val="129919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preserve="1" userDrawn="1">
  <p:cSld name="3_Title Slide with Linear Gradient">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A36BED4-291A-D043-8B54-006A993C621D}"/>
              </a:ext>
            </a:extLst>
          </p:cNvPr>
          <p:cNvPicPr>
            <a:picLocks noChangeAspect="1"/>
          </p:cNvPicPr>
          <p:nvPr userDrawn="1"/>
        </p:nvPicPr>
        <p:blipFill>
          <a:blip r:embed="rId2"/>
          <a:stretch>
            <a:fillRect/>
          </a:stretch>
        </p:blipFill>
        <p:spPr>
          <a:xfrm>
            <a:off x="0" y="0"/>
            <a:ext cx="9144000" cy="5143500"/>
          </a:xfrm>
          <a:prstGeom prst="rect">
            <a:avLst/>
          </a:prstGeom>
        </p:spPr>
      </p:pic>
      <p:pic>
        <p:nvPicPr>
          <p:cNvPr id="9" name="Picture 8">
            <a:extLst>
              <a:ext uri="{FF2B5EF4-FFF2-40B4-BE49-F238E27FC236}">
                <a16:creationId xmlns:a16="http://schemas.microsoft.com/office/drawing/2014/main" id="{7DE0DA39-6ECC-924D-8C74-7704BF90EA04}"/>
              </a:ext>
            </a:extLst>
          </p:cNvPr>
          <p:cNvPicPr>
            <a:picLocks noChangeAspect="1"/>
          </p:cNvPicPr>
          <p:nvPr userDrawn="1"/>
        </p:nvPicPr>
        <p:blipFill>
          <a:blip r:embed="rId3"/>
          <a:stretch>
            <a:fillRect/>
          </a:stretch>
        </p:blipFill>
        <p:spPr>
          <a:xfrm>
            <a:off x="3219223" y="1922427"/>
            <a:ext cx="2743390" cy="1298646"/>
          </a:xfrm>
          <a:prstGeom prst="rect">
            <a:avLst/>
          </a:prstGeom>
        </p:spPr>
      </p:pic>
    </p:spTree>
    <p:extLst>
      <p:ext uri="{BB962C8B-B14F-4D97-AF65-F5344CB8AC3E}">
        <p14:creationId xmlns:p14="http://schemas.microsoft.com/office/powerpoint/2010/main" val="314821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EE2556C5-CE8C-6547-B838-EA80C61A4AF7}" type="slidenum">
              <a:rPr lang="en-US" smtClean="0"/>
              <a:pPr/>
              <a:t>‹#›</a:t>
            </a:fld>
            <a:endParaRPr lang="en-US" dirty="0"/>
          </a:p>
        </p:txBody>
      </p:sp>
    </p:spTree>
    <p:extLst>
      <p:ext uri="{BB962C8B-B14F-4D97-AF65-F5344CB8AC3E}">
        <p14:creationId xmlns:p14="http://schemas.microsoft.com/office/powerpoint/2010/main" val="290684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userDrawn="1">
  <p:cSld name="1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266700" y="99296"/>
            <a:ext cx="8724900" cy="868680"/>
          </a:xfrm>
        </p:spPr>
        <p:txBody>
          <a:bodyPr/>
          <a:lstStyle>
            <a:lvl1pPr>
              <a:defRPr sz="2800" b="0" i="0" baseline="0">
                <a:solidFill>
                  <a:schemeClr val="tx2"/>
                </a:solidFill>
                <a:latin typeface="Arial" panose="020B0604020202020204" pitchFamily="34" charset="0"/>
                <a:ea typeface="Intel Clear Pro" panose="020B0804020202060201" pitchFamily="34" charset="0"/>
                <a:cs typeface="Arial" panose="020B0604020202020204" pitchFamily="34" charset="0"/>
              </a:defRPr>
            </a:lvl1pPr>
          </a:lstStyle>
          <a:p>
            <a:r>
              <a:rPr lang="en-US" dirty="0"/>
              <a:t>28pt Intel Clear Headline</a:t>
            </a:r>
          </a:p>
        </p:txBody>
      </p:sp>
      <p:sp>
        <p:nvSpPr>
          <p:cNvPr id="9" name="Content Placeholder 8"/>
          <p:cNvSpPr>
            <a:spLocks noGrp="1"/>
          </p:cNvSpPr>
          <p:nvPr>
            <p:ph sz="quarter" idx="13" hasCustomPrompt="1"/>
          </p:nvPr>
        </p:nvSpPr>
        <p:spPr>
          <a:xfrm>
            <a:off x="266700" y="1009650"/>
            <a:ext cx="4313767" cy="3619500"/>
          </a:xfrm>
        </p:spPr>
        <p:txBody>
          <a:bodyPr/>
          <a:lstStyle>
            <a:lvl1pPr>
              <a:defRPr>
                <a:solidFill>
                  <a:schemeClr val="tx1"/>
                </a:solidFill>
                <a:latin typeface="Arial" panose="020B0604020202020204" pitchFamily="34" charset="0"/>
                <a:cs typeface="Arial" panose="020B0604020202020204" pitchFamily="34" charset="0"/>
              </a:defRPr>
            </a:lvl1pPr>
            <a:lvl2pPr>
              <a:defRPr sz="1800">
                <a:solidFill>
                  <a:schemeClr val="tx2"/>
                </a:solidFill>
                <a:latin typeface="Arial" panose="020B0604020202020204" pitchFamily="34" charset="0"/>
                <a:cs typeface="Arial" panose="020B0604020202020204" pitchFamily="34" charset="0"/>
              </a:defRPr>
            </a:lvl2pPr>
            <a:lvl3pPr>
              <a:defRPr sz="1800">
                <a:solidFill>
                  <a:schemeClr val="tx2"/>
                </a:solidFill>
                <a:latin typeface="Arial" panose="020B0604020202020204" pitchFamily="34" charset="0"/>
                <a:cs typeface="Arial" panose="020B0604020202020204" pitchFamily="34" charset="0"/>
              </a:defRPr>
            </a:lvl3pPr>
            <a:lvl4pPr>
              <a:defRPr sz="1600">
                <a:solidFill>
                  <a:schemeClr val="tx2"/>
                </a:solidFill>
                <a:latin typeface="Arial" panose="020B0604020202020204" pitchFamily="34" charset="0"/>
                <a:cs typeface="Arial" panose="020B0604020202020204" pitchFamily="34" charset="0"/>
              </a:defRPr>
            </a:lvl4pPr>
            <a:lvl5pPr>
              <a:defRPr>
                <a:solidFill>
                  <a:schemeClr val="tx2"/>
                </a:solidFill>
                <a:latin typeface="Arial" panose="020B0604020202020204" pitchFamily="34" charset="0"/>
                <a:cs typeface="Arial" panose="020B0604020202020204" pitchFamily="34" charset="0"/>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4" name="Content Placeholder 8"/>
          <p:cNvSpPr>
            <a:spLocks noGrp="1"/>
          </p:cNvSpPr>
          <p:nvPr>
            <p:ph sz="quarter" idx="14" hasCustomPrompt="1"/>
          </p:nvPr>
        </p:nvSpPr>
        <p:spPr>
          <a:xfrm>
            <a:off x="4677833" y="1009650"/>
            <a:ext cx="4313767" cy="3619500"/>
          </a:xfrm>
        </p:spPr>
        <p:txBody>
          <a:bodyPr/>
          <a:lstStyle>
            <a:lvl1pPr>
              <a:defRPr>
                <a:solidFill>
                  <a:schemeClr val="tx1"/>
                </a:solidFill>
                <a:latin typeface="Arial" panose="020B0604020202020204" pitchFamily="34" charset="0"/>
                <a:cs typeface="Arial" panose="020B0604020202020204" pitchFamily="34" charset="0"/>
              </a:defRPr>
            </a:lvl1pPr>
            <a:lvl2pPr>
              <a:defRPr sz="1800">
                <a:solidFill>
                  <a:schemeClr val="tx2"/>
                </a:solidFill>
                <a:latin typeface="Arial" panose="020B0604020202020204" pitchFamily="34" charset="0"/>
                <a:cs typeface="Arial" panose="020B0604020202020204" pitchFamily="34" charset="0"/>
              </a:defRPr>
            </a:lvl2pPr>
            <a:lvl3pPr>
              <a:defRPr sz="1800">
                <a:solidFill>
                  <a:schemeClr val="tx2"/>
                </a:solidFill>
                <a:latin typeface="Arial" panose="020B0604020202020204" pitchFamily="34" charset="0"/>
                <a:cs typeface="Arial" panose="020B0604020202020204" pitchFamily="34" charset="0"/>
              </a:defRPr>
            </a:lvl3pPr>
            <a:lvl4pPr>
              <a:defRPr sz="1600">
                <a:solidFill>
                  <a:schemeClr val="tx2"/>
                </a:solidFill>
                <a:latin typeface="Arial" panose="020B0604020202020204" pitchFamily="34" charset="0"/>
                <a:cs typeface="Arial" panose="020B0604020202020204" pitchFamily="34" charset="0"/>
              </a:defRPr>
            </a:lvl4pPr>
            <a:lvl5pPr>
              <a:defRPr>
                <a:solidFill>
                  <a:schemeClr val="tx2"/>
                </a:solidFill>
                <a:latin typeface="Arial" panose="020B0604020202020204" pitchFamily="34" charset="0"/>
                <a:cs typeface="Arial" panose="020B0604020202020204" pitchFamily="34" charset="0"/>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4059964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60">
          <p15:clr>
            <a:srgbClr val="FBAE40"/>
          </p15:clr>
        </p15:guide>
        <p15:guide id="2" orient="horz" pos="636">
          <p15:clr>
            <a:srgbClr val="FBAE40"/>
          </p15:clr>
        </p15:guide>
        <p15:guide id="3" pos="5664">
          <p15:clr>
            <a:srgbClr val="FBAE40"/>
          </p15:clr>
        </p15:guide>
        <p15:guide id="4" orient="horz" pos="2916">
          <p15:clr>
            <a:srgbClr val="FBAE40"/>
          </p15:clr>
        </p15:guide>
        <p15:guide id="5" pos="168">
          <p15:clr>
            <a:srgbClr val="FBAE40"/>
          </p15:clr>
        </p15:guide>
      </p15:sldGuideLst>
    </p:ext>
  </p:extLst>
</p:sldLayout>
</file>

<file path=ppt/slideLayouts/slideLayout47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a:t>Click to edit title</a:t>
            </a:r>
          </a:p>
        </p:txBody>
      </p:sp>
      <p:sp>
        <p:nvSpPr>
          <p:cNvPr id="9" name="Text Placeholder 7"/>
          <p:cNvSpPr>
            <a:spLocks noGrp="1"/>
          </p:cNvSpPr>
          <p:nvPr>
            <p:ph type="body" sz="quarter" idx="13" hasCustomPrompt="1"/>
          </p:nvPr>
        </p:nvSpPr>
        <p:spPr>
          <a:xfrm>
            <a:off x="353963" y="4708106"/>
            <a:ext cx="8436076" cy="97399"/>
          </a:xfrm>
        </p:spPr>
        <p:txBody>
          <a:bodyPr wrap="square" anchor="b" anchorCtr="0">
            <a:spAutoFit/>
          </a:bodyPr>
          <a:lstStyle>
            <a:lvl1pPr marL="0" indent="0">
              <a:lnSpc>
                <a:spcPct val="75000"/>
              </a:lnSpc>
              <a:spcBef>
                <a:spcPts val="0"/>
              </a:spcBef>
              <a:buFont typeface="Arial" pitchFamily="34" charset="0"/>
              <a:buNone/>
              <a:defRPr sz="800">
                <a:solidFill>
                  <a:srgbClr val="93A0A7"/>
                </a:solidFill>
                <a:latin typeface="+mn-lt"/>
              </a:defRPr>
            </a:lvl1pPr>
            <a:lvl2pPr marL="171446" indent="-114297">
              <a:defRPr sz="900"/>
            </a:lvl2pPr>
            <a:lvl3pPr marL="342892" indent="-114297">
              <a:defRPr sz="900"/>
            </a:lvl3pPr>
            <a:lvl4pPr marL="514337" indent="-114297">
              <a:defRPr sz="900"/>
            </a:lvl4pPr>
            <a:lvl5pPr marL="685783" indent="-114297">
              <a:defRPr sz="900"/>
            </a:lvl5pPr>
          </a:lstStyle>
          <a:p>
            <a:pPr lvl="0"/>
            <a:r>
              <a:rPr lang="en-US"/>
              <a:t>Click to edit footnote</a:t>
            </a:r>
          </a:p>
        </p:txBody>
      </p:sp>
      <p:sp>
        <p:nvSpPr>
          <p:cNvPr id="3" name="Slide Number Placeholder 2"/>
          <p:cNvSpPr>
            <a:spLocks noGrp="1"/>
          </p:cNvSpPr>
          <p:nvPr>
            <p:ph type="sldNum" sz="quarter" idx="14"/>
          </p:nvPr>
        </p:nvSpPr>
        <p:spPr>
          <a:xfrm>
            <a:off x="8848345" y="4914889"/>
            <a:ext cx="128240" cy="123111"/>
          </a:xfrm>
          <a:prstGeom prst="rect">
            <a:avLst/>
          </a:prstGeom>
        </p:spPr>
        <p:txBody>
          <a:body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a:p>
        </p:txBody>
      </p:sp>
    </p:spTree>
    <p:extLst>
      <p:ext uri="{BB962C8B-B14F-4D97-AF65-F5344CB8AC3E}">
        <p14:creationId xmlns:p14="http://schemas.microsoft.com/office/powerpoint/2010/main" val="96185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5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
        <p:nvSpPr>
          <p:cNvPr id="11"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2108519298"/>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09174" y="2036876"/>
            <a:ext cx="6725652" cy="623248"/>
          </a:xfrm>
          <a:noFill/>
          <a:ln w="9525" cap="flat" cmpd="sng" algn="ctr">
            <a:noFill/>
            <a:prstDash val="solid"/>
            <a:round/>
            <a:headEnd type="none" w="med" len="med"/>
            <a:tailEnd type="none" w="med" len="med"/>
          </a:ln>
          <a:effectLst>
            <a:outerShdw blurRad="546100" dir="2700000" algn="tl" rotWithShape="0">
              <a:schemeClr val="tx1">
                <a:alpha val="43000"/>
              </a:schemeClr>
            </a:outerShdw>
          </a:effectLst>
        </p:spPr>
        <p:txBody>
          <a:bodyPr vert="horz" wrap="square" lIns="365760" tIns="0" rIns="365760" bIns="91440" numCol="1" rtlCol="0" anchor="ctr" anchorCtr="0" compatLnSpc="1">
            <a:prstTxWarp prst="textNoShape">
              <a:avLst/>
            </a:prstTxWarp>
            <a:noAutofit/>
          </a:bodyPr>
          <a:lstStyle>
            <a:lvl1pPr>
              <a:lnSpc>
                <a:spcPct val="75000"/>
              </a:lnSpc>
              <a:defRPr lang="en-US" sz="5390" b="1" kern="1200" dirty="0">
                <a:ln>
                  <a:solidFill>
                    <a:schemeClr val="bg2">
                      <a:alpha val="0"/>
                    </a:schemeClr>
                  </a:solidFill>
                </a:ln>
                <a:solidFill>
                  <a:srgbClr val="FFFFFF"/>
                </a:solidFill>
                <a:effectLst>
                  <a:outerShdw blurRad="444500" dir="2700000" algn="tl" rotWithShape="0">
                    <a:schemeClr val="tx1">
                      <a:alpha val="26000"/>
                    </a:schemeClr>
                  </a:outerShdw>
                </a:effectLst>
                <a:ea typeface="+mn-ea"/>
                <a:cs typeface="Arial" charset="0"/>
              </a:defRPr>
            </a:lvl1pPr>
          </a:lstStyle>
          <a:p>
            <a:pPr lvl="0"/>
            <a:r>
              <a:rPr lang="en-US"/>
              <a:t>Click to edit Master title style</a:t>
            </a:r>
            <a:br>
              <a:rPr lang="en-US"/>
            </a:br>
            <a:r>
              <a:rPr lang="en-US"/>
              <a:t>[section break slide]</a:t>
            </a:r>
          </a:p>
        </p:txBody>
      </p:sp>
    </p:spTree>
    <p:extLst>
      <p:ext uri="{BB962C8B-B14F-4D97-AF65-F5344CB8AC3E}">
        <p14:creationId xmlns:p14="http://schemas.microsoft.com/office/powerpoint/2010/main" val="176883460"/>
      </p:ext>
    </p:extLst>
  </p:cSld>
  <p:clrMapOvr>
    <a:masterClrMapping/>
  </p:clrMapOvr>
  <p:transition>
    <p:fade/>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itle" preserve="1">
  <p:cSld name="2_Title Slide with Linear Gradient">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Linear gradient</a:t>
            </a:r>
          </a:p>
        </p:txBody>
      </p:sp>
      <p:sp>
        <p:nvSpPr>
          <p:cNvPr id="3"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4" name="Picture 3"/>
          <p:cNvPicPr>
            <a:picLocks noChangeAspect="1"/>
          </p:cNvPicPr>
          <p:nvPr userDrawn="1"/>
        </p:nvPicPr>
        <p:blipFill>
          <a:blip r:embed="rId2">
            <a:biLevel thresh="25000"/>
            <a:extLst>
              <a:ext uri="{28A0092B-C50C-407E-A947-70E740481C1C}">
                <a14:useLocalDpi xmlns:a14="http://schemas.microsoft.com/office/drawing/2010/main" val="0"/>
              </a:ext>
            </a:extLst>
          </a:blip>
          <a:stretch>
            <a:fillRect/>
          </a:stretch>
        </p:blipFill>
        <p:spPr>
          <a:xfrm>
            <a:off x="457200" y="376684"/>
            <a:ext cx="911728" cy="829850"/>
          </a:xfrm>
          <a:prstGeom prst="rect">
            <a:avLst/>
          </a:prstGeom>
        </p:spPr>
      </p:pic>
    </p:spTree>
    <p:extLst>
      <p:ext uri="{BB962C8B-B14F-4D97-AF65-F5344CB8AC3E}">
        <p14:creationId xmlns:p14="http://schemas.microsoft.com/office/powerpoint/2010/main" val="3087947787"/>
      </p:ext>
    </p:extLst>
  </p:cSld>
  <p:clrMapOvr>
    <a:masterClrMapping/>
  </p:clrMapOvr>
  <p:extLst>
    <p:ext uri="{DCECCB84-F9BA-43D5-87BE-67443E8EF086}">
      <p15:sldGuideLst xmlns:p15="http://schemas.microsoft.com/office/powerpoint/2012/main">
        <p15:guide id="1" orient="horz" pos="1620">
          <p15:clr>
            <a:srgbClr val="FBAE40"/>
          </p15:clr>
        </p15:guide>
        <p15:guide id="2" pos="288">
          <p15:clr>
            <a:srgbClr val="FBAE40"/>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6" name="Picture 5"/>
          <p:cNvPicPr>
            <a:picLocks noChangeAspect="1"/>
          </p:cNvPicPr>
          <p:nvPr userDrawn="1"/>
        </p:nvPicPr>
        <p:blipFill>
          <a:blip r:embed="rId2">
            <a:biLevel thresh="25000"/>
            <a:extLst>
              <a:ext uri="{28A0092B-C50C-407E-A947-70E740481C1C}">
                <a14:useLocalDpi xmlns:a14="http://schemas.microsoft.com/office/drawing/2010/main" val="0"/>
              </a:ext>
            </a:extLst>
          </a:blip>
          <a:stretch>
            <a:fillRect/>
          </a:stretch>
        </p:blipFill>
        <p:spPr>
          <a:xfrm>
            <a:off x="457200" y="376684"/>
            <a:ext cx="911728" cy="829850"/>
          </a:xfrm>
          <a:prstGeom prst="rect">
            <a:avLst/>
          </a:prstGeom>
        </p:spPr>
      </p:pic>
    </p:spTree>
    <p:extLst>
      <p:ext uri="{BB962C8B-B14F-4D97-AF65-F5344CB8AC3E}">
        <p14:creationId xmlns:p14="http://schemas.microsoft.com/office/powerpoint/2010/main" val="263893592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
        <p:nvSpPr>
          <p:cNvPr id="8"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33331498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endParaRPr lang="en-US" sz="1100" dirty="0">
              <a:latin typeface="Arial"/>
            </a:endParaRPr>
          </a:p>
        </p:txBody>
      </p:sp>
      <p:sp>
        <p:nvSpPr>
          <p:cNvPr id="11"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19337114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631117321"/>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1"/>
                </a:solidFill>
                <a:latin typeface="+mn-lt"/>
                <a:cs typeface="Intel Clear"/>
              </a:defRPr>
            </a:lvl1pPr>
            <a:lvl2pPr marL="417513" indent="-225425">
              <a:buFont typeface="Intel Clear" pitchFamily="34" charset="0"/>
              <a:buChar char="–"/>
              <a:defRPr sz="1200" baseline="0">
                <a:latin typeface="+mn-lt"/>
                <a:cs typeface="Intel Clear" panose="020B0604020203020204" pitchFamily="34" charset="0"/>
              </a:defRPr>
            </a:lvl2pPr>
            <a:lvl3pPr marL="685800" indent="-228600">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54216199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147472537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pPr/>
              <a:t>‹#›</a:t>
            </a:fld>
            <a:endParaRPr lang="en-US" dirty="0"/>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7" y="4975795"/>
            <a:ext cx="184666" cy="246221"/>
          </a:xfrm>
          <a:prstGeom prst="rect">
            <a:avLst/>
          </a:prstGeom>
          <a:noFill/>
        </p:spPr>
        <p:txBody>
          <a:bodyPr wrap="none" rtlCol="0">
            <a:spAutoFit/>
          </a:bodyPr>
          <a:lstStyle/>
          <a:p>
            <a:endParaRPr lang="en-US" sz="1000" dirty="0">
              <a:solidFill>
                <a:schemeClr val="tx2"/>
              </a:solidFill>
              <a:cs typeface="Intel Clear"/>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8"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39390718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pPr/>
              <a:t>‹#›</a:t>
            </a:fld>
            <a:endParaRPr lang="en-US" dirty="0"/>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7"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150046210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5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cstate="print">
            <a:extLst>
              <a:ext uri="{28A0092B-C50C-407E-A947-70E740481C1C}">
                <a14:useLocalDpi xmlns:a14="http://schemas.microsoft.com/office/drawing/2010/main"/>
              </a:ext>
            </a:extLst>
          </a:blip>
          <a:stretch>
            <a:fillRect/>
          </a:stretch>
        </p:blipFill>
        <p:spPr bwMode="auto">
          <a:xfrm>
            <a:off x="451797" y="383169"/>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4266510973"/>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tx2">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209023395"/>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secHead" preserve="1">
  <p:cSld name="Blue Section Break">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sp>
        <p:nvSpPr>
          <p:cNvPr id="2" name="Title 1"/>
          <p:cNvSpPr>
            <a:spLocks noGrp="1"/>
          </p:cNvSpPr>
          <p:nvPr userDrawn="1">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blue section break</a:t>
            </a:r>
          </a:p>
        </p:txBody>
      </p:sp>
      <p:sp>
        <p:nvSpPr>
          <p:cNvPr id="3" name="Text Placeholder 2"/>
          <p:cNvSpPr>
            <a:spLocks noGrp="1"/>
          </p:cNvSpPr>
          <p:nvPr userDrawn="1">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Tree>
    <p:extLst>
      <p:ext uri="{BB962C8B-B14F-4D97-AF65-F5344CB8AC3E}">
        <p14:creationId xmlns:p14="http://schemas.microsoft.com/office/powerpoint/2010/main" val="377581167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preserve="1" userDrawn="1">
  <p:cSld name="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a:ea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chemeClr val="tx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432483700"/>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Blue Section Break Image">
    <p:bg>
      <p:bgPr>
        <a:gradFill>
          <a:gsLst>
            <a:gs pos="32000">
              <a:schemeClr val="tx2"/>
            </a:gs>
            <a:gs pos="95000">
              <a:srgbClr val="009FDF"/>
            </a:gs>
            <a:gs pos="78000">
              <a:srgbClr val="0071C5"/>
            </a:gs>
          </a:gsLst>
          <a:lin ang="19860000" scaled="0"/>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8"/>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chemeClr val="accent3"/>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1"/>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Tree>
    <p:extLst>
      <p:ext uri="{BB962C8B-B14F-4D97-AF65-F5344CB8AC3E}">
        <p14:creationId xmlns:p14="http://schemas.microsoft.com/office/powerpoint/2010/main" val="149285133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pPr/>
              <a:t>‹#›</a:t>
            </a:fld>
            <a:endParaRPr lang="en-US" dirty="0"/>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970208585"/>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EE2556C5-CE8C-6547-B838-EA80C61A4AF7}" type="slidenum">
              <a:rPr lang="en-US" smtClean="0"/>
              <a:pPr/>
              <a:t>‹#›</a:t>
            </a:fld>
            <a:endParaRPr lang="en-US" dirty="0"/>
          </a:p>
        </p:txBody>
      </p:sp>
      <p:sp>
        <p:nvSpPr>
          <p:cNvPr id="3"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237664157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blank" preserve="1">
  <p:cSld name="1_Back Cover Radial Gradient">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biLevel thresh="25000"/>
            <a:extLst>
              <a:ext uri="{28A0092B-C50C-407E-A947-70E740481C1C}">
                <a14:useLocalDpi xmlns:a14="http://schemas.microsoft.com/office/drawing/2010/main" val="0"/>
              </a:ext>
            </a:extLst>
          </a:blip>
          <a:stretch>
            <a:fillRect/>
          </a:stretch>
        </p:blipFill>
        <p:spPr>
          <a:xfrm>
            <a:off x="3336586" y="1608854"/>
            <a:ext cx="2172513" cy="1977410"/>
          </a:xfrm>
          <a:prstGeom prst="rect">
            <a:avLst/>
          </a:prstGeom>
        </p:spPr>
      </p:pic>
    </p:spTree>
    <p:extLst>
      <p:ext uri="{BB962C8B-B14F-4D97-AF65-F5344CB8AC3E}">
        <p14:creationId xmlns:p14="http://schemas.microsoft.com/office/powerpoint/2010/main" val="368859161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userDrawn="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308848"/>
            <a:ext cx="8229600" cy="868680"/>
          </a:xfrm>
        </p:spPr>
        <p:txBody>
          <a:bodyPr/>
          <a:lstStyle>
            <a:lvl1pPr>
              <a:defRPr sz="4000" b="0" i="0" baseline="0">
                <a:solidFill>
                  <a:schemeClr val="bg1"/>
                </a:solidFill>
                <a:latin typeface="Intel Clear Pro Bold"/>
                <a:cs typeface="Intel Clear Pro Bold"/>
              </a:defRPr>
            </a:lvl1pPr>
          </a:lstStyle>
          <a:p>
            <a:r>
              <a:rPr lang="en-US" dirty="0"/>
              <a:t>28pt Intel Clear Headline</a:t>
            </a:r>
          </a:p>
        </p:txBody>
      </p:sp>
    </p:spTree>
    <p:extLst>
      <p:ext uri="{BB962C8B-B14F-4D97-AF65-F5344CB8AC3E}">
        <p14:creationId xmlns:p14="http://schemas.microsoft.com/office/powerpoint/2010/main" val="2577713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fld id="{C8CA87C5-1435-44D5-A27F-0F1774723DE0}" type="slidenum">
              <a:rPr lang="en-US" smtClean="0"/>
              <a:t>‹#›</a:t>
            </a:fld>
            <a:endParaRPr lang="en-US" dirty="0"/>
          </a:p>
        </p:txBody>
      </p:sp>
      <p:sp>
        <p:nvSpPr>
          <p:cNvPr id="4" name="Rectangle 3"/>
          <p:cNvSpPr/>
          <p:nvPr userDrawn="1"/>
        </p:nvSpPr>
        <p:spPr>
          <a:xfrm>
            <a:off x="2000250" y="4857750"/>
            <a:ext cx="5429250" cy="207749"/>
          </a:xfrm>
          <a:prstGeom prst="rect">
            <a:avLst/>
          </a:prstGeom>
        </p:spPr>
        <p:txBody>
          <a:bodyPr wrap="square">
            <a:spAutoFit/>
          </a:bodyPr>
          <a:lstStyle/>
          <a:p>
            <a:r>
              <a:rPr lang="en-US" sz="750" dirty="0">
                <a:solidFill>
                  <a:schemeClr val="bg1"/>
                </a:solidFill>
                <a:latin typeface="Arial" panose="020B0604020202020204" pitchFamily="34" charset="0"/>
                <a:cs typeface="Arial" panose="020B0604020202020204" pitchFamily="34" charset="0"/>
              </a:rPr>
              <a:t>The information on this page is subject to the use and disclosure restrictions provided on Page</a:t>
            </a:r>
            <a:r>
              <a:rPr lang="en-US" sz="750" baseline="0" dirty="0">
                <a:solidFill>
                  <a:schemeClr val="bg1"/>
                </a:solidFill>
                <a:latin typeface="Arial" panose="020B0604020202020204" pitchFamily="34" charset="0"/>
                <a:cs typeface="Arial" panose="020B0604020202020204" pitchFamily="34" charset="0"/>
              </a:rPr>
              <a:t> 2</a:t>
            </a:r>
            <a:r>
              <a:rPr lang="en-US" sz="750" dirty="0">
                <a:solidFill>
                  <a:schemeClr val="bg1"/>
                </a:solidFill>
                <a:latin typeface="Arial" panose="020B0604020202020204" pitchFamily="34" charset="0"/>
                <a:cs typeface="Arial" panose="020B0604020202020204" pitchFamily="34" charset="0"/>
              </a:rPr>
              <a:t> of this document.</a:t>
            </a:r>
            <a:endParaRPr lang="en-US" sz="75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97376700"/>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userDrawn="1">
  <p:cSld name="13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r>
              <a:rPr lang="en-US" dirty="0"/>
              <a:t>Intel Confidential</a:t>
            </a:r>
          </a:p>
        </p:txBody>
      </p:sp>
    </p:spTree>
    <p:extLst>
      <p:ext uri="{BB962C8B-B14F-4D97-AF65-F5344CB8AC3E}">
        <p14:creationId xmlns:p14="http://schemas.microsoft.com/office/powerpoint/2010/main" val="8076344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wo Conten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Tree>
    <p:extLst>
      <p:ext uri="{BB962C8B-B14F-4D97-AF65-F5344CB8AC3E}">
        <p14:creationId xmlns:p14="http://schemas.microsoft.com/office/powerpoint/2010/main" val="396452781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6_Two Content with Image">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panose="020B0604020203020204" pitchFamily="34" charset="0"/>
              </a:defRPr>
            </a:lvl1pPr>
          </a:lstStyle>
          <a:p>
            <a:r>
              <a:rPr lang="en-US" sz="1100" dirty="0">
                <a:latin typeface="Arial"/>
              </a:rPr>
              <a:t>Click icon to add picture</a:t>
            </a: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panose="020B0604020203020204" pitchFamily="34" charset="0"/>
              </a:defRPr>
            </a:lvl1pPr>
          </a:lstStyle>
          <a:p>
            <a:r>
              <a:rPr lang="en-US" sz="1100" dirty="0">
                <a:latin typeface="Arial"/>
              </a:rPr>
              <a:t>Click icon to add picture</a:t>
            </a:r>
          </a:p>
        </p:txBody>
      </p:sp>
      <p:sp>
        <p:nvSpPr>
          <p:cNvPr id="11"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1133432591"/>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userDrawn="1">
  <p:cSld name="Текстовый слайд">
    <p:bg>
      <p:bgPr>
        <a:blipFill dpi="0" rotWithShape="1">
          <a:blip r:embed="rId2">
            <a:lum/>
          </a:blip>
          <a:srcRect/>
          <a:stretch>
            <a:fillRect t="-4000" b="-4000"/>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DE28BFE-ADF7-4BE5-A2EB-C2FF7E44CE37}"/>
              </a:ext>
            </a:extLst>
          </p:cNvPr>
          <p:cNvSpPr txBox="1"/>
          <p:nvPr userDrawn="1"/>
        </p:nvSpPr>
        <p:spPr>
          <a:xfrm>
            <a:off x="7896669" y="4814877"/>
            <a:ext cx="988828" cy="207749"/>
          </a:xfrm>
          <a:prstGeom prst="rect">
            <a:avLst/>
          </a:prstGeom>
          <a:noFill/>
        </p:spPr>
        <p:txBody>
          <a:bodyPr wrap="square" rtlCol="0" anchor="ctr" anchorCtr="0">
            <a:spAutoFit/>
          </a:bodyPr>
          <a:lstStyle/>
          <a:p>
            <a:pPr algn="r"/>
            <a:fld id="{E4C359FD-4C07-4884-96F6-7C91EEC58249}" type="slidenum">
              <a:rPr lang="ru-RU" sz="750" dirty="0">
                <a:solidFill>
                  <a:schemeClr val="bg1"/>
                </a:solidFill>
                <a:latin typeface="Intel Clear (Основной текст)"/>
                <a:ea typeface="Intel Clear" panose="020B0604020203020204" pitchFamily="34" charset="0"/>
                <a:cs typeface="Intel Clear" panose="020B0604020203020204" pitchFamily="34" charset="0"/>
              </a:rPr>
              <a:t>‹#›</a:t>
            </a:fld>
            <a:r>
              <a:rPr lang="ru-RU" sz="750" dirty="0">
                <a:solidFill>
                  <a:schemeClr val="bg1"/>
                </a:solidFill>
              </a:rPr>
              <a:t> </a:t>
            </a:r>
          </a:p>
        </p:txBody>
      </p:sp>
    </p:spTree>
    <p:extLst>
      <p:ext uri="{BB962C8B-B14F-4D97-AF65-F5344CB8AC3E}">
        <p14:creationId xmlns:p14="http://schemas.microsoft.com/office/powerpoint/2010/main" val="75242499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preserve="1" userDrawn="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userDrawn="1"/>
        </p:nvGrpSpPr>
        <p:grpSpPr>
          <a:xfrm>
            <a:off x="1101304" y="4496790"/>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3515865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preserve="1" userDrawn="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5F1BD0FC-D3B7-4D2E-989A-64ED187DAF99}"/>
              </a:ext>
            </a:extLst>
          </p:cNvPr>
          <p:cNvSpPr/>
          <p:nvPr userDrawn="1"/>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3D2DE0DF-793A-4E90-BB4C-004CD646F4EF}"/>
              </a:ext>
            </a:extLst>
          </p:cNvPr>
          <p:cNvSpPr/>
          <p:nvPr userDrawn="1"/>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C39C59F8-1EBA-44B6-940C-E67247F76722}"/>
              </a:ext>
            </a:extLst>
          </p:cNvPr>
          <p:cNvSpPr/>
          <p:nvPr userDrawn="1"/>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grpSp>
        <p:nvGrpSpPr>
          <p:cNvPr id="14" name="Group 13">
            <a:extLst>
              <a:ext uri="{FF2B5EF4-FFF2-40B4-BE49-F238E27FC236}">
                <a16:creationId xmlns:a16="http://schemas.microsoft.com/office/drawing/2014/main" id="{25251DAF-788D-46D0-84B3-34DFEE6262F3}"/>
              </a:ext>
            </a:extLst>
          </p:cNvPr>
          <p:cNvGrpSpPr/>
          <p:nvPr userDrawn="1"/>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2255164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preserve="1" userDrawn="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Autofit/>
          </a:bodyPr>
          <a:lstStyle>
            <a:lvl1pPr>
              <a:defRPr sz="5625">
                <a:solidFill>
                  <a:srgbClr val="525252"/>
                </a:solidFill>
              </a:defRPr>
            </a:lvl1pPr>
          </a:lstStyle>
          <a:p>
            <a:r>
              <a:rPr lang="en-US"/>
              <a:t>75 </a:t>
            </a:r>
            <a:r>
              <a:rPr lang="en-US" err="1"/>
              <a:t>pt</a:t>
            </a:r>
            <a:r>
              <a:rPr lang="en-US"/>
              <a:t> Intel Clear</a:t>
            </a:r>
            <a:endParaRPr/>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99F366F8-DC49-4E0B-B131-1FB92CC518E3}"/>
              </a:ext>
            </a:extLst>
          </p:cNvPr>
          <p:cNvSpPr/>
          <p:nvPr userDrawn="1"/>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10443275-64C7-4249-92B8-990C3BB41279}"/>
              </a:ext>
            </a:extLst>
          </p:cNvPr>
          <p:cNvSpPr/>
          <p:nvPr userDrawn="1"/>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908D9A-1608-44B4-A0A3-FC9E665728CA}"/>
              </a:ext>
            </a:extLst>
          </p:cNvPr>
          <p:cNvSpPr/>
          <p:nvPr userDrawn="1"/>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3" name="Graphic 2">
            <a:extLst>
              <a:ext uri="{FF2B5EF4-FFF2-40B4-BE49-F238E27FC236}">
                <a16:creationId xmlns:a16="http://schemas.microsoft.com/office/drawing/2014/main" id="{2952F383-4862-4271-B541-5612120030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2407510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Tree>
    <p:extLst>
      <p:ext uri="{BB962C8B-B14F-4D97-AF65-F5344CB8AC3E}">
        <p14:creationId xmlns:p14="http://schemas.microsoft.com/office/powerpoint/2010/main" val="530181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5691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4278557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701146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4920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Title, Sub, Content &amp; 2 Pictures">
    <p:spTree>
      <p:nvGrpSpPr>
        <p:cNvPr id="1" name=""/>
        <p:cNvGrpSpPr/>
        <p:nvPr/>
      </p:nvGrpSpPr>
      <p:grpSpPr>
        <a:xfrm>
          <a:off x="0" y="0"/>
          <a:ext cx="0" cy="0"/>
          <a:chOff x="0" y="0"/>
          <a:chExt cx="0" cy="0"/>
        </a:xfrm>
      </p:grpSpPr>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678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25" name="Body Level One…">
            <a:extLst>
              <a:ext uri="{FF2B5EF4-FFF2-40B4-BE49-F238E27FC236}">
                <a16:creationId xmlns:a16="http://schemas.microsoft.com/office/drawing/2014/main" id="{6903F994-74B2-4D40-AA5F-7F3D24A00171}"/>
              </a:ext>
            </a:extLst>
          </p:cNvPr>
          <p:cNvSpPr txBox="1">
            <a:spLocks noGrp="1"/>
          </p:cNvSpPr>
          <p:nvPr>
            <p:ph idx="27" hasCustomPrompt="1"/>
          </p:nvPr>
        </p:nvSpPr>
        <p:spPr>
          <a:xfrm>
            <a:off x="4956999" y="2234121"/>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26" name="Body Level One…">
            <a:extLst>
              <a:ext uri="{FF2B5EF4-FFF2-40B4-BE49-F238E27FC236}">
                <a16:creationId xmlns:a16="http://schemas.microsoft.com/office/drawing/2014/main" id="{BF74888E-798E-B543-94EF-279F3EA6E46B}"/>
              </a:ext>
            </a:extLst>
          </p:cNvPr>
          <p:cNvSpPr txBox="1">
            <a:spLocks noGrp="1"/>
          </p:cNvSpPr>
          <p:nvPr>
            <p:ph idx="28" hasCustomPrompt="1"/>
          </p:nvPr>
        </p:nvSpPr>
        <p:spPr>
          <a:xfrm>
            <a:off x="4956999" y="4446879"/>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56999" y="428625"/>
            <a:ext cx="3501628" cy="1785938"/>
          </a:xfrm>
        </p:spPr>
        <p:txBody>
          <a:bodyPr/>
          <a:lstStyle/>
          <a:p>
            <a:endParaRPr lang="en-US"/>
          </a:p>
        </p:txBody>
      </p:sp>
      <p:sp>
        <p:nvSpPr>
          <p:cNvPr id="20" name="Picture Placeholder 4">
            <a:extLst>
              <a:ext uri="{FF2B5EF4-FFF2-40B4-BE49-F238E27FC236}">
                <a16:creationId xmlns:a16="http://schemas.microsoft.com/office/drawing/2014/main" id="{5CA48836-DAA2-4E4F-A22A-2F5682E12CEF}"/>
              </a:ext>
            </a:extLst>
          </p:cNvPr>
          <p:cNvSpPr>
            <a:spLocks noGrp="1"/>
          </p:cNvSpPr>
          <p:nvPr>
            <p:ph type="pic" sz="quarter" idx="31"/>
          </p:nvPr>
        </p:nvSpPr>
        <p:spPr>
          <a:xfrm>
            <a:off x="4956999" y="2652796"/>
            <a:ext cx="3501628" cy="1785938"/>
          </a:xfrm>
        </p:spPr>
        <p:txBody>
          <a:bodyPr/>
          <a:lstStyle/>
          <a:p>
            <a:endParaRPr lang="en-US"/>
          </a:p>
        </p:txBody>
      </p:sp>
      <p:sp>
        <p:nvSpPr>
          <p:cNvPr id="14" name="Content Placeholder 2">
            <a:extLst>
              <a:ext uri="{FF2B5EF4-FFF2-40B4-BE49-F238E27FC236}">
                <a16:creationId xmlns:a16="http://schemas.microsoft.com/office/drawing/2014/main" id="{DC0D3278-E8A7-4B14-A5ED-BE235CEC6F80}"/>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3">
            <a:extLst>
              <a:ext uri="{FF2B5EF4-FFF2-40B4-BE49-F238E27FC236}">
                <a16:creationId xmlns:a16="http://schemas.microsoft.com/office/drawing/2014/main" id="{403FD6E6-528D-49D5-BBAB-B26572C15F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544655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1342"/>
            <a:ext cx="8228012" cy="3427808"/>
          </a:xfrm>
        </p:spPr>
        <p:txBody>
          <a:bodyPr/>
          <a:lstStyle>
            <a:lvl1pPr marL="0" marR="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lvl1pPr>
            <a:lvl2pPr>
              <a:defRPr lang="en-US" sz="1350" kern="1200" baseline="0" dirty="0" err="1" smtClean="0">
                <a:solidFill>
                  <a:schemeClr val="tx2"/>
                </a:solidFill>
                <a:latin typeface="+mn-lt"/>
                <a:ea typeface="+mn-ea"/>
                <a:cs typeface="Intel Clear" panose="020B0604020203020204" pitchFamily="34" charset="0"/>
              </a:defRPr>
            </a:lvl2pPr>
            <a:lvl3pPr marL="428625" indent="-171450">
              <a:defRPr lang="en-US" sz="1350" kern="1200" dirty="0" smtClean="0">
                <a:solidFill>
                  <a:schemeClr val="tx2"/>
                </a:solidFill>
                <a:latin typeface="+mn-lt"/>
                <a:ea typeface="+mn-ea"/>
                <a:cs typeface="Intel Clear" panose="020B0604020203020204" pitchFamily="34" charset="0"/>
              </a:defRPr>
            </a:lvl3pPr>
            <a:lvl4pPr>
              <a:defRPr/>
            </a:lvl4pPr>
            <a:lvl5pPr>
              <a:defRPr/>
            </a:lvl5pPr>
          </a:lstStyle>
          <a:p>
            <a:pPr marL="0" marR="0" lvl="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pPr>
            <a:r>
              <a:rPr lang="en-US" dirty="0" err="1"/>
              <a:t>22pt</a:t>
            </a:r>
            <a:r>
              <a:rPr lang="en-US" dirty="0"/>
              <a:t> Intel Clear body text</a:t>
            </a:r>
          </a:p>
          <a:p>
            <a:pPr lvl="1"/>
            <a:r>
              <a:rPr lang="en-US" dirty="0" err="1"/>
              <a:t>18pt</a:t>
            </a:r>
            <a:r>
              <a:rPr lang="en-US" dirty="0"/>
              <a:t> Intel Clear bullet one</a:t>
            </a:r>
          </a:p>
          <a:p>
            <a:pPr marL="428625" lvl="2" indent="-171450" algn="l" defTabSz="342900" rtl="0" eaLnBrk="1" latinLnBrk="0" hangingPunct="1">
              <a:spcBef>
                <a:spcPts val="600"/>
              </a:spcBef>
              <a:buFont typeface="Wingdings" charset="2"/>
              <a:buChar char="§"/>
            </a:pPr>
            <a:r>
              <a:rPr lang="en-US" dirty="0" err="1"/>
              <a:t>18pt</a:t>
            </a:r>
            <a:r>
              <a:rPr lang="en-US" dirty="0"/>
              <a:t> Intel Clear sub-bullet</a:t>
            </a:r>
          </a:p>
          <a:p>
            <a:pPr lvl="3"/>
            <a:r>
              <a:rPr lang="en-US" dirty="0" err="1"/>
              <a:t>16pt</a:t>
            </a:r>
            <a:r>
              <a:rPr lang="en-US" dirty="0"/>
              <a:t> Intel Clear fourth level</a:t>
            </a:r>
          </a:p>
          <a:p>
            <a:pPr lvl="4"/>
            <a:r>
              <a:rPr lang="en-US" dirty="0" err="1"/>
              <a:t>14pt</a:t>
            </a:r>
            <a:r>
              <a:rPr lang="en-US" dirty="0"/>
              <a:t> Intel Clear fifth level</a:t>
            </a:r>
          </a:p>
        </p:txBody>
      </p:sp>
      <p:sp>
        <p:nvSpPr>
          <p:cNvPr id="4" name="Date Placeholder 3"/>
          <p:cNvSpPr>
            <a:spLocks noGrp="1"/>
          </p:cNvSpPr>
          <p:nvPr>
            <p:ph type="dt" sz="half" idx="10"/>
          </p:nvPr>
        </p:nvSpPr>
        <p:spPr>
          <a:xfrm>
            <a:off x="457200" y="4767263"/>
            <a:ext cx="2133600" cy="273844"/>
          </a:xfrm>
          <a:prstGeom prst="rect">
            <a:avLst/>
          </a:prstGeom>
        </p:spPr>
        <p:txBody>
          <a:bodyPr/>
          <a:lstStyle/>
          <a:p>
            <a:endParaRPr lang="en-US" dirty="0">
              <a:solidFill>
                <a:prstClr val="black"/>
              </a:solidFill>
            </a:endParaRPr>
          </a:p>
        </p:txBody>
      </p:sp>
      <p:sp>
        <p:nvSpPr>
          <p:cNvPr id="5" name="Footer Placeholder 4"/>
          <p:cNvSpPr>
            <a:spLocks noGrp="1"/>
          </p:cNvSpPr>
          <p:nvPr>
            <p:ph type="ftr" sz="quarter" idx="11"/>
          </p:nvPr>
        </p:nvSpPr>
        <p:spPr>
          <a:xfrm>
            <a:off x="3124200" y="4816638"/>
            <a:ext cx="2895600" cy="273844"/>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p:txBody>
          <a:bodyPr/>
          <a:lstStyle>
            <a:lvl1pPr>
              <a:defRPr/>
            </a:lvl1pPr>
          </a:lstStyle>
          <a:p>
            <a:r>
              <a:rPr lang="en-US" dirty="0" err="1"/>
              <a:t>36pt</a:t>
            </a:r>
            <a:r>
              <a:rPr lang="en-US" dirty="0"/>
              <a:t> Intel Clear Light Headline</a:t>
            </a:r>
          </a:p>
        </p:txBody>
      </p:sp>
    </p:spTree>
    <p:extLst>
      <p:ext uri="{BB962C8B-B14F-4D97-AF65-F5344CB8AC3E}">
        <p14:creationId xmlns:p14="http://schemas.microsoft.com/office/powerpoint/2010/main" val="4228300431"/>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Title, Sub, Content &amp; Pictur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61284" y="1"/>
            <a:ext cx="3847067" cy="4812125"/>
          </a:xfrm>
        </p:spPr>
        <p:txBody>
          <a:bodyPr/>
          <a:lstStyle/>
          <a:p>
            <a:endParaRPr lang="en-US"/>
          </a:p>
        </p:txBody>
      </p:sp>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033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11" name="Content Placeholder 2">
            <a:extLst>
              <a:ext uri="{FF2B5EF4-FFF2-40B4-BE49-F238E27FC236}">
                <a16:creationId xmlns:a16="http://schemas.microsoft.com/office/drawing/2014/main" id="{7B7FB3F6-9C71-45A0-8236-12671533CA22}"/>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B1C73349-1E00-4922-970C-187F97CE06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957924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Title &amp; Full Page Pictur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AAD9210-5064-4050-9368-9292054D59F4}"/>
              </a:ext>
            </a:extLst>
          </p:cNvPr>
          <p:cNvSpPr>
            <a:spLocks noGrp="1"/>
          </p:cNvSpPr>
          <p:nvPr>
            <p:ph type="pic" sz="quarter" idx="10"/>
          </p:nvPr>
        </p:nvSpPr>
        <p:spPr>
          <a:xfrm>
            <a:off x="-8464" y="0"/>
            <a:ext cx="8808244" cy="4801348"/>
          </a:xfrm>
          <a:noFill/>
        </p:spPr>
        <p:txBody>
          <a:bodyPr/>
          <a:lstStyle/>
          <a:p>
            <a:endParaRPr lang="en-US"/>
          </a:p>
        </p:txBody>
      </p:sp>
      <p:sp>
        <p:nvSpPr>
          <p:cNvPr id="11" name="Title Text">
            <a:extLst>
              <a:ext uri="{FF2B5EF4-FFF2-40B4-BE49-F238E27FC236}">
                <a16:creationId xmlns:a16="http://schemas.microsoft.com/office/drawing/2014/main" id="{14AFAB66-6BED-5D47-B26F-D9C8808F3A18}"/>
              </a:ext>
            </a:extLst>
          </p:cNvPr>
          <p:cNvSpPr txBox="1">
            <a:spLocks noGrp="1"/>
          </p:cNvSpPr>
          <p:nvPr>
            <p:ph type="title" hasCustomPrompt="1"/>
          </p:nvPr>
        </p:nvSpPr>
        <p:spPr>
          <a:xfrm>
            <a:off x="428626" y="428625"/>
            <a:ext cx="8258174" cy="6572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tx2"/>
                </a:solidFill>
              </a:defRPr>
            </a:lvl1pPr>
          </a:lstStyle>
          <a:p>
            <a:r>
              <a:rPr lang="en-US"/>
              <a:t>Full page Image, Delete Title if Necessary</a:t>
            </a:r>
          </a:p>
        </p:txBody>
      </p:sp>
    </p:spTree>
    <p:extLst>
      <p:ext uri="{BB962C8B-B14F-4D97-AF65-F5344CB8AC3E}">
        <p14:creationId xmlns:p14="http://schemas.microsoft.com/office/powerpoint/2010/main" val="4263884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Title &amp; Quote">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rgbClr val="525252"/>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4397"/>
            <a:ext cx="8258175" cy="2795388"/>
          </a:xfrm>
        </p:spPr>
        <p:txBody>
          <a:bodyPr>
            <a:normAutofit/>
          </a:bodyPr>
          <a:lstStyle>
            <a:lvl1pPr marL="0" indent="0">
              <a:buNone/>
              <a:defRPr sz="4500">
                <a:solidFill>
                  <a:schemeClr val="accent1"/>
                </a:solidFill>
              </a:defRPr>
            </a:lvl1pPr>
          </a:lstStyle>
          <a:p>
            <a:pPr lvl="0"/>
            <a:endParaRPr lang="en-US"/>
          </a:p>
        </p:txBody>
      </p:sp>
      <p:sp>
        <p:nvSpPr>
          <p:cNvPr id="9" name="Text Placeholder 3">
            <a:extLst>
              <a:ext uri="{FF2B5EF4-FFF2-40B4-BE49-F238E27FC236}">
                <a16:creationId xmlns:a16="http://schemas.microsoft.com/office/drawing/2014/main" id="{4E196E31-7238-4049-821C-D94FDEAEDC56}"/>
              </a:ext>
            </a:extLst>
          </p:cNvPr>
          <p:cNvSpPr>
            <a:spLocks noGrp="1"/>
          </p:cNvSpPr>
          <p:nvPr>
            <p:ph type="body" sz="quarter" idx="29"/>
          </p:nvPr>
        </p:nvSpPr>
        <p:spPr>
          <a:xfrm>
            <a:off x="428625" y="4096363"/>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641940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preserve="1" userDrawn="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9" name="TextBox 28">
            <a:extLst>
              <a:ext uri="{FF2B5EF4-FFF2-40B4-BE49-F238E27FC236}">
                <a16:creationId xmlns:a16="http://schemas.microsoft.com/office/drawing/2014/main" id="{EFDF4199-9905-E94D-9EEB-E7016E48C0FC}"/>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bg1"/>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endParaRPr lang="en-US"/>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12" name="Rectangle 11">
            <a:extLst>
              <a:ext uri="{FF2B5EF4-FFF2-40B4-BE49-F238E27FC236}">
                <a16:creationId xmlns:a16="http://schemas.microsoft.com/office/drawing/2014/main" id="{EBD06FF7-C66A-4B8C-9693-1423A8337983}"/>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3" name="Rectangle 12">
            <a:extLst>
              <a:ext uri="{FF2B5EF4-FFF2-40B4-BE49-F238E27FC236}">
                <a16:creationId xmlns:a16="http://schemas.microsoft.com/office/drawing/2014/main" id="{485269BB-7AC7-41A6-BC05-71FDAD0FDBA2}"/>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76557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rgbClr val="525252"/>
                </a:solidFill>
              </a:defRPr>
            </a:lvl1pPr>
          </a:lstStyle>
          <a:p>
            <a:r>
              <a:rPr lang="en-US"/>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642214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preserve="1" userDrawn="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721"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Rectangle 12">
            <a:extLst>
              <a:ext uri="{FF2B5EF4-FFF2-40B4-BE49-F238E27FC236}">
                <a16:creationId xmlns:a16="http://schemas.microsoft.com/office/drawing/2014/main" id="{ED4D76E8-466A-4C06-9261-BDE1AA914749}"/>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4" name="Rectangle 13">
            <a:extLst>
              <a:ext uri="{FF2B5EF4-FFF2-40B4-BE49-F238E27FC236}">
                <a16:creationId xmlns:a16="http://schemas.microsoft.com/office/drawing/2014/main" id="{2588B335-02FC-4504-AF46-DF56B2EC52E4}"/>
              </a:ext>
            </a:extLst>
          </p:cNvPr>
          <p:cNvSpPr/>
          <p:nvPr userDrawn="1"/>
        </p:nvSpPr>
        <p:spPr>
          <a:xfrm>
            <a:off x="362258" y="4921878"/>
            <a:ext cx="1364476" cy="207749"/>
          </a:xfrm>
          <a:prstGeom prst="rect">
            <a:avLst/>
          </a:prstGeom>
        </p:spPr>
        <p:txBody>
          <a:bodyPr wrap="none">
            <a:spAutoFit/>
          </a:bodyPr>
          <a:lstStyle/>
          <a:p>
            <a:pPr algn="l"/>
            <a:r>
              <a:rPr lang="en-US" sz="750">
                <a:solidFill>
                  <a:schemeClr val="bg1"/>
                </a:solidFill>
              </a:rPr>
              <a:t>Department or Event Name</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247281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preserve="1" userDrawn="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5" name="Rectangle 14">
            <a:extLst>
              <a:ext uri="{FF2B5EF4-FFF2-40B4-BE49-F238E27FC236}">
                <a16:creationId xmlns:a16="http://schemas.microsoft.com/office/drawing/2014/main" id="{68A864FA-3818-4931-B452-798F1E7F5A67}"/>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6" name="Rectangle 15">
            <a:extLst>
              <a:ext uri="{FF2B5EF4-FFF2-40B4-BE49-F238E27FC236}">
                <a16:creationId xmlns:a16="http://schemas.microsoft.com/office/drawing/2014/main" id="{48FC8DFF-85CB-4435-B144-6A1DC4093482}"/>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4200706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705"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Rectangle 18">
            <a:extLst>
              <a:ext uri="{FF2B5EF4-FFF2-40B4-BE49-F238E27FC236}">
                <a16:creationId xmlns:a16="http://schemas.microsoft.com/office/drawing/2014/main" id="{D5D8740F-FED9-4D14-9DF3-3BA84ADF820C}"/>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20" name="Rectangle 19">
            <a:extLst>
              <a:ext uri="{FF2B5EF4-FFF2-40B4-BE49-F238E27FC236}">
                <a16:creationId xmlns:a16="http://schemas.microsoft.com/office/drawing/2014/main" id="{1DEF55E0-947C-4281-8A2A-E59398C246AB}"/>
              </a:ext>
            </a:extLst>
          </p:cNvPr>
          <p:cNvSpPr/>
          <p:nvPr userDrawn="1"/>
        </p:nvSpPr>
        <p:spPr>
          <a:xfrm>
            <a:off x="362258" y="4921878"/>
            <a:ext cx="1364476" cy="207749"/>
          </a:xfrm>
          <a:prstGeom prst="rect">
            <a:avLst/>
          </a:prstGeom>
        </p:spPr>
        <p:txBody>
          <a:bodyPr wrap="none">
            <a:spAutoFit/>
          </a:bodyPr>
          <a:lstStyle/>
          <a:p>
            <a:pPr algn="l"/>
            <a:r>
              <a:rPr lang="en-US" sz="750">
                <a:solidFill>
                  <a:schemeClr val="bg1"/>
                </a:solidFill>
              </a:rPr>
              <a:t>Department or Event Name</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471059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2" name="Rectangle">
            <a:extLst>
              <a:ext uri="{FF2B5EF4-FFF2-40B4-BE49-F238E27FC236}">
                <a16:creationId xmlns:a16="http://schemas.microsoft.com/office/drawing/2014/main" id="{8A1BD37C-2C85-4873-ABDD-4B358A87ED4B}"/>
              </a:ext>
            </a:extLst>
          </p:cNvPr>
          <p:cNvSpPr/>
          <p:nvPr userDrawn="1"/>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673"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Rectangle 14">
            <a:extLst>
              <a:ext uri="{FF2B5EF4-FFF2-40B4-BE49-F238E27FC236}">
                <a16:creationId xmlns:a16="http://schemas.microsoft.com/office/drawing/2014/main" id="{431659E3-0873-4033-A7E2-31DB4A07B08A}"/>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20" name="Rectangle 19">
            <a:extLst>
              <a:ext uri="{FF2B5EF4-FFF2-40B4-BE49-F238E27FC236}">
                <a16:creationId xmlns:a16="http://schemas.microsoft.com/office/drawing/2014/main" id="{C660C086-3964-411C-85AF-F720D5E83519}"/>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00880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userDrawn="1"/>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1" name="Rectangle">
            <a:extLst>
              <a:ext uri="{FF2B5EF4-FFF2-40B4-BE49-F238E27FC236}">
                <a16:creationId xmlns:a16="http://schemas.microsoft.com/office/drawing/2014/main" id="{1E9FE6C1-27FB-467A-8BF9-B80A0C35FEDB}"/>
              </a:ext>
            </a:extLst>
          </p:cNvPr>
          <p:cNvSpPr/>
          <p:nvPr userDrawn="1"/>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userDrawn="1"/>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A14FBD-B953-BA4F-8F83-DE73E3C37290}"/>
              </a:ext>
            </a:extLst>
          </p:cNvPr>
          <p:cNvSpPr/>
          <p:nvPr userDrawn="1"/>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7" name="Square">
            <a:extLst>
              <a:ext uri="{FF2B5EF4-FFF2-40B4-BE49-F238E27FC236}">
                <a16:creationId xmlns:a16="http://schemas.microsoft.com/office/drawing/2014/main" id="{59044771-2E3B-C941-8593-8E508F542287}"/>
              </a:ext>
            </a:extLst>
          </p:cNvPr>
          <p:cNvSpPr/>
          <p:nvPr userDrawn="1"/>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Rectangle 13">
            <a:extLst>
              <a:ext uri="{FF2B5EF4-FFF2-40B4-BE49-F238E27FC236}">
                <a16:creationId xmlns:a16="http://schemas.microsoft.com/office/drawing/2014/main" id="{5C1E74A4-2107-4448-BA31-9630404A452B}"/>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9" name="Rectangle 18">
            <a:extLst>
              <a:ext uri="{FF2B5EF4-FFF2-40B4-BE49-F238E27FC236}">
                <a16:creationId xmlns:a16="http://schemas.microsoft.com/office/drawing/2014/main" id="{1DABA887-D95E-434F-B1E9-73FC7AE8C2A8}"/>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855456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3_Title and Large Bullet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457200" y="4767263"/>
            <a:ext cx="2133600" cy="273844"/>
          </a:xfrm>
          <a:prstGeom prst="rect">
            <a:avLst/>
          </a:prstGeom>
        </p:spPr>
        <p:txBody>
          <a:bodyPr/>
          <a:lstStyle/>
          <a:p>
            <a:endParaRPr lang="en-US" dirty="0">
              <a:solidFill>
                <a:prstClr val="black"/>
              </a:solidFill>
            </a:endParaRPr>
          </a:p>
        </p:txBody>
      </p:sp>
      <p:sp>
        <p:nvSpPr>
          <p:cNvPr id="5" name="Footer Placeholder 4"/>
          <p:cNvSpPr>
            <a:spLocks noGrp="1"/>
          </p:cNvSpPr>
          <p:nvPr>
            <p:ph type="ftr" sz="quarter" idx="11"/>
          </p:nvPr>
        </p:nvSpPr>
        <p:spPr>
          <a:xfrm>
            <a:off x="3124200" y="4816638"/>
            <a:ext cx="2895600" cy="273844"/>
          </a:xfrm>
          <a:prstGeom prst="rect">
            <a:avLst/>
          </a:prstGeom>
        </p:spPr>
        <p:txBody>
          <a:bodyPr/>
          <a:lstStyle/>
          <a:p>
            <a:endParaRPr lang="en-US" dirty="0">
              <a:solidFill>
                <a:prstClr val="black"/>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a:lvl1pPr>
          </a:lstStyle>
          <a:p>
            <a:r>
              <a:rPr lang="en-US" dirty="0" err="1"/>
              <a:t>28pt</a:t>
            </a:r>
            <a:r>
              <a:rPr lang="en-US" dirty="0"/>
              <a:t> Intel Clear Light Headline</a:t>
            </a:r>
          </a:p>
        </p:txBody>
      </p:sp>
      <p:sp>
        <p:nvSpPr>
          <p:cNvPr id="9" name="Content Placeholder 8"/>
          <p:cNvSpPr>
            <a:spLocks noGrp="1"/>
          </p:cNvSpPr>
          <p:nvPr>
            <p:ph sz="quarter" idx="13" hasCustomPrompt="1"/>
          </p:nvPr>
        </p:nvSpPr>
        <p:spPr>
          <a:xfrm>
            <a:off x="455613" y="1203325"/>
            <a:ext cx="8228012" cy="3425825"/>
          </a:xfrm>
        </p:spPr>
        <p:txBody>
          <a:bodyPr/>
          <a:lstStyle>
            <a:lvl2pPr>
              <a:defRPr sz="1800"/>
            </a:lvl2pPr>
            <a:lvl3pPr>
              <a:defRPr sz="1800"/>
            </a:lvl3pPr>
            <a:lvl4pPr>
              <a:defRPr sz="1600"/>
            </a:lvl4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2806567958"/>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userDrawn="1"/>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9" name="Rectangle">
            <a:extLst>
              <a:ext uri="{FF2B5EF4-FFF2-40B4-BE49-F238E27FC236}">
                <a16:creationId xmlns:a16="http://schemas.microsoft.com/office/drawing/2014/main" id="{1EFAB719-B3C2-4520-AFF9-4A06F169DB2B}"/>
              </a:ext>
            </a:extLst>
          </p:cNvPr>
          <p:cNvSpPr/>
          <p:nvPr userDrawn="1"/>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2"/>
                </a:solidFill>
              </a:defRPr>
            </a:lvl1pPr>
          </a:lstStyle>
          <a:p>
            <a:r>
              <a:rPr lang="en-US"/>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tx2"/>
              </a:solidFill>
              <a:effectLst/>
              <a:uFillTx/>
              <a:latin typeface="+mn-lt"/>
              <a:ea typeface="+mn-ea"/>
              <a:cs typeface="+mn-cs"/>
              <a:sym typeface="Helvetica Neue"/>
            </a:endParaRPr>
          </a:p>
        </p:txBody>
      </p:sp>
    </p:spTree>
    <p:extLst>
      <p:ext uri="{BB962C8B-B14F-4D97-AF65-F5344CB8AC3E}">
        <p14:creationId xmlns:p14="http://schemas.microsoft.com/office/powerpoint/2010/main" val="3190338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0" name="TextBox 19">
            <a:extLst>
              <a:ext uri="{FF2B5EF4-FFF2-40B4-BE49-F238E27FC236}">
                <a16:creationId xmlns:a16="http://schemas.microsoft.com/office/drawing/2014/main" id="{DC922DFF-5663-40DE-9B54-4149EDB7740E}"/>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3" name="Rectangle 22">
            <a:extLst>
              <a:ext uri="{FF2B5EF4-FFF2-40B4-BE49-F238E27FC236}">
                <a16:creationId xmlns:a16="http://schemas.microsoft.com/office/drawing/2014/main" id="{3C3544D4-6B59-4B11-BC0E-2FD48F693641}"/>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24" name="Rectangle 23">
            <a:extLst>
              <a:ext uri="{FF2B5EF4-FFF2-40B4-BE49-F238E27FC236}">
                <a16:creationId xmlns:a16="http://schemas.microsoft.com/office/drawing/2014/main" id="{562FEA03-1122-4C36-ACD1-DA42FB8A03DC}"/>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5" name="Rectangle 24">
            <a:extLst>
              <a:ext uri="{FF2B5EF4-FFF2-40B4-BE49-F238E27FC236}">
                <a16:creationId xmlns:a16="http://schemas.microsoft.com/office/drawing/2014/main" id="{373D4EB9-5CAF-4B81-91EA-AD490D0B13E4}"/>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662305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2" name="Rectangle 21">
            <a:extLst>
              <a:ext uri="{FF2B5EF4-FFF2-40B4-BE49-F238E27FC236}">
                <a16:creationId xmlns:a16="http://schemas.microsoft.com/office/drawing/2014/main" id="{8D716FF7-59F9-414F-85CD-8E23360D2B4C}"/>
              </a:ext>
            </a:extLst>
          </p:cNvPr>
          <p:cNvSpPr/>
          <p:nvPr userDrawn="1"/>
        </p:nvSpPr>
        <p:spPr>
          <a:xfrm>
            <a:off x="4108572" y="4921878"/>
            <a:ext cx="926857" cy="207749"/>
          </a:xfrm>
          <a:prstGeom prst="rect">
            <a:avLst/>
          </a:prstGeom>
        </p:spPr>
        <p:txBody>
          <a:bodyPr wrap="none">
            <a:spAutoFit/>
          </a:bodyPr>
          <a:lstStyle/>
          <a:p>
            <a:pPr algn="ctr"/>
            <a:r>
              <a:rPr lang="en-US" sz="750">
                <a:solidFill>
                  <a:schemeClr val="bg1"/>
                </a:solidFill>
              </a:rPr>
              <a:t>Intel Confidential</a:t>
            </a:r>
          </a:p>
        </p:txBody>
      </p:sp>
      <p:sp>
        <p:nvSpPr>
          <p:cNvPr id="24" name="Rectangle 23">
            <a:extLst>
              <a:ext uri="{FF2B5EF4-FFF2-40B4-BE49-F238E27FC236}">
                <a16:creationId xmlns:a16="http://schemas.microsoft.com/office/drawing/2014/main" id="{AD4273EB-E90B-42F7-8CE9-6A1713A08CA3}"/>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5" name="Rectangle 24">
            <a:extLst>
              <a:ext uri="{FF2B5EF4-FFF2-40B4-BE49-F238E27FC236}">
                <a16:creationId xmlns:a16="http://schemas.microsoft.com/office/drawing/2014/main" id="{F98FFA5B-1C6A-486A-A0FE-02206FCDC54A}"/>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392576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userDrawn="1">
            <p:extLst>
              <p:ext uri="{D42A27DB-BD31-4B8C-83A1-F6EECF244321}">
                <p14:modId xmlns:p14="http://schemas.microsoft.com/office/powerpoint/2010/main" val="960699894"/>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accent1"/>
                </a:solidFill>
              </a:defRPr>
            </a:lvl1pPr>
          </a:lstStyle>
          <a:p>
            <a:r>
              <a:rPr lang="en-US"/>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userDrawn="1"/>
        </p:nvSpPr>
        <p:spPr>
          <a:xfrm>
            <a:off x="1" y="-54181"/>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userDrawn="1"/>
        </p:nvSpPr>
        <p:spPr>
          <a:xfrm rot="5400000">
            <a:off x="-2233838"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85450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preserve="1" userDrawn="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41A778AB-F6EC-4101-87E6-DECF7944E661}"/>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9" name="Rectangle 8">
            <a:extLst>
              <a:ext uri="{FF2B5EF4-FFF2-40B4-BE49-F238E27FC236}">
                <a16:creationId xmlns:a16="http://schemas.microsoft.com/office/drawing/2014/main" id="{F6E1F1A6-2FDF-4676-B713-F9746DD3A821}"/>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1062946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preserve="1" userDrawn="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52E60B70-5DF3-4398-B558-301661292DFC}"/>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9" name="Rectangle 8">
            <a:extLst>
              <a:ext uri="{FF2B5EF4-FFF2-40B4-BE49-F238E27FC236}">
                <a16:creationId xmlns:a16="http://schemas.microsoft.com/office/drawing/2014/main" id="{EC2CF38D-B95A-4CD5-8F7D-86EA9C709AD4}"/>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4007852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651838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415722025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userDrawn="1">
  <p:cSld name="1_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660F35A6-63EE-4D68-8540-2F92E3D46D7F}"/>
              </a:ext>
            </a:extLst>
          </p:cNvPr>
          <p:cNvSpPr>
            <a:spLocks noGrp="1"/>
          </p:cNvSpPr>
          <p:nvPr>
            <p:ph type="ftr" sz="quarter" idx="28"/>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2881908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preserve="1" userDrawn="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userDrawn="1"/>
        </p:nvGrpSpPr>
        <p:grpSpPr>
          <a:xfrm>
            <a:off x="1101304" y="4496790"/>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1372974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p:txBody>
          <a:bodyPr/>
          <a:lstStyle>
            <a:lvl1pPr>
              <a:defRPr/>
            </a:lvl1pPr>
          </a:lstStyle>
          <a:p>
            <a:r>
              <a:rPr lang="en-US" dirty="0" err="1"/>
              <a:t>28pt</a:t>
            </a:r>
            <a:r>
              <a:rPr lang="en-US" dirty="0"/>
              <a:t> Intel Clear Light Headline</a:t>
            </a:r>
          </a:p>
        </p:txBody>
      </p:sp>
      <p:sp>
        <p:nvSpPr>
          <p:cNvPr id="8" name="Content Placeholder 7"/>
          <p:cNvSpPr>
            <a:spLocks noGrp="1"/>
          </p:cNvSpPr>
          <p:nvPr>
            <p:ph sz="quarter" idx="13" hasCustomPrompt="1"/>
          </p:nvPr>
        </p:nvSpPr>
        <p:spPr>
          <a:xfrm>
            <a:off x="455613" y="1203325"/>
            <a:ext cx="8228012" cy="3425825"/>
          </a:xfrm>
        </p:spPr>
        <p:txBody>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9" name="Footer Placeholder 4"/>
          <p:cNvSpPr txBox="1">
            <a:spLocks/>
          </p:cNvSpPr>
          <p:nvPr userDrawn="1"/>
        </p:nvSpPr>
        <p:spPr>
          <a:xfrm>
            <a:off x="398463" y="4793887"/>
            <a:ext cx="2895600" cy="273844"/>
          </a:xfrm>
          <a:prstGeom prst="rect">
            <a:avLst/>
          </a:prstGeom>
        </p:spPr>
        <p:txBody>
          <a:bodyPr vert="horz" lIns="91440" tIns="45720" rIns="91440" bIns="45720" rtlCol="0" anchor="ctr"/>
          <a:lstStyle>
            <a:defPPr>
              <a:defRPr lang="en-US"/>
            </a:defPPr>
            <a:lvl1pPr marL="0" algn="ctr" defTabSz="457200" rtl="0" eaLnBrk="1" latinLnBrk="0" hangingPunct="1">
              <a:defRPr sz="9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a:r>
              <a:rPr lang="en-US" dirty="0">
                <a:solidFill>
                  <a:srgbClr val="003C71"/>
                </a:solidFill>
                <a:cs typeface="Neo Sans Intel"/>
              </a:rPr>
              <a:t>Intel Internal Audit</a:t>
            </a:r>
          </a:p>
        </p:txBody>
      </p:sp>
    </p:spTree>
    <p:extLst>
      <p:ext uri="{BB962C8B-B14F-4D97-AF65-F5344CB8AC3E}">
        <p14:creationId xmlns:p14="http://schemas.microsoft.com/office/powerpoint/2010/main" val="30204308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preserve="1" userDrawn="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5F1BD0FC-D3B7-4D2E-989A-64ED187DAF99}"/>
              </a:ext>
            </a:extLst>
          </p:cNvPr>
          <p:cNvSpPr/>
          <p:nvPr userDrawn="1"/>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3D2DE0DF-793A-4E90-BB4C-004CD646F4EF}"/>
              </a:ext>
            </a:extLst>
          </p:cNvPr>
          <p:cNvSpPr/>
          <p:nvPr userDrawn="1"/>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C39C59F8-1EBA-44B6-940C-E67247F76722}"/>
              </a:ext>
            </a:extLst>
          </p:cNvPr>
          <p:cNvSpPr/>
          <p:nvPr userDrawn="1"/>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grpSp>
        <p:nvGrpSpPr>
          <p:cNvPr id="14" name="Group 13">
            <a:extLst>
              <a:ext uri="{FF2B5EF4-FFF2-40B4-BE49-F238E27FC236}">
                <a16:creationId xmlns:a16="http://schemas.microsoft.com/office/drawing/2014/main" id="{25251DAF-788D-46D0-84B3-34DFEE6262F3}"/>
              </a:ext>
            </a:extLst>
          </p:cNvPr>
          <p:cNvGrpSpPr/>
          <p:nvPr userDrawn="1"/>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3890475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preserve="1" userDrawn="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Autofit/>
          </a:bodyPr>
          <a:lstStyle>
            <a:lvl1pPr>
              <a:defRPr sz="5625">
                <a:solidFill>
                  <a:srgbClr val="525252"/>
                </a:solidFill>
              </a:defRPr>
            </a:lvl1pPr>
          </a:lstStyle>
          <a:p>
            <a:r>
              <a:rPr lang="en-US"/>
              <a:t>75 </a:t>
            </a:r>
            <a:r>
              <a:rPr lang="en-US" err="1"/>
              <a:t>pt</a:t>
            </a:r>
            <a:r>
              <a:rPr lang="en-US"/>
              <a:t> Intel Clear</a:t>
            </a:r>
            <a:endParaRPr/>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99F366F8-DC49-4E0B-B131-1FB92CC518E3}"/>
              </a:ext>
            </a:extLst>
          </p:cNvPr>
          <p:cNvSpPr/>
          <p:nvPr userDrawn="1"/>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10443275-64C7-4249-92B8-990C3BB41279}"/>
              </a:ext>
            </a:extLst>
          </p:cNvPr>
          <p:cNvSpPr/>
          <p:nvPr userDrawn="1"/>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908D9A-1608-44B4-A0A3-FC9E665728CA}"/>
              </a:ext>
            </a:extLst>
          </p:cNvPr>
          <p:cNvSpPr/>
          <p:nvPr userDrawn="1"/>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3" name="Graphic 2">
            <a:extLst>
              <a:ext uri="{FF2B5EF4-FFF2-40B4-BE49-F238E27FC236}">
                <a16:creationId xmlns:a16="http://schemas.microsoft.com/office/drawing/2014/main" id="{2952F383-4862-4271-B541-5612120030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950666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Tree>
    <p:extLst>
      <p:ext uri="{BB962C8B-B14F-4D97-AF65-F5344CB8AC3E}">
        <p14:creationId xmlns:p14="http://schemas.microsoft.com/office/powerpoint/2010/main" val="2625069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92013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4190676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430068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1931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Title, Sub, Content &amp; 2 Pictures">
    <p:spTree>
      <p:nvGrpSpPr>
        <p:cNvPr id="1" name=""/>
        <p:cNvGrpSpPr/>
        <p:nvPr/>
      </p:nvGrpSpPr>
      <p:grpSpPr>
        <a:xfrm>
          <a:off x="0" y="0"/>
          <a:ext cx="0" cy="0"/>
          <a:chOff x="0" y="0"/>
          <a:chExt cx="0" cy="0"/>
        </a:xfrm>
      </p:grpSpPr>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678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25" name="Body Level One…">
            <a:extLst>
              <a:ext uri="{FF2B5EF4-FFF2-40B4-BE49-F238E27FC236}">
                <a16:creationId xmlns:a16="http://schemas.microsoft.com/office/drawing/2014/main" id="{6903F994-74B2-4D40-AA5F-7F3D24A00171}"/>
              </a:ext>
            </a:extLst>
          </p:cNvPr>
          <p:cNvSpPr txBox="1">
            <a:spLocks noGrp="1"/>
          </p:cNvSpPr>
          <p:nvPr>
            <p:ph idx="27" hasCustomPrompt="1"/>
          </p:nvPr>
        </p:nvSpPr>
        <p:spPr>
          <a:xfrm>
            <a:off x="4956999" y="2234121"/>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26" name="Body Level One…">
            <a:extLst>
              <a:ext uri="{FF2B5EF4-FFF2-40B4-BE49-F238E27FC236}">
                <a16:creationId xmlns:a16="http://schemas.microsoft.com/office/drawing/2014/main" id="{BF74888E-798E-B543-94EF-279F3EA6E46B}"/>
              </a:ext>
            </a:extLst>
          </p:cNvPr>
          <p:cNvSpPr txBox="1">
            <a:spLocks noGrp="1"/>
          </p:cNvSpPr>
          <p:nvPr>
            <p:ph idx="28" hasCustomPrompt="1"/>
          </p:nvPr>
        </p:nvSpPr>
        <p:spPr>
          <a:xfrm>
            <a:off x="4956999" y="4446879"/>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56999" y="428625"/>
            <a:ext cx="3501628" cy="1785938"/>
          </a:xfrm>
        </p:spPr>
        <p:txBody>
          <a:bodyPr/>
          <a:lstStyle/>
          <a:p>
            <a:endParaRPr lang="en-US"/>
          </a:p>
        </p:txBody>
      </p:sp>
      <p:sp>
        <p:nvSpPr>
          <p:cNvPr id="20" name="Picture Placeholder 4">
            <a:extLst>
              <a:ext uri="{FF2B5EF4-FFF2-40B4-BE49-F238E27FC236}">
                <a16:creationId xmlns:a16="http://schemas.microsoft.com/office/drawing/2014/main" id="{5CA48836-DAA2-4E4F-A22A-2F5682E12CEF}"/>
              </a:ext>
            </a:extLst>
          </p:cNvPr>
          <p:cNvSpPr>
            <a:spLocks noGrp="1"/>
          </p:cNvSpPr>
          <p:nvPr>
            <p:ph type="pic" sz="quarter" idx="31"/>
          </p:nvPr>
        </p:nvSpPr>
        <p:spPr>
          <a:xfrm>
            <a:off x="4956999" y="2652796"/>
            <a:ext cx="3501628" cy="1785938"/>
          </a:xfrm>
        </p:spPr>
        <p:txBody>
          <a:bodyPr/>
          <a:lstStyle/>
          <a:p>
            <a:endParaRPr lang="en-US"/>
          </a:p>
        </p:txBody>
      </p:sp>
      <p:sp>
        <p:nvSpPr>
          <p:cNvPr id="14" name="Content Placeholder 2">
            <a:extLst>
              <a:ext uri="{FF2B5EF4-FFF2-40B4-BE49-F238E27FC236}">
                <a16:creationId xmlns:a16="http://schemas.microsoft.com/office/drawing/2014/main" id="{DC0D3278-E8A7-4B14-A5ED-BE235CEC6F80}"/>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3">
            <a:extLst>
              <a:ext uri="{FF2B5EF4-FFF2-40B4-BE49-F238E27FC236}">
                <a16:creationId xmlns:a16="http://schemas.microsoft.com/office/drawing/2014/main" id="{403FD6E6-528D-49D5-BBAB-B26572C15F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523412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Title, Sub, Content &amp; Pictur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61284" y="1"/>
            <a:ext cx="3847067" cy="4812125"/>
          </a:xfrm>
        </p:spPr>
        <p:txBody>
          <a:bodyPr/>
          <a:lstStyle/>
          <a:p>
            <a:endParaRPr lang="en-US"/>
          </a:p>
        </p:txBody>
      </p:sp>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033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11" name="Content Placeholder 2">
            <a:extLst>
              <a:ext uri="{FF2B5EF4-FFF2-40B4-BE49-F238E27FC236}">
                <a16:creationId xmlns:a16="http://schemas.microsoft.com/office/drawing/2014/main" id="{7B7FB3F6-9C71-45A0-8236-12671533CA22}"/>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B1C73349-1E00-4922-970C-187F97CE06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604393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Title &amp; Full Page Pictur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AAD9210-5064-4050-9368-9292054D59F4}"/>
              </a:ext>
            </a:extLst>
          </p:cNvPr>
          <p:cNvSpPr>
            <a:spLocks noGrp="1"/>
          </p:cNvSpPr>
          <p:nvPr>
            <p:ph type="pic" sz="quarter" idx="10"/>
          </p:nvPr>
        </p:nvSpPr>
        <p:spPr>
          <a:xfrm>
            <a:off x="-8464" y="0"/>
            <a:ext cx="8808244" cy="4801348"/>
          </a:xfrm>
          <a:noFill/>
        </p:spPr>
        <p:txBody>
          <a:bodyPr/>
          <a:lstStyle/>
          <a:p>
            <a:endParaRPr lang="en-US"/>
          </a:p>
        </p:txBody>
      </p:sp>
      <p:sp>
        <p:nvSpPr>
          <p:cNvPr id="11" name="Title Text">
            <a:extLst>
              <a:ext uri="{FF2B5EF4-FFF2-40B4-BE49-F238E27FC236}">
                <a16:creationId xmlns:a16="http://schemas.microsoft.com/office/drawing/2014/main" id="{14AFAB66-6BED-5D47-B26F-D9C8808F3A18}"/>
              </a:ext>
            </a:extLst>
          </p:cNvPr>
          <p:cNvSpPr txBox="1">
            <a:spLocks noGrp="1"/>
          </p:cNvSpPr>
          <p:nvPr>
            <p:ph type="title" hasCustomPrompt="1"/>
          </p:nvPr>
        </p:nvSpPr>
        <p:spPr>
          <a:xfrm>
            <a:off x="428626" y="428625"/>
            <a:ext cx="8258174" cy="6572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tx2"/>
                </a:solidFill>
              </a:defRPr>
            </a:lvl1pPr>
          </a:lstStyle>
          <a:p>
            <a:r>
              <a:rPr lang="en-US"/>
              <a:t>Full page Image, Delete Title if Necessary</a:t>
            </a:r>
          </a:p>
        </p:txBody>
      </p:sp>
    </p:spTree>
    <p:extLst>
      <p:ext uri="{BB962C8B-B14F-4D97-AF65-F5344CB8AC3E}">
        <p14:creationId xmlns:p14="http://schemas.microsoft.com/office/powerpoint/2010/main" val="3601479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11_Title Slide with Image">
    <p:bg>
      <p:bgPr>
        <a:gradFill>
          <a:gsLst>
            <a:gs pos="30000">
              <a:schemeClr val="tx2"/>
            </a:gs>
            <a:gs pos="100000">
              <a:srgbClr val="009FDF"/>
            </a:gs>
            <a:gs pos="65000">
              <a:srgbClr val="0071C5"/>
            </a:gs>
          </a:gsLst>
          <a:lin ang="19860000" scaled="0"/>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pic>
        <p:nvPicPr>
          <p:cNvPr id="9" name="Picture 2"/>
          <p:cNvPicPr>
            <a:picLocks noChangeAspect="1" noChangeArrowheads="1"/>
          </p:cNvPicPr>
          <p:nvPr userDrawn="1"/>
        </p:nvPicPr>
        <p:blipFill>
          <a:blip r:embed="rId2">
            <a:extLst>
              <a:ext uri="{28A0092B-C50C-407E-A947-70E740481C1C}">
                <a14:useLocalDpi xmlns:a14="http://schemas.microsoft.com/office/drawing/2010/main" val="0"/>
              </a:ext>
            </a:extLst>
          </a:blip>
          <a:stretch>
            <a:fillRect/>
          </a:stretch>
        </p:blipFill>
        <p:spPr bwMode="auto">
          <a:xfrm>
            <a:off x="451797" y="383169"/>
            <a:ext cx="1248049" cy="829850"/>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305726983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Title &amp; Quote">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rgbClr val="525252"/>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4397"/>
            <a:ext cx="8258175" cy="2795388"/>
          </a:xfrm>
        </p:spPr>
        <p:txBody>
          <a:bodyPr>
            <a:normAutofit/>
          </a:bodyPr>
          <a:lstStyle>
            <a:lvl1pPr marL="0" indent="0">
              <a:buNone/>
              <a:defRPr sz="4500">
                <a:solidFill>
                  <a:schemeClr val="accent1"/>
                </a:solidFill>
              </a:defRPr>
            </a:lvl1pPr>
          </a:lstStyle>
          <a:p>
            <a:pPr lvl="0"/>
            <a:endParaRPr lang="en-US"/>
          </a:p>
        </p:txBody>
      </p:sp>
      <p:sp>
        <p:nvSpPr>
          <p:cNvPr id="9" name="Text Placeholder 3">
            <a:extLst>
              <a:ext uri="{FF2B5EF4-FFF2-40B4-BE49-F238E27FC236}">
                <a16:creationId xmlns:a16="http://schemas.microsoft.com/office/drawing/2014/main" id="{4E196E31-7238-4049-821C-D94FDEAEDC56}"/>
              </a:ext>
            </a:extLst>
          </p:cNvPr>
          <p:cNvSpPr>
            <a:spLocks noGrp="1"/>
          </p:cNvSpPr>
          <p:nvPr>
            <p:ph type="body" sz="quarter" idx="29"/>
          </p:nvPr>
        </p:nvSpPr>
        <p:spPr>
          <a:xfrm>
            <a:off x="428625" y="4096363"/>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978714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preserve="1" userDrawn="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9" name="TextBox 28">
            <a:extLst>
              <a:ext uri="{FF2B5EF4-FFF2-40B4-BE49-F238E27FC236}">
                <a16:creationId xmlns:a16="http://schemas.microsoft.com/office/drawing/2014/main" id="{EFDF4199-9905-E94D-9EEB-E7016E48C0FC}"/>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bg1"/>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endParaRPr lang="en-US"/>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12" name="Rectangle 11">
            <a:extLst>
              <a:ext uri="{FF2B5EF4-FFF2-40B4-BE49-F238E27FC236}">
                <a16:creationId xmlns:a16="http://schemas.microsoft.com/office/drawing/2014/main" id="{EBD06FF7-C66A-4B8C-9693-1423A8337983}"/>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3" name="Rectangle 12">
            <a:extLst>
              <a:ext uri="{FF2B5EF4-FFF2-40B4-BE49-F238E27FC236}">
                <a16:creationId xmlns:a16="http://schemas.microsoft.com/office/drawing/2014/main" id="{485269BB-7AC7-41A6-BC05-71FDAD0FDBA2}"/>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571820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rgbClr val="525252"/>
                </a:solidFill>
              </a:defRPr>
            </a:lvl1pPr>
          </a:lstStyle>
          <a:p>
            <a:r>
              <a:rPr lang="en-US"/>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988352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preserve="1" userDrawn="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721"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Rectangle 12">
            <a:extLst>
              <a:ext uri="{FF2B5EF4-FFF2-40B4-BE49-F238E27FC236}">
                <a16:creationId xmlns:a16="http://schemas.microsoft.com/office/drawing/2014/main" id="{ED4D76E8-466A-4C06-9261-BDE1AA914749}"/>
              </a:ext>
            </a:extLst>
          </p:cNvPr>
          <p:cNvSpPr/>
          <p:nvPr userDrawn="1"/>
        </p:nvSpPr>
        <p:spPr>
          <a:xfrm>
            <a:off x="4108572" y="4921878"/>
            <a:ext cx="926857" cy="207749"/>
          </a:xfrm>
          <a:prstGeom prst="rect">
            <a:avLst/>
          </a:prstGeom>
        </p:spPr>
        <p:txBody>
          <a:bodyPr wrap="none">
            <a:spAutoFit/>
          </a:bodyPr>
          <a:lstStyle/>
          <a:p>
            <a:pPr algn="ctr"/>
            <a:r>
              <a:rPr lang="en-US" sz="750">
                <a:solidFill>
                  <a:schemeClr val="bg1"/>
                </a:solidFill>
              </a:rPr>
              <a:t>Intel Confidential</a:t>
            </a:r>
          </a:p>
        </p:txBody>
      </p:sp>
      <p:sp>
        <p:nvSpPr>
          <p:cNvPr id="14" name="Rectangle 13">
            <a:extLst>
              <a:ext uri="{FF2B5EF4-FFF2-40B4-BE49-F238E27FC236}">
                <a16:creationId xmlns:a16="http://schemas.microsoft.com/office/drawing/2014/main" id="{2588B335-02FC-4504-AF46-DF56B2EC52E4}"/>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78927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preserve="1" userDrawn="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5" name="Rectangle 14">
            <a:extLst>
              <a:ext uri="{FF2B5EF4-FFF2-40B4-BE49-F238E27FC236}">
                <a16:creationId xmlns:a16="http://schemas.microsoft.com/office/drawing/2014/main" id="{68A864FA-3818-4931-B452-798F1E7F5A67}"/>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6" name="Rectangle 15">
            <a:extLst>
              <a:ext uri="{FF2B5EF4-FFF2-40B4-BE49-F238E27FC236}">
                <a16:creationId xmlns:a16="http://schemas.microsoft.com/office/drawing/2014/main" id="{48FC8DFF-85CB-4435-B144-6A1DC4093482}"/>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933347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705"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Rectangle 18">
            <a:extLst>
              <a:ext uri="{FF2B5EF4-FFF2-40B4-BE49-F238E27FC236}">
                <a16:creationId xmlns:a16="http://schemas.microsoft.com/office/drawing/2014/main" id="{D5D8740F-FED9-4D14-9DF3-3BA84ADF820C}"/>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20" name="Rectangle 19">
            <a:extLst>
              <a:ext uri="{FF2B5EF4-FFF2-40B4-BE49-F238E27FC236}">
                <a16:creationId xmlns:a16="http://schemas.microsoft.com/office/drawing/2014/main" id="{1DEF55E0-947C-4281-8A2A-E59398C246AB}"/>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783165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2" name="Rectangle">
            <a:extLst>
              <a:ext uri="{FF2B5EF4-FFF2-40B4-BE49-F238E27FC236}">
                <a16:creationId xmlns:a16="http://schemas.microsoft.com/office/drawing/2014/main" id="{8A1BD37C-2C85-4873-ABDD-4B358A87ED4B}"/>
              </a:ext>
            </a:extLst>
          </p:cNvPr>
          <p:cNvSpPr/>
          <p:nvPr userDrawn="1"/>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673"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Rectangle 14">
            <a:extLst>
              <a:ext uri="{FF2B5EF4-FFF2-40B4-BE49-F238E27FC236}">
                <a16:creationId xmlns:a16="http://schemas.microsoft.com/office/drawing/2014/main" id="{431659E3-0873-4033-A7E2-31DB4A07B08A}"/>
              </a:ext>
            </a:extLst>
          </p:cNvPr>
          <p:cNvSpPr/>
          <p:nvPr userDrawn="1"/>
        </p:nvSpPr>
        <p:spPr>
          <a:xfrm>
            <a:off x="4108572" y="4921878"/>
            <a:ext cx="926857" cy="207749"/>
          </a:xfrm>
          <a:prstGeom prst="rect">
            <a:avLst/>
          </a:prstGeom>
        </p:spPr>
        <p:txBody>
          <a:bodyPr wrap="none">
            <a:spAutoFit/>
          </a:bodyPr>
          <a:lstStyle/>
          <a:p>
            <a:pPr algn="ctr"/>
            <a:r>
              <a:rPr lang="en-US" sz="750">
                <a:solidFill>
                  <a:schemeClr val="bg1"/>
                </a:solidFill>
              </a:rPr>
              <a:t>Intel Confidential</a:t>
            </a:r>
          </a:p>
        </p:txBody>
      </p:sp>
      <p:sp>
        <p:nvSpPr>
          <p:cNvPr id="20" name="Rectangle 19">
            <a:extLst>
              <a:ext uri="{FF2B5EF4-FFF2-40B4-BE49-F238E27FC236}">
                <a16:creationId xmlns:a16="http://schemas.microsoft.com/office/drawing/2014/main" id="{C660C086-3964-411C-85AF-F720D5E83519}"/>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610966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userDrawn="1"/>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1" name="Rectangle">
            <a:extLst>
              <a:ext uri="{FF2B5EF4-FFF2-40B4-BE49-F238E27FC236}">
                <a16:creationId xmlns:a16="http://schemas.microsoft.com/office/drawing/2014/main" id="{1E9FE6C1-27FB-467A-8BF9-B80A0C35FEDB}"/>
              </a:ext>
            </a:extLst>
          </p:cNvPr>
          <p:cNvSpPr/>
          <p:nvPr userDrawn="1"/>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userDrawn="1"/>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A14FBD-B953-BA4F-8F83-DE73E3C37290}"/>
              </a:ext>
            </a:extLst>
          </p:cNvPr>
          <p:cNvSpPr/>
          <p:nvPr userDrawn="1"/>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7" name="Square">
            <a:extLst>
              <a:ext uri="{FF2B5EF4-FFF2-40B4-BE49-F238E27FC236}">
                <a16:creationId xmlns:a16="http://schemas.microsoft.com/office/drawing/2014/main" id="{59044771-2E3B-C941-8593-8E508F542287}"/>
              </a:ext>
            </a:extLst>
          </p:cNvPr>
          <p:cNvSpPr/>
          <p:nvPr userDrawn="1"/>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Rectangle 13">
            <a:extLst>
              <a:ext uri="{FF2B5EF4-FFF2-40B4-BE49-F238E27FC236}">
                <a16:creationId xmlns:a16="http://schemas.microsoft.com/office/drawing/2014/main" id="{5C1E74A4-2107-4448-BA31-9630404A452B}"/>
              </a:ext>
            </a:extLst>
          </p:cNvPr>
          <p:cNvSpPr/>
          <p:nvPr userDrawn="1"/>
        </p:nvSpPr>
        <p:spPr>
          <a:xfrm>
            <a:off x="4106168" y="4921878"/>
            <a:ext cx="931665" cy="207749"/>
          </a:xfrm>
          <a:prstGeom prst="rect">
            <a:avLst/>
          </a:prstGeom>
        </p:spPr>
        <p:txBody>
          <a:bodyPr wrap="none">
            <a:spAutoFit/>
          </a:bodyPr>
          <a:lstStyle/>
          <a:p>
            <a:pPr algn="ctr"/>
            <a:r>
              <a:rPr lang="en-US" sz="750">
                <a:solidFill>
                  <a:schemeClr val="bg1"/>
                </a:solidFill>
              </a:rPr>
              <a:t>Intel Confidential</a:t>
            </a:r>
          </a:p>
        </p:txBody>
      </p:sp>
      <p:sp>
        <p:nvSpPr>
          <p:cNvPr id="19" name="Rectangle 18">
            <a:extLst>
              <a:ext uri="{FF2B5EF4-FFF2-40B4-BE49-F238E27FC236}">
                <a16:creationId xmlns:a16="http://schemas.microsoft.com/office/drawing/2014/main" id="{1DABA887-D95E-434F-B1E9-73FC7AE8C2A8}"/>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20013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userDrawn="1"/>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9" name="Rectangle">
            <a:extLst>
              <a:ext uri="{FF2B5EF4-FFF2-40B4-BE49-F238E27FC236}">
                <a16:creationId xmlns:a16="http://schemas.microsoft.com/office/drawing/2014/main" id="{1EFAB719-B3C2-4520-AFF9-4A06F169DB2B}"/>
              </a:ext>
            </a:extLst>
          </p:cNvPr>
          <p:cNvSpPr/>
          <p:nvPr userDrawn="1"/>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2"/>
                </a:solidFill>
              </a:defRPr>
            </a:lvl1pPr>
          </a:lstStyle>
          <a:p>
            <a:r>
              <a:rPr lang="en-US"/>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tx2"/>
              </a:solidFill>
              <a:effectLst/>
              <a:uFillTx/>
              <a:latin typeface="+mn-lt"/>
              <a:ea typeface="+mn-ea"/>
              <a:cs typeface="+mn-cs"/>
              <a:sym typeface="Helvetica Neue"/>
            </a:endParaRPr>
          </a:p>
        </p:txBody>
      </p:sp>
    </p:spTree>
    <p:extLst>
      <p:ext uri="{BB962C8B-B14F-4D97-AF65-F5344CB8AC3E}">
        <p14:creationId xmlns:p14="http://schemas.microsoft.com/office/powerpoint/2010/main" val="1196635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0" name="TextBox 19">
            <a:extLst>
              <a:ext uri="{FF2B5EF4-FFF2-40B4-BE49-F238E27FC236}">
                <a16:creationId xmlns:a16="http://schemas.microsoft.com/office/drawing/2014/main" id="{DC922DFF-5663-40DE-9B54-4149EDB7740E}"/>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3" name="Rectangle 22">
            <a:extLst>
              <a:ext uri="{FF2B5EF4-FFF2-40B4-BE49-F238E27FC236}">
                <a16:creationId xmlns:a16="http://schemas.microsoft.com/office/drawing/2014/main" id="{3C3544D4-6B59-4B11-BC0E-2FD48F693641}"/>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24" name="Rectangle 23">
            <a:extLst>
              <a:ext uri="{FF2B5EF4-FFF2-40B4-BE49-F238E27FC236}">
                <a16:creationId xmlns:a16="http://schemas.microsoft.com/office/drawing/2014/main" id="{562FEA03-1122-4C36-ACD1-DA42FB8A03DC}"/>
              </a:ext>
            </a:extLst>
          </p:cNvPr>
          <p:cNvSpPr/>
          <p:nvPr userDrawn="1"/>
        </p:nvSpPr>
        <p:spPr>
          <a:xfrm>
            <a:off x="362258" y="4921878"/>
            <a:ext cx="1364476" cy="207749"/>
          </a:xfrm>
          <a:prstGeom prst="rect">
            <a:avLst/>
          </a:prstGeom>
        </p:spPr>
        <p:txBody>
          <a:bodyPr wrap="none">
            <a:spAutoFit/>
          </a:bodyPr>
          <a:lstStyle/>
          <a:p>
            <a:pPr algn="l"/>
            <a:r>
              <a:rPr lang="en-US" sz="750">
                <a:solidFill>
                  <a:schemeClr val="bg1"/>
                </a:solidFill>
              </a:rPr>
              <a:t>Department or Event Name</a:t>
            </a:r>
          </a:p>
        </p:txBody>
      </p:sp>
      <p:sp>
        <p:nvSpPr>
          <p:cNvPr id="25" name="Rectangle 24">
            <a:extLst>
              <a:ext uri="{FF2B5EF4-FFF2-40B4-BE49-F238E27FC236}">
                <a16:creationId xmlns:a16="http://schemas.microsoft.com/office/drawing/2014/main" id="{373D4EB9-5CAF-4B81-91EA-AD490D0B13E4}"/>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42949622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1342"/>
            <a:ext cx="8228012" cy="3427808"/>
          </a:xfrm>
        </p:spPr>
        <p:txBody>
          <a:bodyPr/>
          <a:lstStyle>
            <a:lvl1pPr marL="0" marR="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lvl1pPr>
            <a:lvl2pPr>
              <a:defRPr lang="en-US" sz="1350" kern="1200" baseline="0" dirty="0" err="1" smtClean="0">
                <a:solidFill>
                  <a:schemeClr val="tx2"/>
                </a:solidFill>
                <a:latin typeface="+mn-lt"/>
                <a:ea typeface="+mn-ea"/>
                <a:cs typeface="Intel Clear" panose="020B0604020203020204" pitchFamily="34" charset="0"/>
              </a:defRPr>
            </a:lvl2pPr>
            <a:lvl3pPr marL="428625" indent="-171450">
              <a:defRPr lang="en-US" sz="1350" kern="1200" dirty="0" smtClean="0">
                <a:solidFill>
                  <a:schemeClr val="tx2"/>
                </a:solidFill>
                <a:latin typeface="+mn-lt"/>
                <a:ea typeface="+mn-ea"/>
                <a:cs typeface="Intel Clear" panose="020B0604020203020204" pitchFamily="34" charset="0"/>
              </a:defRPr>
            </a:lvl3pPr>
            <a:lvl4pPr>
              <a:defRPr/>
            </a:lvl4pPr>
            <a:lvl5pPr>
              <a:defRPr/>
            </a:lvl5pPr>
          </a:lstStyle>
          <a:p>
            <a:pPr marL="0" marR="0" lvl="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pPr>
            <a:r>
              <a:rPr lang="en-US" dirty="0" err="1"/>
              <a:t>22pt</a:t>
            </a:r>
            <a:r>
              <a:rPr lang="en-US" dirty="0"/>
              <a:t> Intel Clear body text</a:t>
            </a:r>
          </a:p>
          <a:p>
            <a:pPr lvl="1"/>
            <a:r>
              <a:rPr lang="en-US" dirty="0" err="1"/>
              <a:t>18pt</a:t>
            </a:r>
            <a:r>
              <a:rPr lang="en-US" dirty="0"/>
              <a:t> Intel Clear bullet one</a:t>
            </a:r>
          </a:p>
          <a:p>
            <a:pPr marL="428625" lvl="2" indent="-171450" algn="l" defTabSz="342900" rtl="0" eaLnBrk="1" latinLnBrk="0" hangingPunct="1">
              <a:spcBef>
                <a:spcPts val="600"/>
              </a:spcBef>
              <a:buFont typeface="Wingdings" charset="2"/>
              <a:buChar char="§"/>
            </a:pPr>
            <a:r>
              <a:rPr lang="en-US" dirty="0" err="1"/>
              <a:t>18pt</a:t>
            </a:r>
            <a:r>
              <a:rPr lang="en-US" dirty="0"/>
              <a:t> Intel Clear sub-bullet</a:t>
            </a:r>
          </a:p>
          <a:p>
            <a:pPr lvl="3"/>
            <a:r>
              <a:rPr lang="en-US" dirty="0" err="1"/>
              <a:t>16pt</a:t>
            </a:r>
            <a:r>
              <a:rPr lang="en-US" dirty="0"/>
              <a:t> Intel Clear fourth level</a:t>
            </a:r>
          </a:p>
          <a:p>
            <a:pPr lvl="4"/>
            <a:r>
              <a:rPr lang="en-US" dirty="0" err="1"/>
              <a:t>14pt</a:t>
            </a:r>
            <a:r>
              <a:rPr lang="en-US" dirty="0"/>
              <a:t> Intel Clear fifth level</a:t>
            </a: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p:txBody>
          <a:bodyPr/>
          <a:lstStyle>
            <a:lvl1pPr>
              <a:defRPr/>
            </a:lvl1pPr>
          </a:lstStyle>
          <a:p>
            <a:r>
              <a:rPr lang="en-US" dirty="0" err="1"/>
              <a:t>36pt</a:t>
            </a:r>
            <a:r>
              <a:rPr lang="en-US" dirty="0"/>
              <a:t> Intel Clear Light Headline</a:t>
            </a:r>
          </a:p>
        </p:txBody>
      </p:sp>
    </p:spTree>
    <p:extLst>
      <p:ext uri="{BB962C8B-B14F-4D97-AF65-F5344CB8AC3E}">
        <p14:creationId xmlns:p14="http://schemas.microsoft.com/office/powerpoint/2010/main" val="108612367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2" name="Rectangle 21">
            <a:extLst>
              <a:ext uri="{FF2B5EF4-FFF2-40B4-BE49-F238E27FC236}">
                <a16:creationId xmlns:a16="http://schemas.microsoft.com/office/drawing/2014/main" id="{8D716FF7-59F9-414F-85CD-8E23360D2B4C}"/>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24" name="Rectangle 23">
            <a:extLst>
              <a:ext uri="{FF2B5EF4-FFF2-40B4-BE49-F238E27FC236}">
                <a16:creationId xmlns:a16="http://schemas.microsoft.com/office/drawing/2014/main" id="{AD4273EB-E90B-42F7-8CE9-6A1713A08CA3}"/>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5" name="Rectangle 24">
            <a:extLst>
              <a:ext uri="{FF2B5EF4-FFF2-40B4-BE49-F238E27FC236}">
                <a16:creationId xmlns:a16="http://schemas.microsoft.com/office/drawing/2014/main" id="{F98FFA5B-1C6A-486A-A0FE-02206FCDC54A}"/>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410832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userDrawn="1">
            <p:extLst>
              <p:ext uri="{D42A27DB-BD31-4B8C-83A1-F6EECF244321}">
                <p14:modId xmlns:p14="http://schemas.microsoft.com/office/powerpoint/2010/main" val="474427420"/>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accent1"/>
                </a:solidFill>
              </a:defRPr>
            </a:lvl1pPr>
          </a:lstStyle>
          <a:p>
            <a:r>
              <a:rPr lang="en-US"/>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userDrawn="1"/>
        </p:nvSpPr>
        <p:spPr>
          <a:xfrm>
            <a:off x="1" y="-54181"/>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userDrawn="1"/>
        </p:nvSpPr>
        <p:spPr>
          <a:xfrm rot="5400000">
            <a:off x="-2233838"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453189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preserve="1" userDrawn="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41A778AB-F6EC-4101-87E6-DECF7944E661}"/>
              </a:ext>
            </a:extLst>
          </p:cNvPr>
          <p:cNvSpPr/>
          <p:nvPr userDrawn="1"/>
        </p:nvSpPr>
        <p:spPr>
          <a:xfrm>
            <a:off x="4106168" y="4921878"/>
            <a:ext cx="931665" cy="207749"/>
          </a:xfrm>
          <a:prstGeom prst="rect">
            <a:avLst/>
          </a:prstGeom>
        </p:spPr>
        <p:txBody>
          <a:bodyPr wrap="none">
            <a:spAutoFit/>
          </a:bodyPr>
          <a:lstStyle/>
          <a:p>
            <a:pPr algn="ctr"/>
            <a:r>
              <a:rPr lang="en-US" sz="750">
                <a:solidFill>
                  <a:schemeClr val="bg1"/>
                </a:solidFill>
              </a:rPr>
              <a:t>Intel Confidential</a:t>
            </a:r>
          </a:p>
        </p:txBody>
      </p:sp>
      <p:sp>
        <p:nvSpPr>
          <p:cNvPr id="9" name="Rectangle 8">
            <a:extLst>
              <a:ext uri="{FF2B5EF4-FFF2-40B4-BE49-F238E27FC236}">
                <a16:creationId xmlns:a16="http://schemas.microsoft.com/office/drawing/2014/main" id="{F6E1F1A6-2FDF-4676-B713-F9746DD3A821}"/>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2959835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preserve="1" userDrawn="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52E60B70-5DF3-4398-B558-301661292DFC}"/>
              </a:ext>
            </a:extLst>
          </p:cNvPr>
          <p:cNvSpPr/>
          <p:nvPr userDrawn="1"/>
        </p:nvSpPr>
        <p:spPr>
          <a:xfrm>
            <a:off x="4106168" y="4921878"/>
            <a:ext cx="931665" cy="207749"/>
          </a:xfrm>
          <a:prstGeom prst="rect">
            <a:avLst/>
          </a:prstGeom>
        </p:spPr>
        <p:txBody>
          <a:bodyPr wrap="none">
            <a:spAutoFit/>
          </a:bodyPr>
          <a:lstStyle/>
          <a:p>
            <a:pPr algn="ctr"/>
            <a:r>
              <a:rPr lang="en-US" sz="750">
                <a:solidFill>
                  <a:schemeClr val="bg1"/>
                </a:solidFill>
              </a:rPr>
              <a:t>Intel Confidential</a:t>
            </a:r>
          </a:p>
        </p:txBody>
      </p:sp>
      <p:sp>
        <p:nvSpPr>
          <p:cNvPr id="9" name="Rectangle 8">
            <a:extLst>
              <a:ext uri="{FF2B5EF4-FFF2-40B4-BE49-F238E27FC236}">
                <a16:creationId xmlns:a16="http://schemas.microsoft.com/office/drawing/2014/main" id="{EC2CF38D-B95A-4CD5-8F7D-86EA9C709AD4}"/>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34490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507464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6"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Tree>
    <p:extLst>
      <p:ext uri="{BB962C8B-B14F-4D97-AF65-F5344CB8AC3E}">
        <p14:creationId xmlns:p14="http://schemas.microsoft.com/office/powerpoint/2010/main" val="313694386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userDrawn="1">
  <p:cSld name="1_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660F35A6-63EE-4D68-8540-2F92E3D46D7F}"/>
              </a:ext>
            </a:extLst>
          </p:cNvPr>
          <p:cNvSpPr>
            <a:spLocks noGrp="1"/>
          </p:cNvSpPr>
          <p:nvPr>
            <p:ph type="ftr" sz="quarter" idx="28"/>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1382032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preserve="1" userDrawn="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userDrawn="1"/>
        </p:nvGrpSpPr>
        <p:grpSpPr>
          <a:xfrm>
            <a:off x="1101304" y="4496790"/>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107350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preserve="1" userDrawn="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5F1BD0FC-D3B7-4D2E-989A-64ED187DAF99}"/>
              </a:ext>
            </a:extLst>
          </p:cNvPr>
          <p:cNvSpPr/>
          <p:nvPr userDrawn="1"/>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3D2DE0DF-793A-4E90-BB4C-004CD646F4EF}"/>
              </a:ext>
            </a:extLst>
          </p:cNvPr>
          <p:cNvSpPr/>
          <p:nvPr userDrawn="1"/>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C39C59F8-1EBA-44B6-940C-E67247F76722}"/>
              </a:ext>
            </a:extLst>
          </p:cNvPr>
          <p:cNvSpPr/>
          <p:nvPr userDrawn="1"/>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grpSp>
        <p:nvGrpSpPr>
          <p:cNvPr id="14" name="Group 13">
            <a:extLst>
              <a:ext uri="{FF2B5EF4-FFF2-40B4-BE49-F238E27FC236}">
                <a16:creationId xmlns:a16="http://schemas.microsoft.com/office/drawing/2014/main" id="{25251DAF-788D-46D0-84B3-34DFEE6262F3}"/>
              </a:ext>
            </a:extLst>
          </p:cNvPr>
          <p:cNvGrpSpPr/>
          <p:nvPr userDrawn="1"/>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4093599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preserve="1" userDrawn="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Autofit/>
          </a:bodyPr>
          <a:lstStyle>
            <a:lvl1pPr>
              <a:defRPr sz="5625">
                <a:solidFill>
                  <a:srgbClr val="525252"/>
                </a:solidFill>
              </a:defRPr>
            </a:lvl1pPr>
          </a:lstStyle>
          <a:p>
            <a:r>
              <a:rPr lang="en-US"/>
              <a:t>75 </a:t>
            </a:r>
            <a:r>
              <a:rPr lang="en-US" err="1"/>
              <a:t>pt</a:t>
            </a:r>
            <a:r>
              <a:rPr lang="en-US"/>
              <a:t> Intel Clear</a:t>
            </a:r>
            <a:endParaRPr/>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99F366F8-DC49-4E0B-B131-1FB92CC518E3}"/>
              </a:ext>
            </a:extLst>
          </p:cNvPr>
          <p:cNvSpPr/>
          <p:nvPr userDrawn="1"/>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10443275-64C7-4249-92B8-990C3BB41279}"/>
              </a:ext>
            </a:extLst>
          </p:cNvPr>
          <p:cNvSpPr/>
          <p:nvPr userDrawn="1"/>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908D9A-1608-44B4-A0A3-FC9E665728CA}"/>
              </a:ext>
            </a:extLst>
          </p:cNvPr>
          <p:cNvSpPr/>
          <p:nvPr userDrawn="1"/>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3" name="Graphic 2">
            <a:extLst>
              <a:ext uri="{FF2B5EF4-FFF2-40B4-BE49-F238E27FC236}">
                <a16:creationId xmlns:a16="http://schemas.microsoft.com/office/drawing/2014/main" id="{2952F383-4862-4271-B541-5612120030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564619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Title Slide with Radial Gradient">
    <p:bg>
      <p:bgPr>
        <a:blipFill dpi="0" rotWithShape="1">
          <a:blip r:embed="rId2"/>
          <a:srcRect/>
          <a:stretch>
            <a:fillRect/>
          </a:stretch>
        </a:blipFill>
        <a:effectLst/>
      </p:bgPr>
    </p:bg>
    <p:spTree>
      <p:nvGrpSpPr>
        <p:cNvPr id="1" name=""/>
        <p:cNvGrpSpPr/>
        <p:nvPr/>
      </p:nvGrpSpPr>
      <p:grpSpPr>
        <a:xfrm>
          <a:off x="0" y="0"/>
          <a:ext cx="0" cy="0"/>
          <a:chOff x="0" y="0"/>
          <a:chExt cx="0" cy="0"/>
        </a:xfrm>
      </p:grpSpPr>
      <p:pic>
        <p:nvPicPr>
          <p:cNvPr id="9" name="Picture 8" descr="StackedISWhite.png"/>
          <p:cNvPicPr>
            <a:picLocks noChangeAspect="1"/>
          </p:cNvPicPr>
          <p:nvPr userDrawn="1"/>
        </p:nvPicPr>
        <p:blipFill>
          <a:blip r:embed="rId3"/>
          <a:stretch>
            <a:fillRect/>
          </a:stretch>
        </p:blipFill>
        <p:spPr>
          <a:xfrm>
            <a:off x="462619" y="399798"/>
            <a:ext cx="1230751" cy="1157248"/>
          </a:xfrm>
          <a:prstGeom prst="rect">
            <a:avLst/>
          </a:prstGeom>
        </p:spPr>
      </p:pic>
      <p:sp>
        <p:nvSpPr>
          <p:cNvPr id="2"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3"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357440555"/>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Tree>
    <p:extLst>
      <p:ext uri="{BB962C8B-B14F-4D97-AF65-F5344CB8AC3E}">
        <p14:creationId xmlns:p14="http://schemas.microsoft.com/office/powerpoint/2010/main" val="3770027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0523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908244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920116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73125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Title, Sub, Content &amp; 2 Pictures">
    <p:spTree>
      <p:nvGrpSpPr>
        <p:cNvPr id="1" name=""/>
        <p:cNvGrpSpPr/>
        <p:nvPr/>
      </p:nvGrpSpPr>
      <p:grpSpPr>
        <a:xfrm>
          <a:off x="0" y="0"/>
          <a:ext cx="0" cy="0"/>
          <a:chOff x="0" y="0"/>
          <a:chExt cx="0" cy="0"/>
        </a:xfrm>
      </p:grpSpPr>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678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25" name="Body Level One…">
            <a:extLst>
              <a:ext uri="{FF2B5EF4-FFF2-40B4-BE49-F238E27FC236}">
                <a16:creationId xmlns:a16="http://schemas.microsoft.com/office/drawing/2014/main" id="{6903F994-74B2-4D40-AA5F-7F3D24A00171}"/>
              </a:ext>
            </a:extLst>
          </p:cNvPr>
          <p:cNvSpPr txBox="1">
            <a:spLocks noGrp="1"/>
          </p:cNvSpPr>
          <p:nvPr>
            <p:ph idx="27" hasCustomPrompt="1"/>
          </p:nvPr>
        </p:nvSpPr>
        <p:spPr>
          <a:xfrm>
            <a:off x="4956999" y="2234121"/>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26" name="Body Level One…">
            <a:extLst>
              <a:ext uri="{FF2B5EF4-FFF2-40B4-BE49-F238E27FC236}">
                <a16:creationId xmlns:a16="http://schemas.microsoft.com/office/drawing/2014/main" id="{BF74888E-798E-B543-94EF-279F3EA6E46B}"/>
              </a:ext>
            </a:extLst>
          </p:cNvPr>
          <p:cNvSpPr txBox="1">
            <a:spLocks noGrp="1"/>
          </p:cNvSpPr>
          <p:nvPr>
            <p:ph idx="28" hasCustomPrompt="1"/>
          </p:nvPr>
        </p:nvSpPr>
        <p:spPr>
          <a:xfrm>
            <a:off x="4956999" y="4446879"/>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56999" y="428625"/>
            <a:ext cx="3501628" cy="1785938"/>
          </a:xfrm>
        </p:spPr>
        <p:txBody>
          <a:bodyPr/>
          <a:lstStyle/>
          <a:p>
            <a:r>
              <a:rPr lang="en-US"/>
              <a:t>Click icon to add picture</a:t>
            </a:r>
          </a:p>
        </p:txBody>
      </p:sp>
      <p:sp>
        <p:nvSpPr>
          <p:cNvPr id="20" name="Picture Placeholder 4">
            <a:extLst>
              <a:ext uri="{FF2B5EF4-FFF2-40B4-BE49-F238E27FC236}">
                <a16:creationId xmlns:a16="http://schemas.microsoft.com/office/drawing/2014/main" id="{5CA48836-DAA2-4E4F-A22A-2F5682E12CEF}"/>
              </a:ext>
            </a:extLst>
          </p:cNvPr>
          <p:cNvSpPr>
            <a:spLocks noGrp="1"/>
          </p:cNvSpPr>
          <p:nvPr>
            <p:ph type="pic" sz="quarter" idx="31"/>
          </p:nvPr>
        </p:nvSpPr>
        <p:spPr>
          <a:xfrm>
            <a:off x="4956999" y="2652796"/>
            <a:ext cx="3501628" cy="1785938"/>
          </a:xfrm>
        </p:spPr>
        <p:txBody>
          <a:bodyPr/>
          <a:lstStyle/>
          <a:p>
            <a:r>
              <a:rPr lang="en-US"/>
              <a:t>Click icon to add picture</a:t>
            </a:r>
          </a:p>
        </p:txBody>
      </p:sp>
      <p:sp>
        <p:nvSpPr>
          <p:cNvPr id="14" name="Content Placeholder 2">
            <a:extLst>
              <a:ext uri="{FF2B5EF4-FFF2-40B4-BE49-F238E27FC236}">
                <a16:creationId xmlns:a16="http://schemas.microsoft.com/office/drawing/2014/main" id="{DC0D3278-E8A7-4B14-A5ED-BE235CEC6F80}"/>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3">
            <a:extLst>
              <a:ext uri="{FF2B5EF4-FFF2-40B4-BE49-F238E27FC236}">
                <a16:creationId xmlns:a16="http://schemas.microsoft.com/office/drawing/2014/main" id="{403FD6E6-528D-49D5-BBAB-B26572C15F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937037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Title, Sub, Content &amp; Pictur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61284" y="1"/>
            <a:ext cx="3847067" cy="4812125"/>
          </a:xfrm>
        </p:spPr>
        <p:txBody>
          <a:bodyPr/>
          <a:lstStyle/>
          <a:p>
            <a:r>
              <a:rPr lang="en-US"/>
              <a:t>Click icon to add picture</a:t>
            </a:r>
          </a:p>
        </p:txBody>
      </p:sp>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033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11" name="Content Placeholder 2">
            <a:extLst>
              <a:ext uri="{FF2B5EF4-FFF2-40B4-BE49-F238E27FC236}">
                <a16:creationId xmlns:a16="http://schemas.microsoft.com/office/drawing/2014/main" id="{7B7FB3F6-9C71-45A0-8236-12671533CA22}"/>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B1C73349-1E00-4922-970C-187F97CE06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792501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Title &amp; Full Page Pictur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AAD9210-5064-4050-9368-9292054D59F4}"/>
              </a:ext>
            </a:extLst>
          </p:cNvPr>
          <p:cNvSpPr>
            <a:spLocks noGrp="1"/>
          </p:cNvSpPr>
          <p:nvPr>
            <p:ph type="pic" sz="quarter" idx="10"/>
          </p:nvPr>
        </p:nvSpPr>
        <p:spPr>
          <a:xfrm>
            <a:off x="-8464" y="0"/>
            <a:ext cx="8808244" cy="4801348"/>
          </a:xfrm>
          <a:noFill/>
        </p:spPr>
        <p:txBody>
          <a:bodyPr/>
          <a:lstStyle/>
          <a:p>
            <a:r>
              <a:rPr lang="en-US"/>
              <a:t>Click icon to add picture</a:t>
            </a:r>
          </a:p>
        </p:txBody>
      </p:sp>
      <p:sp>
        <p:nvSpPr>
          <p:cNvPr id="11" name="Title Text">
            <a:extLst>
              <a:ext uri="{FF2B5EF4-FFF2-40B4-BE49-F238E27FC236}">
                <a16:creationId xmlns:a16="http://schemas.microsoft.com/office/drawing/2014/main" id="{14AFAB66-6BED-5D47-B26F-D9C8808F3A18}"/>
              </a:ext>
            </a:extLst>
          </p:cNvPr>
          <p:cNvSpPr txBox="1">
            <a:spLocks noGrp="1"/>
          </p:cNvSpPr>
          <p:nvPr>
            <p:ph type="title" hasCustomPrompt="1"/>
          </p:nvPr>
        </p:nvSpPr>
        <p:spPr>
          <a:xfrm>
            <a:off x="428626" y="428625"/>
            <a:ext cx="8258174" cy="6572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tx2"/>
                </a:solidFill>
              </a:defRPr>
            </a:lvl1pPr>
          </a:lstStyle>
          <a:p>
            <a:r>
              <a:rPr lang="en-US"/>
              <a:t>Full page Image, Delete Title if Necessary</a:t>
            </a:r>
          </a:p>
        </p:txBody>
      </p:sp>
    </p:spTree>
    <p:extLst>
      <p:ext uri="{BB962C8B-B14F-4D97-AF65-F5344CB8AC3E}">
        <p14:creationId xmlns:p14="http://schemas.microsoft.com/office/powerpoint/2010/main" val="2038234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Title &amp; Quote">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rgbClr val="525252"/>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4397"/>
            <a:ext cx="8258175" cy="2795388"/>
          </a:xfrm>
        </p:spPr>
        <p:txBody>
          <a:bodyPr>
            <a:normAutofit/>
          </a:bodyPr>
          <a:lstStyle>
            <a:lvl1pPr marL="0" indent="0">
              <a:buNone/>
              <a:defRPr sz="4500">
                <a:solidFill>
                  <a:schemeClr val="accent1"/>
                </a:solidFill>
              </a:defRPr>
            </a:lvl1pPr>
          </a:lstStyle>
          <a:p>
            <a:pPr lvl="0"/>
            <a:r>
              <a:rPr lang="en-US"/>
              <a:t>Click to edit Master text styles</a:t>
            </a:r>
          </a:p>
        </p:txBody>
      </p:sp>
      <p:sp>
        <p:nvSpPr>
          <p:cNvPr id="9" name="Text Placeholder 3">
            <a:extLst>
              <a:ext uri="{FF2B5EF4-FFF2-40B4-BE49-F238E27FC236}">
                <a16:creationId xmlns:a16="http://schemas.microsoft.com/office/drawing/2014/main" id="{4E196E31-7238-4049-821C-D94FDEAEDC56}"/>
              </a:ext>
            </a:extLst>
          </p:cNvPr>
          <p:cNvSpPr>
            <a:spLocks noGrp="1"/>
          </p:cNvSpPr>
          <p:nvPr>
            <p:ph type="body" sz="quarter" idx="29"/>
          </p:nvPr>
        </p:nvSpPr>
        <p:spPr>
          <a:xfrm>
            <a:off x="428625" y="4096363"/>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502120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preserve="1" userDrawn="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9" name="TextBox 28">
            <a:extLst>
              <a:ext uri="{FF2B5EF4-FFF2-40B4-BE49-F238E27FC236}">
                <a16:creationId xmlns:a16="http://schemas.microsoft.com/office/drawing/2014/main" id="{EFDF4199-9905-E94D-9EEB-E7016E48C0FC}"/>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bg1"/>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r>
              <a:rPr lang="en-US"/>
              <a:t>Click to edit Master text styles</a:t>
            </a:r>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12" name="Rectangle 11">
            <a:extLst>
              <a:ext uri="{FF2B5EF4-FFF2-40B4-BE49-F238E27FC236}">
                <a16:creationId xmlns:a16="http://schemas.microsoft.com/office/drawing/2014/main" id="{EBD06FF7-C66A-4B8C-9693-1423A8337983}"/>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3" name="Rectangle 12">
            <a:extLst>
              <a:ext uri="{FF2B5EF4-FFF2-40B4-BE49-F238E27FC236}">
                <a16:creationId xmlns:a16="http://schemas.microsoft.com/office/drawing/2014/main" id="{485269BB-7AC7-41A6-BC05-71FDAD0FDBA2}"/>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551892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1_Title Slide with Radial Gradient">
    <p:bg>
      <p:bgPr>
        <a:gradFill flip="none" rotWithShape="1">
          <a:gsLst>
            <a:gs pos="0">
              <a:schemeClr val="tx2"/>
            </a:gs>
            <a:gs pos="100000">
              <a:schemeClr val="accent3"/>
            </a:gs>
            <a:gs pos="71000">
              <a:schemeClr val="accent2"/>
            </a:gs>
          </a:gsLst>
          <a:lin ang="19080000" scaled="0"/>
          <a:tileRect/>
        </a:gradFill>
        <a:effectLst/>
      </p:bgPr>
    </p:bg>
    <p:spTree>
      <p:nvGrpSpPr>
        <p:cNvPr id="1" name=""/>
        <p:cNvGrpSpPr/>
        <p:nvPr/>
      </p:nvGrpSpPr>
      <p:grpSpPr>
        <a:xfrm>
          <a:off x="0" y="0"/>
          <a:ext cx="0" cy="0"/>
          <a:chOff x="0" y="0"/>
          <a:chExt cx="0" cy="0"/>
        </a:xfrm>
      </p:grpSpPr>
      <p:sp>
        <p:nvSpPr>
          <p:cNvPr id="6"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9"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11" name="Picture 10" descr="StackedISWhite.png"/>
          <p:cNvPicPr>
            <a:picLocks noChangeAspect="1"/>
          </p:cNvPicPr>
          <p:nvPr userDrawn="1"/>
        </p:nvPicPr>
        <p:blipFill>
          <a:blip r:embed="rId2"/>
          <a:stretch>
            <a:fillRect/>
          </a:stretch>
        </p:blipFill>
        <p:spPr>
          <a:xfrm>
            <a:off x="7717632" y="399798"/>
            <a:ext cx="965993" cy="908302"/>
          </a:xfrm>
          <a:prstGeom prst="rect">
            <a:avLst/>
          </a:prstGeom>
        </p:spPr>
      </p:pic>
      <p:pic>
        <p:nvPicPr>
          <p:cNvPr id="7" name="Picture 6" descr="DigitalFizzCornerFitting.png"/>
          <p:cNvPicPr>
            <a:picLocks noChangeAspect="1"/>
          </p:cNvPicPr>
          <p:nvPr userDrawn="1"/>
        </p:nvPicPr>
        <p:blipFill>
          <a:blip r:embed="rId3"/>
          <a:stretch>
            <a:fillRect/>
          </a:stretch>
        </p:blipFill>
        <p:spPr>
          <a:xfrm>
            <a:off x="5738063" y="3246558"/>
            <a:ext cx="3390773" cy="1931392"/>
          </a:xfrm>
          <a:prstGeom prst="rect">
            <a:avLst/>
          </a:prstGeom>
        </p:spPr>
      </p:pic>
    </p:spTree>
    <p:extLst>
      <p:ext uri="{BB962C8B-B14F-4D97-AF65-F5344CB8AC3E}">
        <p14:creationId xmlns:p14="http://schemas.microsoft.com/office/powerpoint/2010/main" val="168070511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rgbClr val="525252"/>
                </a:solidFill>
              </a:defRPr>
            </a:lvl1pPr>
          </a:lstStyle>
          <a:p>
            <a:r>
              <a:rPr lang="en-US"/>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616261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preserve="1" userDrawn="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721"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Rectangle 12">
            <a:extLst>
              <a:ext uri="{FF2B5EF4-FFF2-40B4-BE49-F238E27FC236}">
                <a16:creationId xmlns:a16="http://schemas.microsoft.com/office/drawing/2014/main" id="{ED4D76E8-466A-4C06-9261-BDE1AA914749}"/>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4" name="Rectangle 13">
            <a:extLst>
              <a:ext uri="{FF2B5EF4-FFF2-40B4-BE49-F238E27FC236}">
                <a16:creationId xmlns:a16="http://schemas.microsoft.com/office/drawing/2014/main" id="{2588B335-02FC-4504-AF46-DF56B2EC52E4}"/>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541472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userDrawn="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5" name="Rectangle 14">
            <a:extLst>
              <a:ext uri="{FF2B5EF4-FFF2-40B4-BE49-F238E27FC236}">
                <a16:creationId xmlns:a16="http://schemas.microsoft.com/office/drawing/2014/main" id="{68A864FA-3818-4931-B452-798F1E7F5A67}"/>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6" name="Rectangle 15">
            <a:extLst>
              <a:ext uri="{FF2B5EF4-FFF2-40B4-BE49-F238E27FC236}">
                <a16:creationId xmlns:a16="http://schemas.microsoft.com/office/drawing/2014/main" id="{48FC8DFF-85CB-4435-B144-6A1DC4093482}"/>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18701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705"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Rectangle 18">
            <a:extLst>
              <a:ext uri="{FF2B5EF4-FFF2-40B4-BE49-F238E27FC236}">
                <a16:creationId xmlns:a16="http://schemas.microsoft.com/office/drawing/2014/main" id="{D5D8740F-FED9-4D14-9DF3-3BA84ADF820C}"/>
              </a:ext>
            </a:extLst>
          </p:cNvPr>
          <p:cNvSpPr/>
          <p:nvPr userDrawn="1"/>
        </p:nvSpPr>
        <p:spPr>
          <a:xfrm>
            <a:off x="4108572" y="4921878"/>
            <a:ext cx="926857" cy="207749"/>
          </a:xfrm>
          <a:prstGeom prst="rect">
            <a:avLst/>
          </a:prstGeom>
        </p:spPr>
        <p:txBody>
          <a:bodyPr wrap="none">
            <a:spAutoFit/>
          </a:bodyPr>
          <a:lstStyle/>
          <a:p>
            <a:pPr algn="ctr"/>
            <a:r>
              <a:rPr lang="en-US" sz="750">
                <a:solidFill>
                  <a:schemeClr val="bg1"/>
                </a:solidFill>
              </a:rPr>
              <a:t>Intel Confidential</a:t>
            </a:r>
          </a:p>
        </p:txBody>
      </p:sp>
      <p:sp>
        <p:nvSpPr>
          <p:cNvPr id="20" name="Rectangle 19">
            <a:extLst>
              <a:ext uri="{FF2B5EF4-FFF2-40B4-BE49-F238E27FC236}">
                <a16:creationId xmlns:a16="http://schemas.microsoft.com/office/drawing/2014/main" id="{1DEF55E0-947C-4281-8A2A-E59398C246AB}"/>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483501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2" name="Rectangle">
            <a:extLst>
              <a:ext uri="{FF2B5EF4-FFF2-40B4-BE49-F238E27FC236}">
                <a16:creationId xmlns:a16="http://schemas.microsoft.com/office/drawing/2014/main" id="{8A1BD37C-2C85-4873-ABDD-4B358A87ED4B}"/>
              </a:ext>
            </a:extLst>
          </p:cNvPr>
          <p:cNvSpPr/>
          <p:nvPr userDrawn="1"/>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673"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Rectangle 14">
            <a:extLst>
              <a:ext uri="{FF2B5EF4-FFF2-40B4-BE49-F238E27FC236}">
                <a16:creationId xmlns:a16="http://schemas.microsoft.com/office/drawing/2014/main" id="{431659E3-0873-4033-A7E2-31DB4A07B08A}"/>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20" name="Rectangle 19">
            <a:extLst>
              <a:ext uri="{FF2B5EF4-FFF2-40B4-BE49-F238E27FC236}">
                <a16:creationId xmlns:a16="http://schemas.microsoft.com/office/drawing/2014/main" id="{C660C086-3964-411C-85AF-F720D5E83519}"/>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4258135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userDrawn="1"/>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1" name="Rectangle">
            <a:extLst>
              <a:ext uri="{FF2B5EF4-FFF2-40B4-BE49-F238E27FC236}">
                <a16:creationId xmlns:a16="http://schemas.microsoft.com/office/drawing/2014/main" id="{1E9FE6C1-27FB-467A-8BF9-B80A0C35FEDB}"/>
              </a:ext>
            </a:extLst>
          </p:cNvPr>
          <p:cNvSpPr/>
          <p:nvPr userDrawn="1"/>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userDrawn="1"/>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A14FBD-B953-BA4F-8F83-DE73E3C37290}"/>
              </a:ext>
            </a:extLst>
          </p:cNvPr>
          <p:cNvSpPr/>
          <p:nvPr userDrawn="1"/>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7" name="Square">
            <a:extLst>
              <a:ext uri="{FF2B5EF4-FFF2-40B4-BE49-F238E27FC236}">
                <a16:creationId xmlns:a16="http://schemas.microsoft.com/office/drawing/2014/main" id="{59044771-2E3B-C941-8593-8E508F542287}"/>
              </a:ext>
            </a:extLst>
          </p:cNvPr>
          <p:cNvSpPr/>
          <p:nvPr userDrawn="1"/>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Rectangle 13">
            <a:extLst>
              <a:ext uri="{FF2B5EF4-FFF2-40B4-BE49-F238E27FC236}">
                <a16:creationId xmlns:a16="http://schemas.microsoft.com/office/drawing/2014/main" id="{5C1E74A4-2107-4448-BA31-9630404A452B}"/>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19" name="Rectangle 18">
            <a:extLst>
              <a:ext uri="{FF2B5EF4-FFF2-40B4-BE49-F238E27FC236}">
                <a16:creationId xmlns:a16="http://schemas.microsoft.com/office/drawing/2014/main" id="{1DABA887-D95E-434F-B1E9-73FC7AE8C2A8}"/>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051828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userDrawn="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userDrawn="1"/>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9" name="Rectangle">
            <a:extLst>
              <a:ext uri="{FF2B5EF4-FFF2-40B4-BE49-F238E27FC236}">
                <a16:creationId xmlns:a16="http://schemas.microsoft.com/office/drawing/2014/main" id="{1EFAB719-B3C2-4520-AFF9-4A06F169DB2B}"/>
              </a:ext>
            </a:extLst>
          </p:cNvPr>
          <p:cNvSpPr/>
          <p:nvPr userDrawn="1"/>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2"/>
                </a:solidFill>
              </a:defRPr>
            </a:lvl1pPr>
          </a:lstStyle>
          <a:p>
            <a:r>
              <a:rPr lang="en-US"/>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tx2"/>
              </a:solidFill>
              <a:effectLst/>
              <a:uFillTx/>
              <a:latin typeface="+mn-lt"/>
              <a:ea typeface="+mn-ea"/>
              <a:cs typeface="+mn-cs"/>
              <a:sym typeface="Helvetica Neue"/>
            </a:endParaRPr>
          </a:p>
        </p:txBody>
      </p:sp>
    </p:spTree>
    <p:extLst>
      <p:ext uri="{BB962C8B-B14F-4D97-AF65-F5344CB8AC3E}">
        <p14:creationId xmlns:p14="http://schemas.microsoft.com/office/powerpoint/2010/main" val="4105773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0" name="TextBox 19">
            <a:extLst>
              <a:ext uri="{FF2B5EF4-FFF2-40B4-BE49-F238E27FC236}">
                <a16:creationId xmlns:a16="http://schemas.microsoft.com/office/drawing/2014/main" id="{DC922DFF-5663-40DE-9B54-4149EDB7740E}"/>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3" name="Rectangle 22">
            <a:extLst>
              <a:ext uri="{FF2B5EF4-FFF2-40B4-BE49-F238E27FC236}">
                <a16:creationId xmlns:a16="http://schemas.microsoft.com/office/drawing/2014/main" id="{3C3544D4-6B59-4B11-BC0E-2FD48F693641}"/>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24" name="Rectangle 23">
            <a:extLst>
              <a:ext uri="{FF2B5EF4-FFF2-40B4-BE49-F238E27FC236}">
                <a16:creationId xmlns:a16="http://schemas.microsoft.com/office/drawing/2014/main" id="{562FEA03-1122-4C36-ACD1-DA42FB8A03DC}"/>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25" name="Rectangle 24">
            <a:extLst>
              <a:ext uri="{FF2B5EF4-FFF2-40B4-BE49-F238E27FC236}">
                <a16:creationId xmlns:a16="http://schemas.microsoft.com/office/drawing/2014/main" id="{373D4EB9-5CAF-4B81-91EA-AD490D0B13E4}"/>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945968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2" name="Rectangle 21">
            <a:extLst>
              <a:ext uri="{FF2B5EF4-FFF2-40B4-BE49-F238E27FC236}">
                <a16:creationId xmlns:a16="http://schemas.microsoft.com/office/drawing/2014/main" id="{8D716FF7-59F9-414F-85CD-8E23360D2B4C}"/>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24" name="Rectangle 23">
            <a:extLst>
              <a:ext uri="{FF2B5EF4-FFF2-40B4-BE49-F238E27FC236}">
                <a16:creationId xmlns:a16="http://schemas.microsoft.com/office/drawing/2014/main" id="{AD4273EB-E90B-42F7-8CE9-6A1713A08CA3}"/>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25" name="Rectangle 24">
            <a:extLst>
              <a:ext uri="{FF2B5EF4-FFF2-40B4-BE49-F238E27FC236}">
                <a16:creationId xmlns:a16="http://schemas.microsoft.com/office/drawing/2014/main" id="{F98FFA5B-1C6A-486A-A0FE-02206FCDC54A}"/>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953786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userDrawn="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userDrawn="1">
            <p:extLst>
              <p:ext uri="{D42A27DB-BD31-4B8C-83A1-F6EECF244321}">
                <p14:modId xmlns:p14="http://schemas.microsoft.com/office/powerpoint/2010/main" val="1715352968"/>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accent1"/>
                </a:solidFill>
              </a:defRPr>
            </a:lvl1pPr>
          </a:lstStyle>
          <a:p>
            <a:r>
              <a:rPr lang="en-US"/>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userDrawn="1"/>
        </p:nvSpPr>
        <p:spPr>
          <a:xfrm>
            <a:off x="1" y="-54181"/>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userDrawn="1"/>
        </p:nvSpPr>
        <p:spPr>
          <a:xfrm rot="5400000">
            <a:off x="-2233838"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177504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7" name="Picture 2"/>
          <p:cNvPicPr>
            <a:picLocks noChangeAspect="1" noChangeArrowheads="1"/>
          </p:cNvPicPr>
          <p:nvPr userDrawn="1"/>
        </p:nvPicPr>
        <p:blipFill>
          <a:blip r:embed="rId2" cstate="print">
            <a:extLst>
              <a:ext uri="{28A0092B-C50C-407E-A947-70E740481C1C}">
                <a14:useLocalDpi xmlns:a14="http://schemas.microsoft.com/office/drawing/2010/main"/>
              </a:ext>
            </a:extLst>
          </a:blip>
          <a:stretch>
            <a:fillRect/>
          </a:stretch>
        </p:blipFill>
        <p:spPr bwMode="auto">
          <a:xfrm>
            <a:off x="219394" y="225843"/>
            <a:ext cx="1406758" cy="115385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675315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preserve="1" userDrawn="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41A778AB-F6EC-4101-87E6-DECF7944E661}"/>
              </a:ext>
            </a:extLst>
          </p:cNvPr>
          <p:cNvSpPr/>
          <p:nvPr userDrawn="1"/>
        </p:nvSpPr>
        <p:spPr>
          <a:xfrm>
            <a:off x="4108572" y="4921878"/>
            <a:ext cx="926857" cy="207749"/>
          </a:xfrm>
          <a:prstGeom prst="rect">
            <a:avLst/>
          </a:prstGeom>
        </p:spPr>
        <p:txBody>
          <a:bodyPr wrap="none">
            <a:spAutoFit/>
          </a:bodyPr>
          <a:lstStyle/>
          <a:p>
            <a:pPr algn="ctr"/>
            <a:r>
              <a:rPr lang="en-US" sz="750">
                <a:solidFill>
                  <a:schemeClr val="bg1"/>
                </a:solidFill>
              </a:rPr>
              <a:t>Intel Confidential</a:t>
            </a:r>
          </a:p>
        </p:txBody>
      </p:sp>
      <p:sp>
        <p:nvSpPr>
          <p:cNvPr id="9" name="Rectangle 8">
            <a:extLst>
              <a:ext uri="{FF2B5EF4-FFF2-40B4-BE49-F238E27FC236}">
                <a16:creationId xmlns:a16="http://schemas.microsoft.com/office/drawing/2014/main" id="{F6E1F1A6-2FDF-4676-B713-F9746DD3A821}"/>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1163632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preserve="1" userDrawn="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52E60B70-5DF3-4398-B558-301661292DFC}"/>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rPr>
              <a:t>Intel Confidential</a:t>
            </a:r>
          </a:p>
        </p:txBody>
      </p:sp>
      <p:sp>
        <p:nvSpPr>
          <p:cNvPr id="9" name="Rectangle 8">
            <a:extLst>
              <a:ext uri="{FF2B5EF4-FFF2-40B4-BE49-F238E27FC236}">
                <a16:creationId xmlns:a16="http://schemas.microsoft.com/office/drawing/2014/main" id="{EC2CF38D-B95A-4CD5-8F7D-86EA9C709AD4}"/>
              </a:ext>
            </a:extLst>
          </p:cNvPr>
          <p:cNvSpPr/>
          <p:nvPr userDrawn="1"/>
        </p:nvSpPr>
        <p:spPr>
          <a:xfrm>
            <a:off x="362258" y="4921878"/>
            <a:ext cx="1936749" cy="207749"/>
          </a:xfrm>
          <a:prstGeom prst="rect">
            <a:avLst/>
          </a:prstGeom>
        </p:spPr>
        <p:txBody>
          <a:bodyPr wrap="none">
            <a:spAutoFit/>
          </a:bodyPr>
          <a:lstStyle/>
          <a:p>
            <a:pPr algn="l"/>
            <a:r>
              <a:rPr lang="en-US" sz="750">
                <a:solidFill>
                  <a:schemeClr val="bg1"/>
                </a:solidFill>
              </a:rPr>
              <a:t>One Intel Software &amp; Architecture (OISA)</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2188809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982882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preserve="1" userDrawn="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userDrawn="1"/>
        </p:nvGrpSpPr>
        <p:grpSpPr>
          <a:xfrm>
            <a:off x="1101304" y="4496790"/>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3972540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preserve="1" userDrawn="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5F1BD0FC-D3B7-4D2E-989A-64ED187DAF99}"/>
              </a:ext>
            </a:extLst>
          </p:cNvPr>
          <p:cNvSpPr/>
          <p:nvPr userDrawn="1"/>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3D2DE0DF-793A-4E90-BB4C-004CD646F4EF}"/>
              </a:ext>
            </a:extLst>
          </p:cNvPr>
          <p:cNvSpPr/>
          <p:nvPr userDrawn="1"/>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C39C59F8-1EBA-44B6-940C-E67247F76722}"/>
              </a:ext>
            </a:extLst>
          </p:cNvPr>
          <p:cNvSpPr/>
          <p:nvPr userDrawn="1"/>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grpSp>
        <p:nvGrpSpPr>
          <p:cNvPr id="14" name="Group 13">
            <a:extLst>
              <a:ext uri="{FF2B5EF4-FFF2-40B4-BE49-F238E27FC236}">
                <a16:creationId xmlns:a16="http://schemas.microsoft.com/office/drawing/2014/main" id="{25251DAF-788D-46D0-84B3-34DFEE6262F3}"/>
              </a:ext>
            </a:extLst>
          </p:cNvPr>
          <p:cNvGrpSpPr/>
          <p:nvPr userDrawn="1"/>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28565848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preserve="1" userDrawn="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Autofit/>
          </a:bodyPr>
          <a:lstStyle>
            <a:lvl1pPr>
              <a:defRPr sz="5625">
                <a:solidFill>
                  <a:srgbClr val="525252"/>
                </a:solidFill>
              </a:defRPr>
            </a:lvl1pPr>
          </a:lstStyle>
          <a:p>
            <a:r>
              <a:rPr lang="en-US"/>
              <a:t>75 </a:t>
            </a:r>
            <a:r>
              <a:rPr lang="en-US" err="1"/>
              <a:t>pt</a:t>
            </a:r>
            <a:r>
              <a:rPr lang="en-US"/>
              <a:t> Intel Clear</a:t>
            </a:r>
            <a:endParaRPr/>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99F366F8-DC49-4E0B-B131-1FB92CC518E3}"/>
              </a:ext>
            </a:extLst>
          </p:cNvPr>
          <p:cNvSpPr/>
          <p:nvPr userDrawn="1"/>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10443275-64C7-4249-92B8-990C3BB41279}"/>
              </a:ext>
            </a:extLst>
          </p:cNvPr>
          <p:cNvSpPr/>
          <p:nvPr userDrawn="1"/>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908D9A-1608-44B4-A0A3-FC9E665728CA}"/>
              </a:ext>
            </a:extLst>
          </p:cNvPr>
          <p:cNvSpPr/>
          <p:nvPr userDrawn="1"/>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3" name="Graphic 2">
            <a:extLst>
              <a:ext uri="{FF2B5EF4-FFF2-40B4-BE49-F238E27FC236}">
                <a16:creationId xmlns:a16="http://schemas.microsoft.com/office/drawing/2014/main" id="{2952F383-4862-4271-B541-5612120030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342766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Tree>
    <p:extLst>
      <p:ext uri="{BB962C8B-B14F-4D97-AF65-F5344CB8AC3E}">
        <p14:creationId xmlns:p14="http://schemas.microsoft.com/office/powerpoint/2010/main" val="2795228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7819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562046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321577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and Bullete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a:solidFill>
                  <a:srgbClr val="0071C5"/>
                </a:solidFill>
              </a:defRPr>
            </a:lvl1pPr>
            <a:lvl2pPr>
              <a:defRPr sz="1800"/>
            </a:lvl2pPr>
            <a:lvl3pPr>
              <a:defRPr sz="1800"/>
            </a:lvl3pPr>
            <a:lvl4pPr>
              <a:defRPr sz="1600"/>
            </a:lvl4pPr>
          </a:lstStyle>
          <a:p>
            <a:pPr lvl="0"/>
            <a:r>
              <a:rPr lang="en-US" dirty="0"/>
              <a:t>18pt Intel Clear body text</a:t>
            </a:r>
          </a:p>
          <a:p>
            <a:pPr lvl="1"/>
            <a:r>
              <a:rPr lang="en-US" dirty="0"/>
              <a:t>18pt Intel Clear bullet one</a:t>
            </a:r>
          </a:p>
          <a:p>
            <a:pPr lvl="2"/>
            <a:r>
              <a:rPr lang="en-US" dirty="0"/>
              <a:t>18pt Intel Clear sub-bullet</a:t>
            </a:r>
          </a:p>
          <a:p>
            <a:pPr lvl="3"/>
            <a:r>
              <a:rPr lang="en-US" dirty="0"/>
              <a:t>16pt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165861996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0737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Title, Sub, Content &amp; 2 Pictures">
    <p:spTree>
      <p:nvGrpSpPr>
        <p:cNvPr id="1" name=""/>
        <p:cNvGrpSpPr/>
        <p:nvPr/>
      </p:nvGrpSpPr>
      <p:grpSpPr>
        <a:xfrm>
          <a:off x="0" y="0"/>
          <a:ext cx="0" cy="0"/>
          <a:chOff x="0" y="0"/>
          <a:chExt cx="0" cy="0"/>
        </a:xfrm>
      </p:grpSpPr>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678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25" name="Body Level One…">
            <a:extLst>
              <a:ext uri="{FF2B5EF4-FFF2-40B4-BE49-F238E27FC236}">
                <a16:creationId xmlns:a16="http://schemas.microsoft.com/office/drawing/2014/main" id="{6903F994-74B2-4D40-AA5F-7F3D24A00171}"/>
              </a:ext>
            </a:extLst>
          </p:cNvPr>
          <p:cNvSpPr txBox="1">
            <a:spLocks noGrp="1"/>
          </p:cNvSpPr>
          <p:nvPr>
            <p:ph idx="27" hasCustomPrompt="1"/>
          </p:nvPr>
        </p:nvSpPr>
        <p:spPr>
          <a:xfrm>
            <a:off x="4956999" y="2234121"/>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26" name="Body Level One…">
            <a:extLst>
              <a:ext uri="{FF2B5EF4-FFF2-40B4-BE49-F238E27FC236}">
                <a16:creationId xmlns:a16="http://schemas.microsoft.com/office/drawing/2014/main" id="{BF74888E-798E-B543-94EF-279F3EA6E46B}"/>
              </a:ext>
            </a:extLst>
          </p:cNvPr>
          <p:cNvSpPr txBox="1">
            <a:spLocks noGrp="1"/>
          </p:cNvSpPr>
          <p:nvPr>
            <p:ph idx="28" hasCustomPrompt="1"/>
          </p:nvPr>
        </p:nvSpPr>
        <p:spPr>
          <a:xfrm>
            <a:off x="4956999" y="4446879"/>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56999" y="428625"/>
            <a:ext cx="3501628" cy="1785938"/>
          </a:xfrm>
        </p:spPr>
        <p:txBody>
          <a:bodyPr/>
          <a:lstStyle/>
          <a:p>
            <a:r>
              <a:rPr lang="en-US"/>
              <a:t>Click icon to add picture</a:t>
            </a:r>
          </a:p>
        </p:txBody>
      </p:sp>
      <p:sp>
        <p:nvSpPr>
          <p:cNvPr id="20" name="Picture Placeholder 4">
            <a:extLst>
              <a:ext uri="{FF2B5EF4-FFF2-40B4-BE49-F238E27FC236}">
                <a16:creationId xmlns:a16="http://schemas.microsoft.com/office/drawing/2014/main" id="{5CA48836-DAA2-4E4F-A22A-2F5682E12CEF}"/>
              </a:ext>
            </a:extLst>
          </p:cNvPr>
          <p:cNvSpPr>
            <a:spLocks noGrp="1"/>
          </p:cNvSpPr>
          <p:nvPr>
            <p:ph type="pic" sz="quarter" idx="31"/>
          </p:nvPr>
        </p:nvSpPr>
        <p:spPr>
          <a:xfrm>
            <a:off x="4956999" y="2652796"/>
            <a:ext cx="3501628" cy="1785938"/>
          </a:xfrm>
        </p:spPr>
        <p:txBody>
          <a:bodyPr/>
          <a:lstStyle/>
          <a:p>
            <a:r>
              <a:rPr lang="en-US"/>
              <a:t>Click icon to add picture</a:t>
            </a:r>
          </a:p>
        </p:txBody>
      </p:sp>
      <p:sp>
        <p:nvSpPr>
          <p:cNvPr id="14" name="Content Placeholder 2">
            <a:extLst>
              <a:ext uri="{FF2B5EF4-FFF2-40B4-BE49-F238E27FC236}">
                <a16:creationId xmlns:a16="http://schemas.microsoft.com/office/drawing/2014/main" id="{DC0D3278-E8A7-4B14-A5ED-BE235CEC6F80}"/>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3">
            <a:extLst>
              <a:ext uri="{FF2B5EF4-FFF2-40B4-BE49-F238E27FC236}">
                <a16:creationId xmlns:a16="http://schemas.microsoft.com/office/drawing/2014/main" id="{403FD6E6-528D-49D5-BBAB-B26572C15F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576549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Title, Sub, Content &amp; Pictur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61284" y="1"/>
            <a:ext cx="3847067" cy="4812125"/>
          </a:xfrm>
        </p:spPr>
        <p:txBody>
          <a:bodyPr/>
          <a:lstStyle/>
          <a:p>
            <a:r>
              <a:rPr lang="en-US"/>
              <a:t>Click icon to add picture</a:t>
            </a:r>
          </a:p>
        </p:txBody>
      </p:sp>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033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11" name="Content Placeholder 2">
            <a:extLst>
              <a:ext uri="{FF2B5EF4-FFF2-40B4-BE49-F238E27FC236}">
                <a16:creationId xmlns:a16="http://schemas.microsoft.com/office/drawing/2014/main" id="{7B7FB3F6-9C71-45A0-8236-12671533CA22}"/>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B1C73349-1E00-4922-970C-187F97CE06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894391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Title &amp; Full Page Pictur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AAD9210-5064-4050-9368-9292054D59F4}"/>
              </a:ext>
            </a:extLst>
          </p:cNvPr>
          <p:cNvSpPr>
            <a:spLocks noGrp="1"/>
          </p:cNvSpPr>
          <p:nvPr>
            <p:ph type="pic" sz="quarter" idx="10"/>
          </p:nvPr>
        </p:nvSpPr>
        <p:spPr>
          <a:xfrm>
            <a:off x="-8464" y="0"/>
            <a:ext cx="8808244" cy="4801348"/>
          </a:xfrm>
          <a:noFill/>
        </p:spPr>
        <p:txBody>
          <a:bodyPr/>
          <a:lstStyle/>
          <a:p>
            <a:r>
              <a:rPr lang="en-US"/>
              <a:t>Click icon to add picture</a:t>
            </a:r>
          </a:p>
        </p:txBody>
      </p:sp>
      <p:sp>
        <p:nvSpPr>
          <p:cNvPr id="11" name="Title Text">
            <a:extLst>
              <a:ext uri="{FF2B5EF4-FFF2-40B4-BE49-F238E27FC236}">
                <a16:creationId xmlns:a16="http://schemas.microsoft.com/office/drawing/2014/main" id="{14AFAB66-6BED-5D47-B26F-D9C8808F3A18}"/>
              </a:ext>
            </a:extLst>
          </p:cNvPr>
          <p:cNvSpPr txBox="1">
            <a:spLocks noGrp="1"/>
          </p:cNvSpPr>
          <p:nvPr>
            <p:ph type="title" hasCustomPrompt="1"/>
          </p:nvPr>
        </p:nvSpPr>
        <p:spPr>
          <a:xfrm>
            <a:off x="428626" y="428625"/>
            <a:ext cx="8258174" cy="6572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tx2"/>
                </a:solidFill>
              </a:defRPr>
            </a:lvl1pPr>
          </a:lstStyle>
          <a:p>
            <a:r>
              <a:rPr lang="en-US"/>
              <a:t>Full page Image, Delete Title if Necessary</a:t>
            </a:r>
          </a:p>
        </p:txBody>
      </p:sp>
    </p:spTree>
    <p:extLst>
      <p:ext uri="{BB962C8B-B14F-4D97-AF65-F5344CB8AC3E}">
        <p14:creationId xmlns:p14="http://schemas.microsoft.com/office/powerpoint/2010/main" val="3575804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Title &amp; Quote">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rgbClr val="525252"/>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4397"/>
            <a:ext cx="8258175" cy="2795388"/>
          </a:xfrm>
        </p:spPr>
        <p:txBody>
          <a:bodyPr>
            <a:normAutofit/>
          </a:bodyPr>
          <a:lstStyle>
            <a:lvl1pPr marL="0" indent="0">
              <a:buNone/>
              <a:defRPr sz="4500">
                <a:solidFill>
                  <a:schemeClr val="accent1"/>
                </a:solidFill>
              </a:defRPr>
            </a:lvl1pPr>
          </a:lstStyle>
          <a:p>
            <a:pPr lvl="0"/>
            <a:r>
              <a:rPr lang="en-US"/>
              <a:t>Click to edit Master text styles</a:t>
            </a:r>
          </a:p>
        </p:txBody>
      </p:sp>
      <p:sp>
        <p:nvSpPr>
          <p:cNvPr id="9" name="Text Placeholder 3">
            <a:extLst>
              <a:ext uri="{FF2B5EF4-FFF2-40B4-BE49-F238E27FC236}">
                <a16:creationId xmlns:a16="http://schemas.microsoft.com/office/drawing/2014/main" id="{4E196E31-7238-4049-821C-D94FDEAEDC56}"/>
              </a:ext>
            </a:extLst>
          </p:cNvPr>
          <p:cNvSpPr>
            <a:spLocks noGrp="1"/>
          </p:cNvSpPr>
          <p:nvPr>
            <p:ph type="body" sz="quarter" idx="29"/>
          </p:nvPr>
        </p:nvSpPr>
        <p:spPr>
          <a:xfrm>
            <a:off x="428625" y="4096363"/>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942109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preserve="1" userDrawn="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9" name="TextBox 28">
            <a:extLst>
              <a:ext uri="{FF2B5EF4-FFF2-40B4-BE49-F238E27FC236}">
                <a16:creationId xmlns:a16="http://schemas.microsoft.com/office/drawing/2014/main" id="{EFDF4199-9905-E94D-9EEB-E7016E48C0FC}"/>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bg1"/>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r>
              <a:rPr lang="en-US"/>
              <a:t>Click to edit Master text styles</a:t>
            </a:r>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13" name="Rectangle 12">
            <a:extLst>
              <a:ext uri="{FF2B5EF4-FFF2-40B4-BE49-F238E27FC236}">
                <a16:creationId xmlns:a16="http://schemas.microsoft.com/office/drawing/2014/main" id="{485269BB-7AC7-41A6-BC05-71FDAD0FDBA2}"/>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0021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rgbClr val="525252"/>
                </a:solidFill>
              </a:defRPr>
            </a:lvl1pPr>
          </a:lstStyle>
          <a:p>
            <a:r>
              <a:rPr lang="en-US"/>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821931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preserve="1" userDrawn="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721"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4" name="Rectangle 13">
            <a:extLst>
              <a:ext uri="{FF2B5EF4-FFF2-40B4-BE49-F238E27FC236}">
                <a16:creationId xmlns:a16="http://schemas.microsoft.com/office/drawing/2014/main" id="{2588B335-02FC-4504-AF46-DF56B2EC52E4}"/>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065556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preserve="1" userDrawn="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6" name="Rectangle 15">
            <a:extLst>
              <a:ext uri="{FF2B5EF4-FFF2-40B4-BE49-F238E27FC236}">
                <a16:creationId xmlns:a16="http://schemas.microsoft.com/office/drawing/2014/main" id="{48FC8DFF-85CB-4435-B144-6A1DC4093482}"/>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659667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705"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Rectangle 19">
            <a:extLst>
              <a:ext uri="{FF2B5EF4-FFF2-40B4-BE49-F238E27FC236}">
                <a16:creationId xmlns:a16="http://schemas.microsoft.com/office/drawing/2014/main" id="{1DEF55E0-947C-4281-8A2A-E59398C246AB}"/>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82725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46803614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wo Conten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solidFill>
                <a:prstClr val="white"/>
              </a:solidFill>
            </a:endParaRPr>
          </a:p>
        </p:txBody>
      </p:sp>
      <p:sp>
        <p:nvSpPr>
          <p:cNvPr id="7" name="Slide Number Placeholder 6"/>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Tree>
    <p:extLst>
      <p:ext uri="{BB962C8B-B14F-4D97-AF65-F5344CB8AC3E}">
        <p14:creationId xmlns:p14="http://schemas.microsoft.com/office/powerpoint/2010/main" val="201550611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2" name="Rectangle">
            <a:extLst>
              <a:ext uri="{FF2B5EF4-FFF2-40B4-BE49-F238E27FC236}">
                <a16:creationId xmlns:a16="http://schemas.microsoft.com/office/drawing/2014/main" id="{8A1BD37C-2C85-4873-ABDD-4B358A87ED4B}"/>
              </a:ext>
            </a:extLst>
          </p:cNvPr>
          <p:cNvSpPr/>
          <p:nvPr userDrawn="1"/>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673"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Rectangle 19">
            <a:extLst>
              <a:ext uri="{FF2B5EF4-FFF2-40B4-BE49-F238E27FC236}">
                <a16:creationId xmlns:a16="http://schemas.microsoft.com/office/drawing/2014/main" id="{C660C086-3964-411C-85AF-F720D5E83519}"/>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385313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userDrawn="1"/>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1" name="Rectangle">
            <a:extLst>
              <a:ext uri="{FF2B5EF4-FFF2-40B4-BE49-F238E27FC236}">
                <a16:creationId xmlns:a16="http://schemas.microsoft.com/office/drawing/2014/main" id="{1E9FE6C1-27FB-467A-8BF9-B80A0C35FEDB}"/>
              </a:ext>
            </a:extLst>
          </p:cNvPr>
          <p:cNvSpPr/>
          <p:nvPr userDrawn="1"/>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userDrawn="1"/>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A14FBD-B953-BA4F-8F83-DE73E3C37290}"/>
              </a:ext>
            </a:extLst>
          </p:cNvPr>
          <p:cNvSpPr/>
          <p:nvPr userDrawn="1"/>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7" name="Square">
            <a:extLst>
              <a:ext uri="{FF2B5EF4-FFF2-40B4-BE49-F238E27FC236}">
                <a16:creationId xmlns:a16="http://schemas.microsoft.com/office/drawing/2014/main" id="{59044771-2E3B-C941-8593-8E508F542287}"/>
              </a:ext>
            </a:extLst>
          </p:cNvPr>
          <p:cNvSpPr/>
          <p:nvPr userDrawn="1"/>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Rectangle 18">
            <a:extLst>
              <a:ext uri="{FF2B5EF4-FFF2-40B4-BE49-F238E27FC236}">
                <a16:creationId xmlns:a16="http://schemas.microsoft.com/office/drawing/2014/main" id="{1DABA887-D95E-434F-B1E9-73FC7AE8C2A8}"/>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775219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userDrawn="1"/>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9" name="Rectangle">
            <a:extLst>
              <a:ext uri="{FF2B5EF4-FFF2-40B4-BE49-F238E27FC236}">
                <a16:creationId xmlns:a16="http://schemas.microsoft.com/office/drawing/2014/main" id="{1EFAB719-B3C2-4520-AFF9-4A06F169DB2B}"/>
              </a:ext>
            </a:extLst>
          </p:cNvPr>
          <p:cNvSpPr/>
          <p:nvPr userDrawn="1"/>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2"/>
                </a:solidFill>
              </a:defRPr>
            </a:lvl1pPr>
          </a:lstStyle>
          <a:p>
            <a:r>
              <a:rPr lang="en-US"/>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tx2"/>
              </a:solidFill>
              <a:effectLst/>
              <a:uFillTx/>
              <a:latin typeface="+mn-lt"/>
              <a:ea typeface="+mn-ea"/>
              <a:cs typeface="+mn-cs"/>
              <a:sym typeface="Helvetica Neue"/>
            </a:endParaRPr>
          </a:p>
        </p:txBody>
      </p:sp>
    </p:spTree>
    <p:extLst>
      <p:ext uri="{BB962C8B-B14F-4D97-AF65-F5344CB8AC3E}">
        <p14:creationId xmlns:p14="http://schemas.microsoft.com/office/powerpoint/2010/main" val="4021693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0" name="TextBox 19">
            <a:extLst>
              <a:ext uri="{FF2B5EF4-FFF2-40B4-BE49-F238E27FC236}">
                <a16:creationId xmlns:a16="http://schemas.microsoft.com/office/drawing/2014/main" id="{DC922DFF-5663-40DE-9B54-4149EDB7740E}"/>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4" name="Rectangle 23">
            <a:extLst>
              <a:ext uri="{FF2B5EF4-FFF2-40B4-BE49-F238E27FC236}">
                <a16:creationId xmlns:a16="http://schemas.microsoft.com/office/drawing/2014/main" id="{562FEA03-1122-4C36-ACD1-DA42FB8A03DC}"/>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5" name="Rectangle 24">
            <a:extLst>
              <a:ext uri="{FF2B5EF4-FFF2-40B4-BE49-F238E27FC236}">
                <a16:creationId xmlns:a16="http://schemas.microsoft.com/office/drawing/2014/main" id="{373D4EB9-5CAF-4B81-91EA-AD490D0B13E4}"/>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51271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4" name="Rectangle 23">
            <a:extLst>
              <a:ext uri="{FF2B5EF4-FFF2-40B4-BE49-F238E27FC236}">
                <a16:creationId xmlns:a16="http://schemas.microsoft.com/office/drawing/2014/main" id="{AD4273EB-E90B-42F7-8CE9-6A1713A08CA3}"/>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5" name="Rectangle 24">
            <a:extLst>
              <a:ext uri="{FF2B5EF4-FFF2-40B4-BE49-F238E27FC236}">
                <a16:creationId xmlns:a16="http://schemas.microsoft.com/office/drawing/2014/main" id="{F98FFA5B-1C6A-486A-A0FE-02206FCDC54A}"/>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720983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userDrawn="1">
            <p:extLst>
              <p:ext uri="{D42A27DB-BD31-4B8C-83A1-F6EECF244321}">
                <p14:modId xmlns:p14="http://schemas.microsoft.com/office/powerpoint/2010/main" val="3800278577"/>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accent1"/>
                </a:solidFill>
              </a:defRPr>
            </a:lvl1pPr>
          </a:lstStyle>
          <a:p>
            <a:r>
              <a:rPr lang="en-US"/>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userDrawn="1"/>
        </p:nvSpPr>
        <p:spPr>
          <a:xfrm>
            <a:off x="1" y="-54181"/>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userDrawn="1"/>
        </p:nvSpPr>
        <p:spPr>
          <a:xfrm rot="5400000">
            <a:off x="-2233838"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675620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preserve="1" userDrawn="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9" name="Rectangle 8">
            <a:extLst>
              <a:ext uri="{FF2B5EF4-FFF2-40B4-BE49-F238E27FC236}">
                <a16:creationId xmlns:a16="http://schemas.microsoft.com/office/drawing/2014/main" id="{F6E1F1A6-2FDF-4676-B713-F9746DD3A821}"/>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553014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preserve="1" userDrawn="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9" name="Rectangle 8">
            <a:extLst>
              <a:ext uri="{FF2B5EF4-FFF2-40B4-BE49-F238E27FC236}">
                <a16:creationId xmlns:a16="http://schemas.microsoft.com/office/drawing/2014/main" id="{EC2CF38D-B95A-4CD5-8F7D-86EA9C709AD4}"/>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3552064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87758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9.xml><?xml version="1.0" encoding="utf-8"?>
<p:sldLayout xmlns:a="http://schemas.openxmlformats.org/drawingml/2006/main" xmlns:r="http://schemas.openxmlformats.org/officeDocument/2006/relationships" xmlns:p="http://schemas.openxmlformats.org/presentationml/2006/main">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4" y="2"/>
            <a:ext cx="4465637" cy="4768849"/>
          </a:xfrm>
          <a:solidFill>
            <a:schemeClr val="bg2">
              <a:lumMod val="60000"/>
              <a:lumOff val="40000"/>
            </a:schemeClr>
          </a:solidFill>
        </p:spPr>
        <p:txBody>
          <a:bodyPr/>
          <a:lstStyle>
            <a:lvl1pPr>
              <a:defRPr baseline="0"/>
            </a:lvl1pPr>
          </a:lstStyle>
          <a:p>
            <a:r>
              <a:rPr lang="en-US"/>
              <a:t>Insert photo here. Drag picture to placeholder or click icon to add.</a:t>
            </a:r>
          </a:p>
        </p:txBody>
      </p:sp>
      <p:sp>
        <p:nvSpPr>
          <p:cNvPr id="2" name="Title 1"/>
          <p:cNvSpPr>
            <a:spLocks noGrp="1"/>
          </p:cNvSpPr>
          <p:nvPr>
            <p:ph type="title" hasCustomPrompt="1"/>
          </p:nvPr>
        </p:nvSpPr>
        <p:spPr>
          <a:xfrm>
            <a:off x="455614" y="308848"/>
            <a:ext cx="4006850" cy="868680"/>
          </a:xfrm>
        </p:spPr>
        <p:txBody>
          <a:bodyPr>
            <a:noAutofit/>
          </a:bodyPr>
          <a:lstStyle>
            <a:lvl1pPr>
              <a:defRPr sz="2800" b="0" i="0" baseline="0">
                <a:solidFill>
                  <a:schemeClr val="tx2"/>
                </a:solidFill>
                <a:latin typeface="Intel Clear"/>
                <a:cs typeface="Intel Clear"/>
              </a:defRPr>
            </a:lvl1pPr>
          </a:lstStyle>
          <a:p>
            <a:r>
              <a:rPr lang="en-US"/>
              <a:t>28pt Intel Clear Headline</a:t>
            </a:r>
          </a:p>
        </p:txBody>
      </p:sp>
      <p:sp>
        <p:nvSpPr>
          <p:cNvPr id="6" name="Slide Number Placeholder 5"/>
          <p:cNvSpPr>
            <a:spLocks noGrp="1"/>
          </p:cNvSpPr>
          <p:nvPr>
            <p:ph type="sldNum" sz="quarter" idx="12"/>
          </p:nvPr>
        </p:nvSpPr>
        <p:spPr>
          <a:xfrm>
            <a:off x="6872352" y="4824387"/>
            <a:ext cx="2133600" cy="273844"/>
          </a:xfrm>
        </p:spPr>
        <p:txBody>
          <a:bodyPr/>
          <a:lstStyle/>
          <a:p>
            <a:fld id="{EE2556C5-CE8C-6547-B838-EA80C61A4AF7}" type="slidenum">
              <a:rPr lang="en-US" smtClean="0">
                <a:solidFill>
                  <a:prstClr val="white"/>
                </a:solidFill>
              </a:rPr>
              <a:pPr/>
              <a:t>‹#›</a:t>
            </a:fld>
            <a:endParaRPr lang="en-US">
              <a:solidFill>
                <a:prstClr val="white"/>
              </a:solidFill>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a:t>18pt Intel Clear body text</a:t>
            </a:r>
          </a:p>
          <a:p>
            <a:pPr marR="0" lvl="1" fontAlgn="auto">
              <a:lnSpc>
                <a:spcPct val="100000"/>
              </a:lnSpc>
              <a:spcAft>
                <a:spcPts val="0"/>
              </a:spcAft>
              <a:buClrTx/>
              <a:buSzTx/>
              <a:tabLst/>
            </a:pPr>
            <a:r>
              <a:rPr lang="en-US"/>
              <a:t>16pt Intel Clear bullet one</a:t>
            </a:r>
          </a:p>
          <a:p>
            <a:pPr lvl="2"/>
            <a:r>
              <a:rPr lang="en-US" err="1"/>
              <a:t>14pt</a:t>
            </a:r>
            <a:r>
              <a:rPr lang="en-US"/>
              <a:t> Intel Clear third level</a:t>
            </a:r>
          </a:p>
          <a:p>
            <a:pPr lvl="3"/>
            <a:r>
              <a:rPr lang="en-US" err="1"/>
              <a:t>12pt</a:t>
            </a:r>
            <a:r>
              <a:rPr lang="en-US"/>
              <a:t> Intel Clear fourth level</a:t>
            </a:r>
          </a:p>
          <a:p>
            <a:pPr lvl="4"/>
            <a:r>
              <a:rPr lang="en-US" err="1"/>
              <a:t>12pt</a:t>
            </a:r>
            <a:r>
              <a:rPr lang="en-US"/>
              <a:t> Intel Clear fifth level</a:t>
            </a:r>
          </a:p>
        </p:txBody>
      </p:sp>
    </p:spTree>
    <p:extLst>
      <p:ext uri="{BB962C8B-B14F-4D97-AF65-F5344CB8AC3E}">
        <p14:creationId xmlns:p14="http://schemas.microsoft.com/office/powerpoint/2010/main" val="1155678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solidFill>
                <a:prstClr val="white"/>
              </a:solidFill>
            </a:endParaRPr>
          </a:p>
        </p:txBody>
      </p:sp>
      <p:sp>
        <p:nvSpPr>
          <p:cNvPr id="7" name="Slide Number Placeholder 6"/>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00089584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userDrawn="1">
  <p:cSld name="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a:t>18pt Intel Clear body text</a:t>
            </a:r>
          </a:p>
          <a:p>
            <a:pPr lvl="1"/>
            <a:r>
              <a:rPr lang="en-US"/>
              <a:t>18pt Intel Clear bullet one</a:t>
            </a:r>
          </a:p>
          <a:p>
            <a:pPr lvl="2"/>
            <a:r>
              <a:rPr lang="en-US"/>
              <a:t>18pt Intel Clear sub-bullet</a:t>
            </a:r>
          </a:p>
          <a:p>
            <a:pPr lvl="3"/>
            <a:r>
              <a:rPr lang="en-US"/>
              <a:t>16pt Intel Clear fourth level</a:t>
            </a:r>
          </a:p>
          <a:p>
            <a:pPr lvl="4"/>
            <a:r>
              <a:rPr lang="en-US" err="1"/>
              <a:t>14pt</a:t>
            </a:r>
            <a:r>
              <a:rPr lang="en-US"/>
              <a:t> Intel Clear fifth level</a:t>
            </a:r>
          </a:p>
        </p:txBody>
      </p:sp>
      <p:sp>
        <p:nvSpPr>
          <p:cNvPr id="8"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a:p>
        </p:txBody>
      </p:sp>
    </p:spTree>
    <p:extLst>
      <p:ext uri="{BB962C8B-B14F-4D97-AF65-F5344CB8AC3E}">
        <p14:creationId xmlns:p14="http://schemas.microsoft.com/office/powerpoint/2010/main" val="1348022704"/>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1342"/>
            <a:ext cx="8228012" cy="3427808"/>
          </a:xfrm>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a:lvl1pPr>
            <a:lvl2pPr>
              <a:defRPr lang="en-US" sz="1800" kern="1200" baseline="0" dirty="0" err="1" smtClean="0">
                <a:solidFill>
                  <a:schemeClr val="tx2"/>
                </a:solidFill>
                <a:latin typeface="+mn-lt"/>
                <a:ea typeface="+mn-ea"/>
                <a:cs typeface="Intel Clear" panose="020B0604020203020204" pitchFamily="34" charset="0"/>
              </a:defRPr>
            </a:lvl2pPr>
            <a:lvl3pPr marL="571472" indent="-228588">
              <a:defRPr lang="en-US" sz="1800" kern="1200" dirty="0" smtClean="0">
                <a:solidFill>
                  <a:schemeClr val="tx2"/>
                </a:solidFill>
                <a:latin typeface="+mn-lt"/>
                <a:ea typeface="+mn-ea"/>
                <a:cs typeface="Intel Clear" panose="020B0604020203020204" pitchFamily="34" charset="0"/>
              </a:defRPr>
            </a:lvl3pPr>
            <a:lvl4pPr>
              <a:defRPr/>
            </a:lvl4pPr>
            <a:lvl5pPr>
              <a:defRPr/>
            </a:lvl5pPr>
          </a:lstStyle>
          <a:p>
            <a:pPr marL="0" marR="0" lvl="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a:pPr>
            <a:r>
              <a:rPr lang="en-US" err="1"/>
              <a:t>22pt</a:t>
            </a:r>
            <a:r>
              <a:rPr lang="en-US"/>
              <a:t> Intel Clear body text</a:t>
            </a:r>
          </a:p>
          <a:p>
            <a:pPr lvl="1"/>
            <a:r>
              <a:rPr lang="en-US" err="1"/>
              <a:t>18pt</a:t>
            </a:r>
            <a:r>
              <a:rPr lang="en-US"/>
              <a:t> Intel Clear bullet one</a:t>
            </a:r>
          </a:p>
          <a:p>
            <a:pPr marL="571472" lvl="2" indent="-228588" algn="l" defTabSz="457178" rtl="0" eaLnBrk="1" latinLnBrk="0" hangingPunct="1">
              <a:spcBef>
                <a:spcPts val="800"/>
              </a:spcBef>
              <a:buFont typeface="Wingdings" charset="2"/>
              <a:buChar char="§"/>
            </a:pPr>
            <a:r>
              <a:rPr lang="en-US" err="1"/>
              <a:t>18pt</a:t>
            </a:r>
            <a:r>
              <a:rPr lang="en-US"/>
              <a:t> Intel Clear sub-bullet</a:t>
            </a:r>
          </a:p>
          <a:p>
            <a:pPr lvl="3"/>
            <a:r>
              <a:rPr lang="en-US" err="1"/>
              <a:t>16pt</a:t>
            </a:r>
            <a:r>
              <a:rPr lang="en-US"/>
              <a:t> Intel Clear fourth level</a:t>
            </a:r>
          </a:p>
          <a:p>
            <a:pPr lvl="4"/>
            <a:r>
              <a:rPr lang="en-US" err="1"/>
              <a:t>14pt</a:t>
            </a:r>
            <a:r>
              <a:rPr lang="en-US"/>
              <a:t> Intel Clear fifth level</a:t>
            </a:r>
          </a:p>
        </p:txBody>
      </p:sp>
      <p:sp>
        <p:nvSpPr>
          <p:cNvPr id="4" name="Date Placeholder 3"/>
          <p:cNvSpPr>
            <a:spLocks noGrp="1"/>
          </p:cNvSpPr>
          <p:nvPr>
            <p:ph type="dt" sz="half" idx="10"/>
          </p:nvPr>
        </p:nvSpPr>
        <p:spPr>
          <a:xfrm>
            <a:off x="457200" y="4767264"/>
            <a:ext cx="2133600" cy="273844"/>
          </a:xfrm>
          <a:prstGeom prst="rect">
            <a:avLst/>
          </a:prstGeom>
        </p:spPr>
        <p:txBody>
          <a:bodyPr/>
          <a:lstStyle/>
          <a:p>
            <a:pPr defTabSz="457178"/>
            <a:fld id="{13996604-509F-43E1-AA9C-BE12D88FBC39}" type="datetime1">
              <a:rPr lang="en-US" smtClean="0">
                <a:solidFill>
                  <a:prstClr val="black"/>
                </a:solidFill>
              </a:rPr>
              <a:pPr defTabSz="457178"/>
              <a:t>4/1/2021</a:t>
            </a:fld>
            <a:endParaRPr lang="en-US">
              <a:solidFill>
                <a:prstClr val="black"/>
              </a:solidFill>
            </a:endParaRPr>
          </a:p>
        </p:txBody>
      </p:sp>
      <p:sp>
        <p:nvSpPr>
          <p:cNvPr id="5" name="Footer Placeholder 4"/>
          <p:cNvSpPr>
            <a:spLocks noGrp="1"/>
          </p:cNvSpPr>
          <p:nvPr>
            <p:ph type="ftr" sz="quarter" idx="11"/>
          </p:nvPr>
        </p:nvSpPr>
        <p:spPr/>
        <p:txBody>
          <a:bodyPr/>
          <a:lstStyle/>
          <a:p>
            <a:r>
              <a:rPr lang="en-US">
                <a:solidFill>
                  <a:prstClr val="white"/>
                </a:solidFill>
              </a:rPr>
              <a:t>Intel Confidential</a:t>
            </a: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a:solidFill>
                <a:prstClr val="white"/>
              </a:solidFill>
            </a:endParaRPr>
          </a:p>
        </p:txBody>
      </p:sp>
      <p:sp>
        <p:nvSpPr>
          <p:cNvPr id="7" name="Title 6"/>
          <p:cNvSpPr>
            <a:spLocks noGrp="1"/>
          </p:cNvSpPr>
          <p:nvPr>
            <p:ph type="title" hasCustomPrompt="1"/>
          </p:nvPr>
        </p:nvSpPr>
        <p:spPr/>
        <p:txBody>
          <a:bodyPr/>
          <a:lstStyle>
            <a:lvl1pPr>
              <a:defRPr/>
            </a:lvl1pPr>
          </a:lstStyle>
          <a:p>
            <a:r>
              <a:rPr lang="en-US" err="1"/>
              <a:t>36pt</a:t>
            </a:r>
            <a:r>
              <a:rPr lang="en-US"/>
              <a:t> Intel Clear Light Headline</a:t>
            </a:r>
          </a:p>
        </p:txBody>
      </p:sp>
    </p:spTree>
    <p:extLst>
      <p:ext uri="{BB962C8B-B14F-4D97-AF65-F5344CB8AC3E}">
        <p14:creationId xmlns:p14="http://schemas.microsoft.com/office/powerpoint/2010/main" val="14235495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cSld name="Big Bullet Title &amp;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83337"/>
            <a:ext cx="8229600" cy="741560"/>
          </a:xfrm>
        </p:spPr>
        <p:txBody>
          <a:bodyPr>
            <a:normAutofit/>
          </a:bodyPr>
          <a:lstStyle>
            <a:lvl1pPr>
              <a:defRPr sz="2700" baseline="0"/>
            </a:lvl1pPr>
          </a:lstStyle>
          <a:p>
            <a:r>
              <a:rPr lang="en-US"/>
              <a:t>36pt Light headline</a:t>
            </a:r>
          </a:p>
        </p:txBody>
      </p:sp>
      <p:sp>
        <p:nvSpPr>
          <p:cNvPr id="3" name="Content Placeholder 2"/>
          <p:cNvSpPr>
            <a:spLocks noGrp="1"/>
          </p:cNvSpPr>
          <p:nvPr>
            <p:ph idx="1" hasCustomPrompt="1"/>
          </p:nvPr>
        </p:nvSpPr>
        <p:spPr>
          <a:xfrm>
            <a:off x="457200" y="1274527"/>
            <a:ext cx="8229600" cy="3394472"/>
          </a:xfrm>
        </p:spPr>
        <p:txBody>
          <a:bodyPr/>
          <a:lstStyle>
            <a:lvl2pPr>
              <a:defRPr sz="1650"/>
            </a:lvl2pPr>
            <a:lvl3pPr>
              <a:defRPr sz="1650"/>
            </a:lvl3pPr>
          </a:lstStyle>
          <a:p>
            <a:pPr lvl="0"/>
            <a:r>
              <a:rPr lang="en-US"/>
              <a:t>22pt Medium Sub Line</a:t>
            </a:r>
          </a:p>
          <a:p>
            <a:pPr lvl="1"/>
            <a:r>
              <a:rPr lang="en-US"/>
              <a:t>22pt Regular Big Bullet One</a:t>
            </a:r>
          </a:p>
          <a:p>
            <a:pPr lvl="2"/>
            <a:r>
              <a:rPr lang="en-US"/>
              <a:t>Sub-bullet</a:t>
            </a:r>
          </a:p>
          <a:p>
            <a:pPr lvl="3"/>
            <a:r>
              <a:rPr lang="en-US"/>
              <a:t>Fourth level</a:t>
            </a:r>
          </a:p>
          <a:p>
            <a:pPr lvl="4"/>
            <a:r>
              <a:rPr lang="en-US"/>
              <a:t>Fifth level</a:t>
            </a:r>
          </a:p>
        </p:txBody>
      </p:sp>
      <p:sp>
        <p:nvSpPr>
          <p:cNvPr id="5" name="Footer Placeholder 4"/>
          <p:cNvSpPr>
            <a:spLocks noGrp="1"/>
          </p:cNvSpPr>
          <p:nvPr>
            <p:ph type="ftr" sz="quarter" idx="11"/>
          </p:nvPr>
        </p:nvSpPr>
        <p:spPr/>
        <p:txBody>
          <a:bodyPr/>
          <a:lstStyle/>
          <a:p>
            <a:r>
              <a:rPr lang="en-US">
                <a:solidFill>
                  <a:prstClr val="white"/>
                </a:solidFill>
              </a:rPr>
              <a:t>Intel Confidential</a:t>
            </a: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784447534"/>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a:t>18pt Intel Clear body text</a:t>
            </a:r>
          </a:p>
          <a:p>
            <a:pPr marR="0" lvl="1" fontAlgn="auto">
              <a:lnSpc>
                <a:spcPct val="100000"/>
              </a:lnSpc>
              <a:spcAft>
                <a:spcPts val="0"/>
              </a:spcAft>
              <a:buClrTx/>
              <a:buSzTx/>
              <a:tabLst/>
            </a:pPr>
            <a:r>
              <a:rPr lang="en-US"/>
              <a:t>16pt Intel Clear bullet one</a:t>
            </a:r>
          </a:p>
          <a:p>
            <a:pPr lvl="2"/>
            <a:r>
              <a:rPr lang="en-US" err="1"/>
              <a:t>14pt</a:t>
            </a:r>
            <a:r>
              <a:rPr lang="en-US"/>
              <a:t> Intel Clear third level</a:t>
            </a:r>
          </a:p>
          <a:p>
            <a:pPr lvl="3"/>
            <a:r>
              <a:rPr lang="en-US" err="1"/>
              <a:t>12pt</a:t>
            </a:r>
            <a:r>
              <a:rPr lang="en-US"/>
              <a:t> Intel Clear fourth level</a:t>
            </a:r>
          </a:p>
          <a:p>
            <a:pPr lvl="4"/>
            <a:r>
              <a:rPr lang="en-US" err="1"/>
              <a:t>12pt</a:t>
            </a:r>
            <a:r>
              <a:rPr lang="en-US"/>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a:t>18pt Intel Clear body text</a:t>
            </a:r>
          </a:p>
          <a:p>
            <a:pPr marR="0" lvl="1" fontAlgn="auto">
              <a:lnSpc>
                <a:spcPct val="100000"/>
              </a:lnSpc>
              <a:spcAft>
                <a:spcPts val="0"/>
              </a:spcAft>
              <a:buClrTx/>
              <a:buSzTx/>
              <a:tabLst/>
            </a:pPr>
            <a:r>
              <a:rPr lang="en-US"/>
              <a:t>16pt Intel Clear bullet one</a:t>
            </a:r>
          </a:p>
          <a:p>
            <a:pPr lvl="2"/>
            <a:r>
              <a:rPr lang="en-US" err="1"/>
              <a:t>14pt</a:t>
            </a:r>
            <a:r>
              <a:rPr lang="en-US"/>
              <a:t> Intel Clear third level</a:t>
            </a:r>
          </a:p>
          <a:p>
            <a:pPr lvl="3"/>
            <a:r>
              <a:rPr lang="en-US" err="1"/>
              <a:t>12pt</a:t>
            </a:r>
            <a:r>
              <a:rPr lang="en-US"/>
              <a:t> Intel Clear fourth level</a:t>
            </a:r>
          </a:p>
          <a:p>
            <a:pPr lvl="4"/>
            <a:r>
              <a:rPr lang="en-US" err="1"/>
              <a:t>12pt</a:t>
            </a:r>
            <a:r>
              <a:rPr lang="en-US"/>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a:t>28pt Intel Clear Headline</a:t>
            </a:r>
          </a:p>
        </p:txBody>
      </p:sp>
      <p:sp>
        <p:nvSpPr>
          <p:cNvPr id="6"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a:p>
        </p:txBody>
      </p:sp>
    </p:spTree>
    <p:extLst>
      <p:ext uri="{BB962C8B-B14F-4D97-AF65-F5344CB8AC3E}">
        <p14:creationId xmlns:p14="http://schemas.microsoft.com/office/powerpoint/2010/main" val="2448374933"/>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preserve="1" userDrawn="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userDrawn="1"/>
        </p:nvGrpSpPr>
        <p:grpSpPr>
          <a:xfrm>
            <a:off x="1101304" y="4496790"/>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1283944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preserve="1" userDrawn="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5F1BD0FC-D3B7-4D2E-989A-64ED187DAF99}"/>
              </a:ext>
            </a:extLst>
          </p:cNvPr>
          <p:cNvSpPr/>
          <p:nvPr userDrawn="1"/>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3D2DE0DF-793A-4E90-BB4C-004CD646F4EF}"/>
              </a:ext>
            </a:extLst>
          </p:cNvPr>
          <p:cNvSpPr/>
          <p:nvPr userDrawn="1"/>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C39C59F8-1EBA-44B6-940C-E67247F76722}"/>
              </a:ext>
            </a:extLst>
          </p:cNvPr>
          <p:cNvSpPr/>
          <p:nvPr userDrawn="1"/>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grpSp>
        <p:nvGrpSpPr>
          <p:cNvPr id="14" name="Group 13">
            <a:extLst>
              <a:ext uri="{FF2B5EF4-FFF2-40B4-BE49-F238E27FC236}">
                <a16:creationId xmlns:a16="http://schemas.microsoft.com/office/drawing/2014/main" id="{25251DAF-788D-46D0-84B3-34DFEE6262F3}"/>
              </a:ext>
            </a:extLst>
          </p:cNvPr>
          <p:cNvGrpSpPr/>
          <p:nvPr userDrawn="1"/>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3531897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preserve="1" userDrawn="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Autofit/>
          </a:bodyPr>
          <a:lstStyle>
            <a:lvl1pPr>
              <a:defRPr sz="5625">
                <a:solidFill>
                  <a:srgbClr val="525252"/>
                </a:solidFill>
              </a:defRPr>
            </a:lvl1pPr>
          </a:lstStyle>
          <a:p>
            <a:r>
              <a:rPr lang="en-US"/>
              <a:t>75 </a:t>
            </a:r>
            <a:r>
              <a:rPr lang="en-US" err="1"/>
              <a:t>pt</a:t>
            </a:r>
            <a:r>
              <a:rPr lang="en-US"/>
              <a:t> Intel Clear</a:t>
            </a:r>
            <a:endParaRPr/>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99F366F8-DC49-4E0B-B131-1FB92CC518E3}"/>
              </a:ext>
            </a:extLst>
          </p:cNvPr>
          <p:cNvSpPr/>
          <p:nvPr userDrawn="1"/>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10443275-64C7-4249-92B8-990C3BB41279}"/>
              </a:ext>
            </a:extLst>
          </p:cNvPr>
          <p:cNvSpPr/>
          <p:nvPr userDrawn="1"/>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908D9A-1608-44B4-A0A3-FC9E665728CA}"/>
              </a:ext>
            </a:extLst>
          </p:cNvPr>
          <p:cNvSpPr/>
          <p:nvPr userDrawn="1"/>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3" name="Graphic 2">
            <a:extLst>
              <a:ext uri="{FF2B5EF4-FFF2-40B4-BE49-F238E27FC236}">
                <a16:creationId xmlns:a16="http://schemas.microsoft.com/office/drawing/2014/main" id="{2952F383-4862-4271-B541-5612120030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14842487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Tree>
    <p:extLst>
      <p:ext uri="{BB962C8B-B14F-4D97-AF65-F5344CB8AC3E}">
        <p14:creationId xmlns:p14="http://schemas.microsoft.com/office/powerpoint/2010/main" val="1942889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2065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816858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2"/>
                </a:solidFill>
                <a:latin typeface="+mn-lt"/>
                <a:cs typeface="Intel Clear Light" panose="020B0404020203020204" pitchFamily="34" charset="0"/>
              </a:defRPr>
            </a:lvl1pPr>
            <a:lvl2pPr marL="417513" indent="-225425">
              <a:buFont typeface="Lucida Grande"/>
              <a:buChar char="−"/>
              <a:defRPr sz="1200" baseline="0">
                <a:latin typeface="+mn-lt"/>
                <a:cs typeface="Intel Clear" panose="020B0604020203020204" pitchFamily="34" charset="0"/>
              </a:defRPr>
            </a:lvl2pPr>
            <a:lvl3pPr marL="685800" indent="-228600">
              <a:defRPr sz="1200">
                <a:latin typeface="+mn-lt"/>
              </a:defRPr>
            </a:lvl3pPr>
            <a:lvl4pPr>
              <a:defRPr sz="1100">
                <a:latin typeface="+mn-lt"/>
              </a:defRPr>
            </a:lvl4pPr>
            <a:lvl5pP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160717464"/>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914581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userDrawn="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8217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userDrawn="1">
  <p:cSld name="Title, Sub, Content &amp; 2 Pictures">
    <p:spTree>
      <p:nvGrpSpPr>
        <p:cNvPr id="1" name=""/>
        <p:cNvGrpSpPr/>
        <p:nvPr/>
      </p:nvGrpSpPr>
      <p:grpSpPr>
        <a:xfrm>
          <a:off x="0" y="0"/>
          <a:ext cx="0" cy="0"/>
          <a:chOff x="0" y="0"/>
          <a:chExt cx="0" cy="0"/>
        </a:xfrm>
      </p:grpSpPr>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678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25" name="Body Level One…">
            <a:extLst>
              <a:ext uri="{FF2B5EF4-FFF2-40B4-BE49-F238E27FC236}">
                <a16:creationId xmlns:a16="http://schemas.microsoft.com/office/drawing/2014/main" id="{6903F994-74B2-4D40-AA5F-7F3D24A00171}"/>
              </a:ext>
            </a:extLst>
          </p:cNvPr>
          <p:cNvSpPr txBox="1">
            <a:spLocks noGrp="1"/>
          </p:cNvSpPr>
          <p:nvPr>
            <p:ph idx="27" hasCustomPrompt="1"/>
          </p:nvPr>
        </p:nvSpPr>
        <p:spPr>
          <a:xfrm>
            <a:off x="4956999" y="2234121"/>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26" name="Body Level One…">
            <a:extLst>
              <a:ext uri="{FF2B5EF4-FFF2-40B4-BE49-F238E27FC236}">
                <a16:creationId xmlns:a16="http://schemas.microsoft.com/office/drawing/2014/main" id="{BF74888E-798E-B543-94EF-279F3EA6E46B}"/>
              </a:ext>
            </a:extLst>
          </p:cNvPr>
          <p:cNvSpPr txBox="1">
            <a:spLocks noGrp="1"/>
          </p:cNvSpPr>
          <p:nvPr>
            <p:ph idx="28" hasCustomPrompt="1"/>
          </p:nvPr>
        </p:nvSpPr>
        <p:spPr>
          <a:xfrm>
            <a:off x="4956999" y="4446879"/>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56999" y="428625"/>
            <a:ext cx="3501628" cy="1785938"/>
          </a:xfrm>
        </p:spPr>
        <p:txBody>
          <a:bodyPr/>
          <a:lstStyle/>
          <a:p>
            <a:r>
              <a:rPr lang="en-US"/>
              <a:t>Click icon to add picture</a:t>
            </a:r>
          </a:p>
        </p:txBody>
      </p:sp>
      <p:sp>
        <p:nvSpPr>
          <p:cNvPr id="20" name="Picture Placeholder 4">
            <a:extLst>
              <a:ext uri="{FF2B5EF4-FFF2-40B4-BE49-F238E27FC236}">
                <a16:creationId xmlns:a16="http://schemas.microsoft.com/office/drawing/2014/main" id="{5CA48836-DAA2-4E4F-A22A-2F5682E12CEF}"/>
              </a:ext>
            </a:extLst>
          </p:cNvPr>
          <p:cNvSpPr>
            <a:spLocks noGrp="1"/>
          </p:cNvSpPr>
          <p:nvPr>
            <p:ph type="pic" sz="quarter" idx="31"/>
          </p:nvPr>
        </p:nvSpPr>
        <p:spPr>
          <a:xfrm>
            <a:off x="4956999" y="2652796"/>
            <a:ext cx="3501628" cy="1785938"/>
          </a:xfrm>
        </p:spPr>
        <p:txBody>
          <a:bodyPr/>
          <a:lstStyle/>
          <a:p>
            <a:r>
              <a:rPr lang="en-US"/>
              <a:t>Click icon to add picture</a:t>
            </a:r>
          </a:p>
        </p:txBody>
      </p:sp>
      <p:sp>
        <p:nvSpPr>
          <p:cNvPr id="14" name="Content Placeholder 2">
            <a:extLst>
              <a:ext uri="{FF2B5EF4-FFF2-40B4-BE49-F238E27FC236}">
                <a16:creationId xmlns:a16="http://schemas.microsoft.com/office/drawing/2014/main" id="{DC0D3278-E8A7-4B14-A5ED-BE235CEC6F80}"/>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3">
            <a:extLst>
              <a:ext uri="{FF2B5EF4-FFF2-40B4-BE49-F238E27FC236}">
                <a16:creationId xmlns:a16="http://schemas.microsoft.com/office/drawing/2014/main" id="{403FD6E6-528D-49D5-BBAB-B26572C15F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030726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userDrawn="1">
  <p:cSld name="Title, Sub, Content &amp; Pictur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61284" y="1"/>
            <a:ext cx="3847067" cy="4812125"/>
          </a:xfrm>
        </p:spPr>
        <p:txBody>
          <a:bodyPr/>
          <a:lstStyle/>
          <a:p>
            <a:r>
              <a:rPr lang="en-US"/>
              <a:t>Click icon to add picture</a:t>
            </a:r>
          </a:p>
        </p:txBody>
      </p:sp>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033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11" name="Content Placeholder 2">
            <a:extLst>
              <a:ext uri="{FF2B5EF4-FFF2-40B4-BE49-F238E27FC236}">
                <a16:creationId xmlns:a16="http://schemas.microsoft.com/office/drawing/2014/main" id="{7B7FB3F6-9C71-45A0-8236-12671533CA22}"/>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B1C73349-1E00-4922-970C-187F97CE06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289921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Title &amp; Full Page Pictur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AAD9210-5064-4050-9368-9292054D59F4}"/>
              </a:ext>
            </a:extLst>
          </p:cNvPr>
          <p:cNvSpPr>
            <a:spLocks noGrp="1"/>
          </p:cNvSpPr>
          <p:nvPr>
            <p:ph type="pic" sz="quarter" idx="10"/>
          </p:nvPr>
        </p:nvSpPr>
        <p:spPr>
          <a:xfrm>
            <a:off x="-8464" y="0"/>
            <a:ext cx="8808244" cy="4801348"/>
          </a:xfrm>
          <a:noFill/>
        </p:spPr>
        <p:txBody>
          <a:bodyPr/>
          <a:lstStyle/>
          <a:p>
            <a:r>
              <a:rPr lang="en-US"/>
              <a:t>Click icon to add picture</a:t>
            </a:r>
          </a:p>
        </p:txBody>
      </p:sp>
      <p:sp>
        <p:nvSpPr>
          <p:cNvPr id="11" name="Title Text">
            <a:extLst>
              <a:ext uri="{FF2B5EF4-FFF2-40B4-BE49-F238E27FC236}">
                <a16:creationId xmlns:a16="http://schemas.microsoft.com/office/drawing/2014/main" id="{14AFAB66-6BED-5D47-B26F-D9C8808F3A18}"/>
              </a:ext>
            </a:extLst>
          </p:cNvPr>
          <p:cNvSpPr txBox="1">
            <a:spLocks noGrp="1"/>
          </p:cNvSpPr>
          <p:nvPr>
            <p:ph type="title" hasCustomPrompt="1"/>
          </p:nvPr>
        </p:nvSpPr>
        <p:spPr>
          <a:xfrm>
            <a:off x="428626" y="428625"/>
            <a:ext cx="8258174" cy="6572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tx2"/>
                </a:solidFill>
              </a:defRPr>
            </a:lvl1pPr>
          </a:lstStyle>
          <a:p>
            <a:r>
              <a:rPr lang="en-US"/>
              <a:t>Full page Image, Delete Title if Necessary</a:t>
            </a:r>
          </a:p>
        </p:txBody>
      </p:sp>
    </p:spTree>
    <p:extLst>
      <p:ext uri="{BB962C8B-B14F-4D97-AF65-F5344CB8AC3E}">
        <p14:creationId xmlns:p14="http://schemas.microsoft.com/office/powerpoint/2010/main" val="266888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Title &amp; Quote">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rgbClr val="525252"/>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4397"/>
            <a:ext cx="8258175" cy="2795388"/>
          </a:xfrm>
        </p:spPr>
        <p:txBody>
          <a:bodyPr>
            <a:normAutofit/>
          </a:bodyPr>
          <a:lstStyle>
            <a:lvl1pPr marL="0" indent="0">
              <a:buNone/>
              <a:defRPr sz="4500">
                <a:solidFill>
                  <a:schemeClr val="accent1"/>
                </a:solidFill>
              </a:defRPr>
            </a:lvl1pPr>
          </a:lstStyle>
          <a:p>
            <a:pPr lvl="0"/>
            <a:r>
              <a:rPr lang="en-US"/>
              <a:t>Click to edit Master text styles</a:t>
            </a:r>
          </a:p>
        </p:txBody>
      </p:sp>
      <p:sp>
        <p:nvSpPr>
          <p:cNvPr id="9" name="Text Placeholder 3">
            <a:extLst>
              <a:ext uri="{FF2B5EF4-FFF2-40B4-BE49-F238E27FC236}">
                <a16:creationId xmlns:a16="http://schemas.microsoft.com/office/drawing/2014/main" id="{4E196E31-7238-4049-821C-D94FDEAEDC56}"/>
              </a:ext>
            </a:extLst>
          </p:cNvPr>
          <p:cNvSpPr>
            <a:spLocks noGrp="1"/>
          </p:cNvSpPr>
          <p:nvPr>
            <p:ph type="body" sz="quarter" idx="29"/>
          </p:nvPr>
        </p:nvSpPr>
        <p:spPr>
          <a:xfrm>
            <a:off x="428625" y="4096363"/>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452392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preserve="1" userDrawn="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9" name="TextBox 28">
            <a:extLst>
              <a:ext uri="{FF2B5EF4-FFF2-40B4-BE49-F238E27FC236}">
                <a16:creationId xmlns:a16="http://schemas.microsoft.com/office/drawing/2014/main" id="{EFDF4199-9905-E94D-9EEB-E7016E48C0FC}"/>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bg1"/>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r>
              <a:rPr lang="en-US"/>
              <a:t>Click to edit Master text styles</a:t>
            </a:r>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13" name="Rectangle 12">
            <a:extLst>
              <a:ext uri="{FF2B5EF4-FFF2-40B4-BE49-F238E27FC236}">
                <a16:creationId xmlns:a16="http://schemas.microsoft.com/office/drawing/2014/main" id="{485269BB-7AC7-41A6-BC05-71FDAD0FDBA2}"/>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616002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rgbClr val="525252"/>
                </a:solidFill>
              </a:defRPr>
            </a:lvl1pPr>
          </a:lstStyle>
          <a:p>
            <a:r>
              <a:rPr lang="en-US"/>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613140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preserve="1" userDrawn="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721"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4" name="Rectangle 13">
            <a:extLst>
              <a:ext uri="{FF2B5EF4-FFF2-40B4-BE49-F238E27FC236}">
                <a16:creationId xmlns:a16="http://schemas.microsoft.com/office/drawing/2014/main" id="{2588B335-02FC-4504-AF46-DF56B2EC52E4}"/>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734495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preserve="1" userDrawn="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6" name="Rectangle 15">
            <a:extLst>
              <a:ext uri="{FF2B5EF4-FFF2-40B4-BE49-F238E27FC236}">
                <a16:creationId xmlns:a16="http://schemas.microsoft.com/office/drawing/2014/main" id="{48FC8DFF-85CB-4435-B144-6A1DC4093482}"/>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860838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4" name="Footer Placeholder 2"/>
          <p:cNvSpPr>
            <a:spLocks noGrp="1"/>
          </p:cNvSpPr>
          <p:nvPr>
            <p:ph type="ftr" sz="quarter" idx="11"/>
          </p:nvPr>
        </p:nvSpPr>
        <p:spPr>
          <a:xfrm>
            <a:off x="3124200" y="4824387"/>
            <a:ext cx="2895600" cy="273844"/>
          </a:xfrm>
        </p:spPr>
        <p:txBody>
          <a:bodyPr/>
          <a:lstStyle/>
          <a:p>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252500935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705"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Rectangle 19">
            <a:extLst>
              <a:ext uri="{FF2B5EF4-FFF2-40B4-BE49-F238E27FC236}">
                <a16:creationId xmlns:a16="http://schemas.microsoft.com/office/drawing/2014/main" id="{1DEF55E0-947C-4281-8A2A-E59398C246AB}"/>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853117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2" name="Rectangle">
            <a:extLst>
              <a:ext uri="{FF2B5EF4-FFF2-40B4-BE49-F238E27FC236}">
                <a16:creationId xmlns:a16="http://schemas.microsoft.com/office/drawing/2014/main" id="{8A1BD37C-2C85-4873-ABDD-4B358A87ED4B}"/>
              </a:ext>
            </a:extLst>
          </p:cNvPr>
          <p:cNvSpPr/>
          <p:nvPr userDrawn="1"/>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673"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Rectangle 19">
            <a:extLst>
              <a:ext uri="{FF2B5EF4-FFF2-40B4-BE49-F238E27FC236}">
                <a16:creationId xmlns:a16="http://schemas.microsoft.com/office/drawing/2014/main" id="{C660C086-3964-411C-85AF-F720D5E83519}"/>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34283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userDrawn="1"/>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1" name="Rectangle">
            <a:extLst>
              <a:ext uri="{FF2B5EF4-FFF2-40B4-BE49-F238E27FC236}">
                <a16:creationId xmlns:a16="http://schemas.microsoft.com/office/drawing/2014/main" id="{1E9FE6C1-27FB-467A-8BF9-B80A0C35FEDB}"/>
              </a:ext>
            </a:extLst>
          </p:cNvPr>
          <p:cNvSpPr/>
          <p:nvPr userDrawn="1"/>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userDrawn="1"/>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A14FBD-B953-BA4F-8F83-DE73E3C37290}"/>
              </a:ext>
            </a:extLst>
          </p:cNvPr>
          <p:cNvSpPr/>
          <p:nvPr userDrawn="1"/>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7" name="Square">
            <a:extLst>
              <a:ext uri="{FF2B5EF4-FFF2-40B4-BE49-F238E27FC236}">
                <a16:creationId xmlns:a16="http://schemas.microsoft.com/office/drawing/2014/main" id="{59044771-2E3B-C941-8593-8E508F542287}"/>
              </a:ext>
            </a:extLst>
          </p:cNvPr>
          <p:cNvSpPr/>
          <p:nvPr userDrawn="1"/>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Rectangle 18">
            <a:extLst>
              <a:ext uri="{FF2B5EF4-FFF2-40B4-BE49-F238E27FC236}">
                <a16:creationId xmlns:a16="http://schemas.microsoft.com/office/drawing/2014/main" id="{1DABA887-D95E-434F-B1E9-73FC7AE8C2A8}"/>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005744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userDrawn="1"/>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9" name="Rectangle">
            <a:extLst>
              <a:ext uri="{FF2B5EF4-FFF2-40B4-BE49-F238E27FC236}">
                <a16:creationId xmlns:a16="http://schemas.microsoft.com/office/drawing/2014/main" id="{1EFAB719-B3C2-4520-AFF9-4A06F169DB2B}"/>
              </a:ext>
            </a:extLst>
          </p:cNvPr>
          <p:cNvSpPr/>
          <p:nvPr userDrawn="1"/>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2"/>
                </a:solidFill>
              </a:defRPr>
            </a:lvl1pPr>
          </a:lstStyle>
          <a:p>
            <a:r>
              <a:rPr lang="en-US"/>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tx2"/>
              </a:solidFill>
              <a:effectLst/>
              <a:uFillTx/>
              <a:latin typeface="+mn-lt"/>
              <a:ea typeface="+mn-ea"/>
              <a:cs typeface="+mn-cs"/>
              <a:sym typeface="Helvetica Neue"/>
            </a:endParaRPr>
          </a:p>
        </p:txBody>
      </p:sp>
    </p:spTree>
    <p:extLst>
      <p:ext uri="{BB962C8B-B14F-4D97-AF65-F5344CB8AC3E}">
        <p14:creationId xmlns:p14="http://schemas.microsoft.com/office/powerpoint/2010/main" val="1835399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0" name="TextBox 19">
            <a:extLst>
              <a:ext uri="{FF2B5EF4-FFF2-40B4-BE49-F238E27FC236}">
                <a16:creationId xmlns:a16="http://schemas.microsoft.com/office/drawing/2014/main" id="{DC922DFF-5663-40DE-9B54-4149EDB7740E}"/>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4" name="Rectangle 23">
            <a:extLst>
              <a:ext uri="{FF2B5EF4-FFF2-40B4-BE49-F238E27FC236}">
                <a16:creationId xmlns:a16="http://schemas.microsoft.com/office/drawing/2014/main" id="{562FEA03-1122-4C36-ACD1-DA42FB8A03DC}"/>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5" name="Rectangle 24">
            <a:extLst>
              <a:ext uri="{FF2B5EF4-FFF2-40B4-BE49-F238E27FC236}">
                <a16:creationId xmlns:a16="http://schemas.microsoft.com/office/drawing/2014/main" id="{373D4EB9-5CAF-4B81-91EA-AD490D0B13E4}"/>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929790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4" name="Rectangle 23">
            <a:extLst>
              <a:ext uri="{FF2B5EF4-FFF2-40B4-BE49-F238E27FC236}">
                <a16:creationId xmlns:a16="http://schemas.microsoft.com/office/drawing/2014/main" id="{AD4273EB-E90B-42F7-8CE9-6A1713A08CA3}"/>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5" name="Rectangle 24">
            <a:extLst>
              <a:ext uri="{FF2B5EF4-FFF2-40B4-BE49-F238E27FC236}">
                <a16:creationId xmlns:a16="http://schemas.microsoft.com/office/drawing/2014/main" id="{F98FFA5B-1C6A-486A-A0FE-02206FCDC54A}"/>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387525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userDrawn="1">
            <p:extLst>
              <p:ext uri="{D42A27DB-BD31-4B8C-83A1-F6EECF244321}">
                <p14:modId xmlns:p14="http://schemas.microsoft.com/office/powerpoint/2010/main" val="3158068383"/>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accent1"/>
                </a:solidFill>
              </a:defRPr>
            </a:lvl1pPr>
          </a:lstStyle>
          <a:p>
            <a:r>
              <a:rPr lang="en-US"/>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userDrawn="1"/>
        </p:nvSpPr>
        <p:spPr>
          <a:xfrm>
            <a:off x="1" y="-54181"/>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userDrawn="1"/>
        </p:nvSpPr>
        <p:spPr>
          <a:xfrm rot="5400000">
            <a:off x="-2233838"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891879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showMasterSp="0" preserve="1" userDrawn="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9" name="Rectangle 8">
            <a:extLst>
              <a:ext uri="{FF2B5EF4-FFF2-40B4-BE49-F238E27FC236}">
                <a16:creationId xmlns:a16="http://schemas.microsoft.com/office/drawing/2014/main" id="{F6E1F1A6-2FDF-4676-B713-F9746DD3A821}"/>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3040588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preserve="1" userDrawn="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9" name="Rectangle 8">
            <a:extLst>
              <a:ext uri="{FF2B5EF4-FFF2-40B4-BE49-F238E27FC236}">
                <a16:creationId xmlns:a16="http://schemas.microsoft.com/office/drawing/2014/main" id="{EC2CF38D-B95A-4CD5-8F7D-86EA9C709AD4}"/>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1522329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637432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solidFill>
                <a:prstClr val="white"/>
              </a:solidFill>
            </a:endParaRPr>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7" y="4975795"/>
            <a:ext cx="184666" cy="246221"/>
          </a:xfrm>
          <a:prstGeom prst="rect">
            <a:avLst/>
          </a:prstGeom>
          <a:noFill/>
        </p:spPr>
        <p:txBody>
          <a:bodyPr wrap="none" rtlCol="0">
            <a:spAutoFit/>
          </a:bodyPr>
          <a:lstStyle/>
          <a:p>
            <a:endParaRPr lang="en-US" sz="1000" dirty="0">
              <a:solidFill>
                <a:srgbClr val="003C71"/>
              </a:solidFill>
              <a:cs typeface="Neo Sans Intel"/>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56684531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cSld name="Title and Bulleted Text">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304800" y="1063187"/>
            <a:ext cx="8515468" cy="3565964"/>
          </a:xfrm>
        </p:spPr>
        <p:txBody>
          <a:bodyPr/>
          <a:lstStyle>
            <a:lvl1pPr>
              <a:defRPr>
                <a:solidFill>
                  <a:srgbClr val="0071C5"/>
                </a:solidFill>
              </a:defRPr>
            </a:lvl1pPr>
            <a:lvl2pPr marL="256820" indent="-256820">
              <a:buFont typeface="Arial" charset="0"/>
              <a:buChar char="•"/>
              <a:defRPr sz="1798">
                <a:solidFill>
                  <a:schemeClr val="tx2"/>
                </a:solidFill>
              </a:defRPr>
            </a:lvl2pPr>
            <a:lvl3pPr>
              <a:defRPr sz="1798">
                <a:solidFill>
                  <a:schemeClr val="tx2"/>
                </a:solidFill>
              </a:defRPr>
            </a:lvl3pPr>
            <a:lvl4pPr>
              <a:defRPr sz="1598">
                <a:solidFill>
                  <a:schemeClr val="tx2"/>
                </a:solidFill>
              </a:defRPr>
            </a:lvl4pPr>
            <a:lvl5pPr>
              <a:defRPr>
                <a:solidFill>
                  <a:schemeClr val="tx2"/>
                </a:solidFill>
              </a:defRPr>
            </a:lvl5pPr>
          </a:lstStyle>
          <a:p>
            <a:pPr lvl="0"/>
            <a:r>
              <a:rPr lang="en-US"/>
              <a:t>18pt Intel Clear body text</a:t>
            </a:r>
          </a:p>
          <a:p>
            <a:pPr lvl="1"/>
            <a:r>
              <a:rPr lang="en-US"/>
              <a:t>18pt Intel Clear bullet one</a:t>
            </a:r>
          </a:p>
          <a:p>
            <a:pPr lvl="2"/>
            <a:r>
              <a:rPr lang="en-US"/>
              <a:t>18pt Intel Clear sub-bullet</a:t>
            </a:r>
          </a:p>
          <a:p>
            <a:pPr lvl="3"/>
            <a:r>
              <a:rPr lang="en-US"/>
              <a:t>16pt Intel Clear fourth level</a:t>
            </a:r>
          </a:p>
          <a:p>
            <a:pPr lvl="4"/>
            <a:r>
              <a:rPr lang="en-US" err="1"/>
              <a:t>14pt</a:t>
            </a:r>
            <a:r>
              <a:rPr lang="en-US"/>
              <a:t> Intel Clear fifth level</a:t>
            </a:r>
          </a:p>
        </p:txBody>
      </p:sp>
      <p:sp>
        <p:nvSpPr>
          <p:cNvPr id="7" name="Title 6"/>
          <p:cNvSpPr>
            <a:spLocks noGrp="1"/>
          </p:cNvSpPr>
          <p:nvPr>
            <p:ph type="title" hasCustomPrompt="1"/>
          </p:nvPr>
        </p:nvSpPr>
        <p:spPr>
          <a:xfrm>
            <a:off x="304800" y="147532"/>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a:t>40pt Intel Clear Headline</a:t>
            </a:r>
          </a:p>
        </p:txBody>
      </p:sp>
    </p:spTree>
    <p:extLst>
      <p:ext uri="{BB962C8B-B14F-4D97-AF65-F5344CB8AC3E}">
        <p14:creationId xmlns:p14="http://schemas.microsoft.com/office/powerpoint/2010/main" val="2918165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userDrawn="1">
  <p:cSld name="1_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660F35A6-63EE-4D68-8540-2F92E3D46D7F}"/>
              </a:ext>
            </a:extLst>
          </p:cNvPr>
          <p:cNvSpPr>
            <a:spLocks noGrp="1"/>
          </p:cNvSpPr>
          <p:nvPr>
            <p:ph type="ftr" sz="quarter" idx="28"/>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2151527952"/>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solidFill>
                <a:prstClr val="white"/>
              </a:solidFill>
            </a:endParaRP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11" name="Slide Number Placeholder 5"/>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8276012" y="4701638"/>
            <a:ext cx="450489" cy="450489"/>
          </a:xfrm>
          <a:prstGeom prst="rect">
            <a:avLst/>
          </a:prstGeom>
          <a:ln w="3175">
            <a:miter lim="400000"/>
          </a:ln>
        </p:spPr>
      </p:pic>
    </p:spTree>
    <p:extLst>
      <p:ext uri="{BB962C8B-B14F-4D97-AF65-F5344CB8AC3E}">
        <p14:creationId xmlns:p14="http://schemas.microsoft.com/office/powerpoint/2010/main" val="1770580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solidFill>
                <a:prstClr val="white"/>
              </a:solidFill>
            </a:endParaRPr>
          </a:p>
        </p:txBody>
      </p:sp>
      <p:sp>
        <p:nvSpPr>
          <p:cNvPr id="8" name="Rectangle 7"/>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212218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4" y="956159"/>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rgbClr val="0071C5"/>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Intel Confidential – CNDA required</a:t>
            </a:r>
            <a:endParaRPr lang="en-US" dirty="0"/>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4"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p:nvCxnSpPr>
        <p:spPr>
          <a:xfrm>
            <a:off x="8798525" y="4824218"/>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p:nvCxnSpPr>
        <p:spPr>
          <a:xfrm>
            <a:off x="8816603" y="4824218"/>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p:nvSpPr>
        <p:spPr>
          <a:xfrm>
            <a:off x="91496" y="4745587"/>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189"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p:nvPicPr>
        <p:blipFill rotWithShape="1">
          <a:blip r:embed="rId3">
            <a:extLst>
              <a:ext uri="{28A0092B-C50C-407E-A947-70E740481C1C}">
                <a14:useLocalDpi xmlns:a14="http://schemas.microsoft.com/office/drawing/2010/main" val="0"/>
              </a:ext>
            </a:extLst>
          </a:blip>
          <a:srcRect t="16644" b="16415"/>
          <a:stretch/>
        </p:blipFill>
        <p:spPr>
          <a:xfrm>
            <a:off x="8299338" y="4797777"/>
            <a:ext cx="421598" cy="282222"/>
          </a:xfrm>
          <a:prstGeom prst="rect">
            <a:avLst/>
          </a:prstGeom>
        </p:spPr>
      </p:pic>
      <p:pic>
        <p:nvPicPr>
          <p:cNvPr id="13" name="Picture 12">
            <a:extLst>
              <a:ext uri="{FF2B5EF4-FFF2-40B4-BE49-F238E27FC236}">
                <a16:creationId xmlns:a16="http://schemas.microsoft.com/office/drawing/2014/main" id="{4FFEB093-8931-4C8E-9CB8-E184AF2F7FB4}"/>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cxnSp>
        <p:nvCxnSpPr>
          <p:cNvPr id="17" name="Straight Connector 16">
            <a:extLst>
              <a:ext uri="{FF2B5EF4-FFF2-40B4-BE49-F238E27FC236}">
                <a16:creationId xmlns:a16="http://schemas.microsoft.com/office/drawing/2014/main" id="{6B6C23CE-1081-497C-89E7-8AD7B140D58D}"/>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74F16C5-AD74-4EFC-A5B4-289606814A6B}"/>
              </a:ext>
            </a:extLst>
          </p:cNvPr>
          <p:cNvCxnSpPr>
            <a:cxnSpLocks/>
          </p:cNvCxnSpPr>
          <p:nvPr userDrawn="1"/>
        </p:nvCxnSpPr>
        <p:spPr>
          <a:xfrm>
            <a:off x="8816603" y="4824217"/>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2B64E2C1-2025-42BD-959F-045ACBD714BE}"/>
              </a:ext>
            </a:extLst>
          </p:cNvPr>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20" name="Action Button: Custom 15">
            <a:hlinkClick r:id="" action="ppaction://noaction" highlightClick="1"/>
            <a:extLst>
              <a:ext uri="{FF2B5EF4-FFF2-40B4-BE49-F238E27FC236}">
                <a16:creationId xmlns:a16="http://schemas.microsoft.com/office/drawing/2014/main" id="{786DB83A-AAD8-470E-B96E-E43FB40AD675}"/>
              </a:ext>
            </a:extLst>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1" name="Picture 20" descr="intel-logo-512x512.png">
            <a:extLst>
              <a:ext uri="{FF2B5EF4-FFF2-40B4-BE49-F238E27FC236}">
                <a16:creationId xmlns:a16="http://schemas.microsoft.com/office/drawing/2014/main" id="{CD9CDB88-EDE3-485A-B981-1E422B926EE2}"/>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16644" b="16415"/>
          <a:stretch/>
        </p:blipFill>
        <p:spPr>
          <a:xfrm>
            <a:off x="8299337" y="4797777"/>
            <a:ext cx="421598" cy="282222"/>
          </a:xfrm>
          <a:prstGeom prst="rect">
            <a:avLst/>
          </a:prstGeom>
        </p:spPr>
      </p:pic>
    </p:spTree>
    <p:extLst>
      <p:ext uri="{BB962C8B-B14F-4D97-AF65-F5344CB8AC3E}">
        <p14:creationId xmlns:p14="http://schemas.microsoft.com/office/powerpoint/2010/main" val="2151101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77433"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pic>
        <p:nvPicPr>
          <p:cNvPr id="3" name="Picture 2" descr="StackedISWhite.png">
            <a:extLst>
              <a:ext uri="{FF2B5EF4-FFF2-40B4-BE49-F238E27FC236}">
                <a16:creationId xmlns:a16="http://schemas.microsoft.com/office/drawing/2014/main" id="{903FDAAF-14DA-45EF-8320-400E8103FBCD}"/>
              </a:ext>
            </a:extLst>
          </p:cNvPr>
          <p:cNvPicPr>
            <a:picLocks noChangeAspect="1"/>
          </p:cNvPicPr>
          <p:nvPr userDrawn="1"/>
        </p:nvPicPr>
        <p:blipFill>
          <a:blip r:embed="rId3"/>
          <a:stretch>
            <a:fillRect/>
          </a:stretch>
        </p:blipFill>
        <p:spPr>
          <a:xfrm>
            <a:off x="3488733" y="1881408"/>
            <a:ext cx="2085275" cy="1960738"/>
          </a:xfrm>
          <a:prstGeom prst="rect">
            <a:avLst/>
          </a:prstGeom>
        </p:spPr>
      </p:pic>
      <p:sp>
        <p:nvSpPr>
          <p:cNvPr id="5" name="Rectangle 4">
            <a:extLst>
              <a:ext uri="{FF2B5EF4-FFF2-40B4-BE49-F238E27FC236}">
                <a16:creationId xmlns:a16="http://schemas.microsoft.com/office/drawing/2014/main" id="{4C008658-8C6D-4D8A-9C11-FBF92AA90186}"/>
              </a:ext>
            </a:extLst>
          </p:cNvPr>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2466018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6.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1342"/>
            <a:ext cx="8228012" cy="3427808"/>
          </a:xfrm>
        </p:spPr>
        <p:txBody>
          <a:bodyPr/>
          <a:lstStyle>
            <a:lvl1pPr marL="0" marR="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lvl1pPr>
            <a:lvl2pPr>
              <a:defRPr lang="en-US" sz="1350" kern="1200" baseline="0" dirty="0" err="1" smtClean="0">
                <a:solidFill>
                  <a:schemeClr val="tx2"/>
                </a:solidFill>
                <a:latin typeface="+mn-lt"/>
                <a:ea typeface="+mn-ea"/>
                <a:cs typeface="Intel Clear" panose="020B0604020203020204" pitchFamily="34" charset="0"/>
              </a:defRPr>
            </a:lvl2pPr>
            <a:lvl3pPr marL="428625" indent="-171450">
              <a:defRPr lang="en-US" sz="1350" kern="1200" dirty="0" smtClean="0">
                <a:solidFill>
                  <a:schemeClr val="tx2"/>
                </a:solidFill>
                <a:latin typeface="+mn-lt"/>
                <a:ea typeface="+mn-ea"/>
                <a:cs typeface="Intel Clear" panose="020B0604020203020204" pitchFamily="34" charset="0"/>
              </a:defRPr>
            </a:lvl3pPr>
            <a:lvl4pPr>
              <a:defRPr/>
            </a:lvl4pPr>
            <a:lvl5pPr>
              <a:defRPr/>
            </a:lvl5pPr>
          </a:lstStyle>
          <a:p>
            <a:pPr marL="0" marR="0" lvl="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pPr>
            <a:r>
              <a:rPr lang="en-US" dirty="0" err="1"/>
              <a:t>22pt</a:t>
            </a:r>
            <a:r>
              <a:rPr lang="en-US" dirty="0"/>
              <a:t> Intel Clear body text</a:t>
            </a:r>
          </a:p>
          <a:p>
            <a:pPr lvl="1"/>
            <a:r>
              <a:rPr lang="en-US" dirty="0" err="1"/>
              <a:t>18pt</a:t>
            </a:r>
            <a:r>
              <a:rPr lang="en-US" dirty="0"/>
              <a:t> Intel Clear bullet one</a:t>
            </a:r>
          </a:p>
          <a:p>
            <a:pPr marL="428625" lvl="2" indent="-171450" algn="l" defTabSz="342900" rtl="0" eaLnBrk="1" latinLnBrk="0" hangingPunct="1">
              <a:spcBef>
                <a:spcPts val="600"/>
              </a:spcBef>
              <a:buFont typeface="Wingdings" charset="2"/>
              <a:buChar char="§"/>
            </a:pPr>
            <a:r>
              <a:rPr lang="en-US" dirty="0" err="1"/>
              <a:t>18pt</a:t>
            </a:r>
            <a:r>
              <a:rPr lang="en-US" dirty="0"/>
              <a:t> Intel Clear sub-bullet</a:t>
            </a:r>
          </a:p>
          <a:p>
            <a:pPr lvl="3"/>
            <a:r>
              <a:rPr lang="en-US" dirty="0" err="1"/>
              <a:t>16pt</a:t>
            </a:r>
            <a:r>
              <a:rPr lang="en-US" dirty="0"/>
              <a:t> Intel Clear fourth level</a:t>
            </a:r>
          </a:p>
          <a:p>
            <a:pPr lvl="4"/>
            <a:r>
              <a:rPr lang="en-US" dirty="0" err="1"/>
              <a:t>14pt</a:t>
            </a:r>
            <a:r>
              <a:rPr lang="en-US" dirty="0"/>
              <a:t> Intel Clear fifth level</a:t>
            </a:r>
          </a:p>
        </p:txBody>
      </p:sp>
      <p:sp>
        <p:nvSpPr>
          <p:cNvPr id="4" name="Date Placeholder 3"/>
          <p:cNvSpPr>
            <a:spLocks noGrp="1"/>
          </p:cNvSpPr>
          <p:nvPr>
            <p:ph type="dt" sz="half" idx="10"/>
          </p:nvPr>
        </p:nvSpPr>
        <p:spPr>
          <a:xfrm>
            <a:off x="457200" y="4767263"/>
            <a:ext cx="2133600" cy="273844"/>
          </a:xfrm>
          <a:prstGeom prst="rect">
            <a:avLst/>
          </a:prstGeom>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p:txBody>
          <a:bodyPr/>
          <a:lstStyle>
            <a:lvl1pPr>
              <a:defRPr/>
            </a:lvl1pPr>
          </a:lstStyle>
          <a:p>
            <a:r>
              <a:rPr lang="en-US" dirty="0" err="1"/>
              <a:t>36pt</a:t>
            </a:r>
            <a:r>
              <a:rPr lang="en-US" dirty="0"/>
              <a:t> Intel Clear Light Headline</a:t>
            </a:r>
          </a:p>
        </p:txBody>
      </p:sp>
    </p:spTree>
    <p:extLst>
      <p:ext uri="{BB962C8B-B14F-4D97-AF65-F5344CB8AC3E}">
        <p14:creationId xmlns:p14="http://schemas.microsoft.com/office/powerpoint/2010/main" val="1744868365"/>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preserve="1" userDrawn="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userDrawn="1"/>
        </p:nvGrpSpPr>
        <p:grpSpPr>
          <a:xfrm>
            <a:off x="1101304" y="4496790"/>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ea typeface="Intel Clear" panose="020B0604020203020204" pitchFamily="34" charset="0"/>
                <a:cs typeface="Intel Clear" panose="020B0604020203020204" pitchFamily="34" charset="0"/>
              </a:endParaRPr>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ea typeface="Intel Clear" panose="020B0604020203020204" pitchFamily="34" charset="0"/>
                <a:cs typeface="Intel Clear" panose="020B0604020203020204" pitchFamily="34" charset="0"/>
              </a:endParaRPr>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ea typeface="Intel Clear" panose="020B0604020203020204" pitchFamily="34" charset="0"/>
                <a:cs typeface="Intel Clear" panose="020B0604020203020204" pitchFamily="34" charset="0"/>
              </a:endParaRPr>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ea typeface="Intel Clear" panose="020B0604020203020204" pitchFamily="34" charset="0"/>
                <a:cs typeface="Intel Clear" panose="020B0604020203020204" pitchFamily="34" charset="0"/>
              </a:endParaRPr>
            </a:p>
          </p:txBody>
        </p:sp>
      </p:grpSp>
    </p:spTree>
    <p:extLst>
      <p:ext uri="{BB962C8B-B14F-4D97-AF65-F5344CB8AC3E}">
        <p14:creationId xmlns:p14="http://schemas.microsoft.com/office/powerpoint/2010/main" val="3029272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preserve="1" userDrawn="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5F1BD0FC-D3B7-4D2E-989A-64ED187DAF99}"/>
              </a:ext>
            </a:extLst>
          </p:cNvPr>
          <p:cNvSpPr/>
          <p:nvPr userDrawn="1"/>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11" name="Rectangle">
            <a:extLst>
              <a:ext uri="{FF2B5EF4-FFF2-40B4-BE49-F238E27FC236}">
                <a16:creationId xmlns:a16="http://schemas.microsoft.com/office/drawing/2014/main" id="{3D2DE0DF-793A-4E90-BB4C-004CD646F4EF}"/>
              </a:ext>
            </a:extLst>
          </p:cNvPr>
          <p:cNvSpPr/>
          <p:nvPr userDrawn="1"/>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12" name="Square">
            <a:extLst>
              <a:ext uri="{FF2B5EF4-FFF2-40B4-BE49-F238E27FC236}">
                <a16:creationId xmlns:a16="http://schemas.microsoft.com/office/drawing/2014/main" id="{C39C59F8-1EBA-44B6-940C-E67247F76722}"/>
              </a:ext>
            </a:extLst>
          </p:cNvPr>
          <p:cNvSpPr/>
          <p:nvPr userDrawn="1"/>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grpSp>
        <p:nvGrpSpPr>
          <p:cNvPr id="14" name="Group 13">
            <a:extLst>
              <a:ext uri="{FF2B5EF4-FFF2-40B4-BE49-F238E27FC236}">
                <a16:creationId xmlns:a16="http://schemas.microsoft.com/office/drawing/2014/main" id="{25251DAF-788D-46D0-84B3-34DFEE6262F3}"/>
              </a:ext>
            </a:extLst>
          </p:cNvPr>
          <p:cNvGrpSpPr/>
          <p:nvPr userDrawn="1"/>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ea typeface="Intel Clear" panose="020B0604020203020204" pitchFamily="34" charset="0"/>
                <a:cs typeface="Intel Clear" panose="020B0604020203020204" pitchFamily="34" charset="0"/>
              </a:endParaRPr>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ea typeface="Intel Clear" panose="020B0604020203020204" pitchFamily="34" charset="0"/>
                <a:cs typeface="Intel Clear" panose="020B0604020203020204" pitchFamily="34" charset="0"/>
              </a:endParaRPr>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ea typeface="Intel Clear" panose="020B0604020203020204" pitchFamily="34" charset="0"/>
                <a:cs typeface="Intel Clear" panose="020B0604020203020204" pitchFamily="34" charset="0"/>
              </a:endParaRPr>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ea typeface="Intel Clear" panose="020B0604020203020204" pitchFamily="34" charset="0"/>
                <a:cs typeface="Intel Clear" panose="020B0604020203020204" pitchFamily="34" charset="0"/>
              </a:endParaRPr>
            </a:p>
          </p:txBody>
        </p:sp>
      </p:grpSp>
    </p:spTree>
    <p:extLst>
      <p:ext uri="{BB962C8B-B14F-4D97-AF65-F5344CB8AC3E}">
        <p14:creationId xmlns:p14="http://schemas.microsoft.com/office/powerpoint/2010/main" val="2886181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preserve="1" userDrawn="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Autofit/>
          </a:bodyPr>
          <a:lstStyle>
            <a:lvl1pPr>
              <a:defRPr sz="5625">
                <a:solidFill>
                  <a:srgbClr val="525252"/>
                </a:solidFill>
              </a:defRPr>
            </a:lvl1pPr>
          </a:lstStyle>
          <a:p>
            <a:r>
              <a:rPr lang="en-US"/>
              <a:t>75 </a:t>
            </a:r>
            <a:r>
              <a:rPr lang="en-US" err="1"/>
              <a:t>pt</a:t>
            </a:r>
            <a:r>
              <a:rPr lang="en-US"/>
              <a:t> Intel Clear</a:t>
            </a:r>
            <a:endParaRPr/>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99F366F8-DC49-4E0B-B131-1FB92CC518E3}"/>
              </a:ext>
            </a:extLst>
          </p:cNvPr>
          <p:cNvSpPr/>
          <p:nvPr userDrawn="1"/>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11" name="Rectangle">
            <a:extLst>
              <a:ext uri="{FF2B5EF4-FFF2-40B4-BE49-F238E27FC236}">
                <a16:creationId xmlns:a16="http://schemas.microsoft.com/office/drawing/2014/main" id="{10443275-64C7-4249-92B8-990C3BB41279}"/>
              </a:ext>
            </a:extLst>
          </p:cNvPr>
          <p:cNvSpPr/>
          <p:nvPr userDrawn="1"/>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12" name="Square">
            <a:extLst>
              <a:ext uri="{FF2B5EF4-FFF2-40B4-BE49-F238E27FC236}">
                <a16:creationId xmlns:a16="http://schemas.microsoft.com/office/drawing/2014/main" id="{85908D9A-1608-44B4-A0A3-FC9E665728CA}"/>
              </a:ext>
            </a:extLst>
          </p:cNvPr>
          <p:cNvSpPr/>
          <p:nvPr userDrawn="1"/>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pic>
        <p:nvPicPr>
          <p:cNvPr id="3" name="Graphic 2">
            <a:extLst>
              <a:ext uri="{FF2B5EF4-FFF2-40B4-BE49-F238E27FC236}">
                <a16:creationId xmlns:a16="http://schemas.microsoft.com/office/drawing/2014/main" id="{2952F383-4862-4271-B541-5612120030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2731642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latin typeface="Intel Clear"/>
                <a:cs typeface="Intel Clear"/>
              </a:defRPr>
            </a:lvl1pPr>
          </a:lstStyle>
          <a:p>
            <a:r>
              <a:rPr lang="en-US" dirty="0"/>
              <a:t>28pt Intel Clear Headline</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solidFill>
                <a:prstClr val="white"/>
              </a:solidFill>
            </a:endParaRPr>
          </a:p>
        </p:txBody>
      </p:sp>
      <p:sp>
        <p:nvSpPr>
          <p:cNvPr id="6" name="Slide Number Placeholder 5"/>
          <p:cNvSpPr>
            <a:spLocks noGrp="1"/>
          </p:cNvSpPr>
          <p:nvPr>
            <p:ph type="sldNum" sz="quarter" idx="12"/>
          </p:nvPr>
        </p:nvSpPr>
        <p:spPr>
          <a:xfrm>
            <a:off x="8725556" y="4824387"/>
            <a:ext cx="280395"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3492356165"/>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Tree>
    <p:extLst>
      <p:ext uri="{BB962C8B-B14F-4D97-AF65-F5344CB8AC3E}">
        <p14:creationId xmlns:p14="http://schemas.microsoft.com/office/powerpoint/2010/main" val="2575102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1184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540967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190931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6877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Title, Sub, Content &amp; 2 Pictures">
    <p:spTree>
      <p:nvGrpSpPr>
        <p:cNvPr id="1" name=""/>
        <p:cNvGrpSpPr/>
        <p:nvPr/>
      </p:nvGrpSpPr>
      <p:grpSpPr>
        <a:xfrm>
          <a:off x="0" y="0"/>
          <a:ext cx="0" cy="0"/>
          <a:chOff x="0" y="0"/>
          <a:chExt cx="0" cy="0"/>
        </a:xfrm>
      </p:grpSpPr>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678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25" name="Body Level One…">
            <a:extLst>
              <a:ext uri="{FF2B5EF4-FFF2-40B4-BE49-F238E27FC236}">
                <a16:creationId xmlns:a16="http://schemas.microsoft.com/office/drawing/2014/main" id="{6903F994-74B2-4D40-AA5F-7F3D24A00171}"/>
              </a:ext>
            </a:extLst>
          </p:cNvPr>
          <p:cNvSpPr txBox="1">
            <a:spLocks noGrp="1"/>
          </p:cNvSpPr>
          <p:nvPr>
            <p:ph idx="27" hasCustomPrompt="1"/>
          </p:nvPr>
        </p:nvSpPr>
        <p:spPr>
          <a:xfrm>
            <a:off x="4956999" y="2234121"/>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26" name="Body Level One…">
            <a:extLst>
              <a:ext uri="{FF2B5EF4-FFF2-40B4-BE49-F238E27FC236}">
                <a16:creationId xmlns:a16="http://schemas.microsoft.com/office/drawing/2014/main" id="{BF74888E-798E-B543-94EF-279F3EA6E46B}"/>
              </a:ext>
            </a:extLst>
          </p:cNvPr>
          <p:cNvSpPr txBox="1">
            <a:spLocks noGrp="1"/>
          </p:cNvSpPr>
          <p:nvPr>
            <p:ph idx="28" hasCustomPrompt="1"/>
          </p:nvPr>
        </p:nvSpPr>
        <p:spPr>
          <a:xfrm>
            <a:off x="4956999" y="4446879"/>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56999" y="428625"/>
            <a:ext cx="3501628" cy="1785938"/>
          </a:xfrm>
        </p:spPr>
        <p:txBody>
          <a:bodyPr/>
          <a:lstStyle/>
          <a:p>
            <a:endParaRPr lang="en-US"/>
          </a:p>
        </p:txBody>
      </p:sp>
      <p:sp>
        <p:nvSpPr>
          <p:cNvPr id="20" name="Picture Placeholder 4">
            <a:extLst>
              <a:ext uri="{FF2B5EF4-FFF2-40B4-BE49-F238E27FC236}">
                <a16:creationId xmlns:a16="http://schemas.microsoft.com/office/drawing/2014/main" id="{5CA48836-DAA2-4E4F-A22A-2F5682E12CEF}"/>
              </a:ext>
            </a:extLst>
          </p:cNvPr>
          <p:cNvSpPr>
            <a:spLocks noGrp="1"/>
          </p:cNvSpPr>
          <p:nvPr>
            <p:ph type="pic" sz="quarter" idx="31"/>
          </p:nvPr>
        </p:nvSpPr>
        <p:spPr>
          <a:xfrm>
            <a:off x="4956999" y="2652796"/>
            <a:ext cx="3501628" cy="1785938"/>
          </a:xfrm>
        </p:spPr>
        <p:txBody>
          <a:bodyPr/>
          <a:lstStyle/>
          <a:p>
            <a:endParaRPr lang="en-US"/>
          </a:p>
        </p:txBody>
      </p:sp>
      <p:sp>
        <p:nvSpPr>
          <p:cNvPr id="14" name="Content Placeholder 2">
            <a:extLst>
              <a:ext uri="{FF2B5EF4-FFF2-40B4-BE49-F238E27FC236}">
                <a16:creationId xmlns:a16="http://schemas.microsoft.com/office/drawing/2014/main" id="{DC0D3278-E8A7-4B14-A5ED-BE235CEC6F80}"/>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3">
            <a:extLst>
              <a:ext uri="{FF2B5EF4-FFF2-40B4-BE49-F238E27FC236}">
                <a16:creationId xmlns:a16="http://schemas.microsoft.com/office/drawing/2014/main" id="{403FD6E6-528D-49D5-BBAB-B26572C15F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148885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Title, Sub, Content &amp; Pictur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61284" y="1"/>
            <a:ext cx="3847067" cy="4812125"/>
          </a:xfrm>
        </p:spPr>
        <p:txBody>
          <a:bodyPr/>
          <a:lstStyle/>
          <a:p>
            <a:endParaRPr lang="en-US"/>
          </a:p>
        </p:txBody>
      </p:sp>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033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11" name="Content Placeholder 2">
            <a:extLst>
              <a:ext uri="{FF2B5EF4-FFF2-40B4-BE49-F238E27FC236}">
                <a16:creationId xmlns:a16="http://schemas.microsoft.com/office/drawing/2014/main" id="{7B7FB3F6-9C71-45A0-8236-12671533CA22}"/>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B1C73349-1E00-4922-970C-187F97CE06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846527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Title &amp; Full Page Pictur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AAD9210-5064-4050-9368-9292054D59F4}"/>
              </a:ext>
            </a:extLst>
          </p:cNvPr>
          <p:cNvSpPr>
            <a:spLocks noGrp="1"/>
          </p:cNvSpPr>
          <p:nvPr>
            <p:ph type="pic" sz="quarter" idx="10"/>
          </p:nvPr>
        </p:nvSpPr>
        <p:spPr>
          <a:xfrm>
            <a:off x="-8464" y="0"/>
            <a:ext cx="8808244" cy="4801348"/>
          </a:xfrm>
          <a:noFill/>
        </p:spPr>
        <p:txBody>
          <a:bodyPr/>
          <a:lstStyle/>
          <a:p>
            <a:endParaRPr lang="en-US"/>
          </a:p>
        </p:txBody>
      </p:sp>
      <p:sp>
        <p:nvSpPr>
          <p:cNvPr id="11" name="Title Text">
            <a:extLst>
              <a:ext uri="{FF2B5EF4-FFF2-40B4-BE49-F238E27FC236}">
                <a16:creationId xmlns:a16="http://schemas.microsoft.com/office/drawing/2014/main" id="{14AFAB66-6BED-5D47-B26F-D9C8808F3A18}"/>
              </a:ext>
            </a:extLst>
          </p:cNvPr>
          <p:cNvSpPr txBox="1">
            <a:spLocks noGrp="1"/>
          </p:cNvSpPr>
          <p:nvPr>
            <p:ph type="title" hasCustomPrompt="1"/>
          </p:nvPr>
        </p:nvSpPr>
        <p:spPr>
          <a:xfrm>
            <a:off x="428626" y="428625"/>
            <a:ext cx="8258174" cy="6572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tx2"/>
                </a:solidFill>
              </a:defRPr>
            </a:lvl1pPr>
          </a:lstStyle>
          <a:p>
            <a:r>
              <a:rPr lang="en-US"/>
              <a:t>Full page Image, Delete Title if Necessary</a:t>
            </a:r>
          </a:p>
        </p:txBody>
      </p:sp>
    </p:spTree>
    <p:extLst>
      <p:ext uri="{BB962C8B-B14F-4D97-AF65-F5344CB8AC3E}">
        <p14:creationId xmlns:p14="http://schemas.microsoft.com/office/powerpoint/2010/main" val="1551832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Title &amp; Quote">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rgbClr val="525252"/>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4397"/>
            <a:ext cx="8258175" cy="2795388"/>
          </a:xfrm>
        </p:spPr>
        <p:txBody>
          <a:bodyPr>
            <a:normAutofit/>
          </a:bodyPr>
          <a:lstStyle>
            <a:lvl1pPr marL="0" indent="0">
              <a:buNone/>
              <a:defRPr sz="4500">
                <a:solidFill>
                  <a:schemeClr val="accent1"/>
                </a:solidFill>
              </a:defRPr>
            </a:lvl1pPr>
          </a:lstStyle>
          <a:p>
            <a:pPr lvl="0"/>
            <a:endParaRPr lang="en-US"/>
          </a:p>
        </p:txBody>
      </p:sp>
      <p:sp>
        <p:nvSpPr>
          <p:cNvPr id="9" name="Text Placeholder 3">
            <a:extLst>
              <a:ext uri="{FF2B5EF4-FFF2-40B4-BE49-F238E27FC236}">
                <a16:creationId xmlns:a16="http://schemas.microsoft.com/office/drawing/2014/main" id="{4E196E31-7238-4049-821C-D94FDEAEDC56}"/>
              </a:ext>
            </a:extLst>
          </p:cNvPr>
          <p:cNvSpPr>
            <a:spLocks noGrp="1"/>
          </p:cNvSpPr>
          <p:nvPr>
            <p:ph type="body" sz="quarter" idx="29"/>
          </p:nvPr>
        </p:nvSpPr>
        <p:spPr>
          <a:xfrm>
            <a:off x="428625" y="4096363"/>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194827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preserve="1" userDrawn="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userDrawn="1"/>
        </p:nvSpPr>
        <p:spPr>
          <a:xfrm>
            <a:off x="1" y="4751406"/>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29" name="TextBox 28">
            <a:extLst>
              <a:ext uri="{FF2B5EF4-FFF2-40B4-BE49-F238E27FC236}">
                <a16:creationId xmlns:a16="http://schemas.microsoft.com/office/drawing/2014/main" id="{EFDF4199-9905-E94D-9EEB-E7016E48C0FC}"/>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bg1"/>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endParaRPr lang="en-US"/>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12" name="Rectangle 11">
            <a:extLst>
              <a:ext uri="{FF2B5EF4-FFF2-40B4-BE49-F238E27FC236}">
                <a16:creationId xmlns:a16="http://schemas.microsoft.com/office/drawing/2014/main" id="{EBD06FF7-C66A-4B8C-9693-1423A8337983}"/>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13" name="Rectangle 12">
            <a:extLst>
              <a:ext uri="{FF2B5EF4-FFF2-40B4-BE49-F238E27FC236}">
                <a16:creationId xmlns:a16="http://schemas.microsoft.com/office/drawing/2014/main" id="{485269BB-7AC7-41A6-BC05-71FDAD0FDBA2}"/>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userDrawn="1"/>
        </p:nvSpPr>
        <p:spPr>
          <a:xfrm rot="5400000">
            <a:off x="6568903" y="2179658"/>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Tree>
    <p:extLst>
      <p:ext uri="{BB962C8B-B14F-4D97-AF65-F5344CB8AC3E}">
        <p14:creationId xmlns:p14="http://schemas.microsoft.com/office/powerpoint/2010/main" val="3333821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rgbClr val="003C7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2006847161"/>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rgbClr val="525252"/>
                </a:solidFill>
              </a:defRPr>
            </a:lvl1pPr>
          </a:lstStyle>
          <a:p>
            <a:r>
              <a:rPr lang="en-US"/>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941705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preserve="1" userDrawn="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userDrawn="1"/>
        </p:nvSpPr>
        <p:spPr>
          <a:xfrm>
            <a:off x="1" y="4805590"/>
            <a:ext cx="8802740" cy="347980"/>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1148" tIns="38100" rIns="38100" bIns="38100" numCol="1" spcCol="38100" rtlCol="0" anchor="ctr">
            <a:no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pic>
        <p:nvPicPr>
          <p:cNvPr id="721"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834662" y="4702786"/>
            <a:ext cx="309338"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ctr"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ctr"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Rectangle 12">
            <a:extLst>
              <a:ext uri="{FF2B5EF4-FFF2-40B4-BE49-F238E27FC236}">
                <a16:creationId xmlns:a16="http://schemas.microsoft.com/office/drawing/2014/main" id="{ED4D76E8-466A-4C06-9261-BDE1AA914749}"/>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14" name="Rectangle 13">
            <a:extLst>
              <a:ext uri="{FF2B5EF4-FFF2-40B4-BE49-F238E27FC236}">
                <a16:creationId xmlns:a16="http://schemas.microsoft.com/office/drawing/2014/main" id="{2588B335-02FC-4504-AF46-DF56B2EC52E4}"/>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userDrawn="1"/>
        </p:nvSpPr>
        <p:spPr>
          <a:xfrm rot="5400000">
            <a:off x="6570576" y="2232166"/>
            <a:ext cx="4805588" cy="341260"/>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1148" tIns="38100" rIns="38100" bIns="38100" numCol="1" spcCol="38100" rtlCol="0" anchor="ctr">
            <a:no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Tree>
    <p:extLst>
      <p:ext uri="{BB962C8B-B14F-4D97-AF65-F5344CB8AC3E}">
        <p14:creationId xmlns:p14="http://schemas.microsoft.com/office/powerpoint/2010/main" val="2585259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preserve="1" userDrawn="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userDrawn="1"/>
        </p:nvSpPr>
        <p:spPr>
          <a:xfrm>
            <a:off x="1" y="4751406"/>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userDrawn="1"/>
        </p:nvSpPr>
        <p:spPr>
          <a:xfrm rot="5400000">
            <a:off x="6568903" y="2179658"/>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5" name="Rectangle 14">
            <a:extLst>
              <a:ext uri="{FF2B5EF4-FFF2-40B4-BE49-F238E27FC236}">
                <a16:creationId xmlns:a16="http://schemas.microsoft.com/office/drawing/2014/main" id="{68A864FA-3818-4931-B452-798F1E7F5A67}"/>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16" name="Rectangle 15">
            <a:extLst>
              <a:ext uri="{FF2B5EF4-FFF2-40B4-BE49-F238E27FC236}">
                <a16:creationId xmlns:a16="http://schemas.microsoft.com/office/drawing/2014/main" id="{48FC8DFF-85CB-4435-B144-6A1DC4093482}"/>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4064119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pic>
        <p:nvPicPr>
          <p:cNvPr id="705"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Rectangle 18">
            <a:extLst>
              <a:ext uri="{FF2B5EF4-FFF2-40B4-BE49-F238E27FC236}">
                <a16:creationId xmlns:a16="http://schemas.microsoft.com/office/drawing/2014/main" id="{D5D8740F-FED9-4D14-9DF3-3BA84ADF820C}"/>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20" name="Rectangle 19">
            <a:extLst>
              <a:ext uri="{FF2B5EF4-FFF2-40B4-BE49-F238E27FC236}">
                <a16:creationId xmlns:a16="http://schemas.microsoft.com/office/drawing/2014/main" id="{1DEF55E0-947C-4281-8A2A-E59398C246AB}"/>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255020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22" name="Rectangle">
            <a:extLst>
              <a:ext uri="{FF2B5EF4-FFF2-40B4-BE49-F238E27FC236}">
                <a16:creationId xmlns:a16="http://schemas.microsoft.com/office/drawing/2014/main" id="{8A1BD37C-2C85-4873-ABDD-4B358A87ED4B}"/>
              </a:ext>
            </a:extLst>
          </p:cNvPr>
          <p:cNvSpPr/>
          <p:nvPr userDrawn="1"/>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pic>
        <p:nvPicPr>
          <p:cNvPr id="673"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Rectangle 14">
            <a:extLst>
              <a:ext uri="{FF2B5EF4-FFF2-40B4-BE49-F238E27FC236}">
                <a16:creationId xmlns:a16="http://schemas.microsoft.com/office/drawing/2014/main" id="{431659E3-0873-4033-A7E2-31DB4A07B08A}"/>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20" name="Rectangle 19">
            <a:extLst>
              <a:ext uri="{FF2B5EF4-FFF2-40B4-BE49-F238E27FC236}">
                <a16:creationId xmlns:a16="http://schemas.microsoft.com/office/drawing/2014/main" id="{C660C086-3964-411C-85AF-F720D5E83519}"/>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76473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userDrawn="1"/>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21" name="Rectangle">
            <a:extLst>
              <a:ext uri="{FF2B5EF4-FFF2-40B4-BE49-F238E27FC236}">
                <a16:creationId xmlns:a16="http://schemas.microsoft.com/office/drawing/2014/main" id="{1E9FE6C1-27FB-467A-8BF9-B80A0C35FEDB}"/>
              </a:ext>
            </a:extLst>
          </p:cNvPr>
          <p:cNvSpPr/>
          <p:nvPr userDrawn="1"/>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userDrawn="1"/>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12" name="Square">
            <a:extLst>
              <a:ext uri="{FF2B5EF4-FFF2-40B4-BE49-F238E27FC236}">
                <a16:creationId xmlns:a16="http://schemas.microsoft.com/office/drawing/2014/main" id="{85A14FBD-B953-BA4F-8F83-DE73E3C37290}"/>
              </a:ext>
            </a:extLst>
          </p:cNvPr>
          <p:cNvSpPr/>
          <p:nvPr userDrawn="1"/>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17" name="Square">
            <a:extLst>
              <a:ext uri="{FF2B5EF4-FFF2-40B4-BE49-F238E27FC236}">
                <a16:creationId xmlns:a16="http://schemas.microsoft.com/office/drawing/2014/main" id="{59044771-2E3B-C941-8593-8E508F542287}"/>
              </a:ext>
            </a:extLst>
          </p:cNvPr>
          <p:cNvSpPr/>
          <p:nvPr userDrawn="1"/>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Rectangle 13">
            <a:extLst>
              <a:ext uri="{FF2B5EF4-FFF2-40B4-BE49-F238E27FC236}">
                <a16:creationId xmlns:a16="http://schemas.microsoft.com/office/drawing/2014/main" id="{5C1E74A4-2107-4448-BA31-9630404A452B}"/>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19" name="Rectangle 18">
            <a:extLst>
              <a:ext uri="{FF2B5EF4-FFF2-40B4-BE49-F238E27FC236}">
                <a16:creationId xmlns:a16="http://schemas.microsoft.com/office/drawing/2014/main" id="{1DABA887-D95E-434F-B1E9-73FC7AE8C2A8}"/>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48771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userDrawn="1"/>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9" name="Rectangle">
            <a:extLst>
              <a:ext uri="{FF2B5EF4-FFF2-40B4-BE49-F238E27FC236}">
                <a16:creationId xmlns:a16="http://schemas.microsoft.com/office/drawing/2014/main" id="{1EFAB719-B3C2-4520-AFF9-4A06F169DB2B}"/>
              </a:ext>
            </a:extLst>
          </p:cNvPr>
          <p:cNvSpPr/>
          <p:nvPr userDrawn="1"/>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2"/>
                </a:solidFill>
              </a:defRPr>
            </a:lvl1pPr>
          </a:lstStyle>
          <a:p>
            <a:r>
              <a:rPr lang="en-US"/>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Intel Clear" panose="020B0604020203020204" pitchFamily="34" charset="0"/>
                <a:cs typeface="Intel Clear" panose="020B0604020203020204" pitchFamily="34" charset="0"/>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tx2"/>
              </a:solidFill>
              <a:effectLst/>
              <a:uFillTx/>
              <a:latin typeface="+mn-lt"/>
              <a:ea typeface="Intel Clear" panose="020B0604020203020204" pitchFamily="34" charset="0"/>
              <a:cs typeface="Intel Clear" panose="020B0604020203020204" pitchFamily="34" charset="0"/>
              <a:sym typeface="Helvetica Neue"/>
            </a:endParaRPr>
          </a:p>
        </p:txBody>
      </p:sp>
    </p:spTree>
    <p:extLst>
      <p:ext uri="{BB962C8B-B14F-4D97-AF65-F5344CB8AC3E}">
        <p14:creationId xmlns:p14="http://schemas.microsoft.com/office/powerpoint/2010/main" val="1288663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userDrawn="1"/>
        </p:nvSpPr>
        <p:spPr>
          <a:xfrm>
            <a:off x="1" y="4751406"/>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20" name="TextBox 19">
            <a:extLst>
              <a:ext uri="{FF2B5EF4-FFF2-40B4-BE49-F238E27FC236}">
                <a16:creationId xmlns:a16="http://schemas.microsoft.com/office/drawing/2014/main" id="{DC922DFF-5663-40DE-9B54-4149EDB7740E}"/>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3" name="Rectangle 22">
            <a:extLst>
              <a:ext uri="{FF2B5EF4-FFF2-40B4-BE49-F238E27FC236}">
                <a16:creationId xmlns:a16="http://schemas.microsoft.com/office/drawing/2014/main" id="{3C3544D4-6B59-4B11-BC0E-2FD48F693641}"/>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24" name="Rectangle 23">
            <a:extLst>
              <a:ext uri="{FF2B5EF4-FFF2-40B4-BE49-F238E27FC236}">
                <a16:creationId xmlns:a16="http://schemas.microsoft.com/office/drawing/2014/main" id="{562FEA03-1122-4C36-ACD1-DA42FB8A03DC}"/>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25" name="Rectangle 24">
            <a:extLst>
              <a:ext uri="{FF2B5EF4-FFF2-40B4-BE49-F238E27FC236}">
                <a16:creationId xmlns:a16="http://schemas.microsoft.com/office/drawing/2014/main" id="{373D4EB9-5CAF-4B81-91EA-AD490D0B13E4}"/>
              </a:ext>
            </a:extLst>
          </p:cNvPr>
          <p:cNvSpPr/>
          <p:nvPr userDrawn="1"/>
        </p:nvSpPr>
        <p:spPr>
          <a:xfrm rot="5400000">
            <a:off x="6568903" y="2179658"/>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Tree>
    <p:extLst>
      <p:ext uri="{BB962C8B-B14F-4D97-AF65-F5344CB8AC3E}">
        <p14:creationId xmlns:p14="http://schemas.microsoft.com/office/powerpoint/2010/main" val="1253945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userDrawn="1"/>
        </p:nvSpPr>
        <p:spPr>
          <a:xfrm>
            <a:off x="1" y="4751406"/>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userDrawn="1"/>
        </p:nvPicPr>
        <p:blipFill>
          <a:blip r:embed="rId2"/>
          <a:stretch>
            <a:fillRect/>
          </a:stretch>
        </p:blipFill>
        <p:spPr>
          <a:xfrm>
            <a:off x="8363575" y="4907264"/>
            <a:ext cx="368438" cy="142876"/>
          </a:xfrm>
          <a:prstGeom prst="rect">
            <a:avLst/>
          </a:prstGeom>
          <a:ln w="12700">
            <a:miter lim="400000"/>
          </a:ln>
        </p:spPr>
      </p:pic>
      <p:sp>
        <p:nvSpPr>
          <p:cNvPr id="22" name="Rectangle 21">
            <a:extLst>
              <a:ext uri="{FF2B5EF4-FFF2-40B4-BE49-F238E27FC236}">
                <a16:creationId xmlns:a16="http://schemas.microsoft.com/office/drawing/2014/main" id="{8D716FF7-59F9-414F-85CD-8E23360D2B4C}"/>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24" name="Rectangle 23">
            <a:extLst>
              <a:ext uri="{FF2B5EF4-FFF2-40B4-BE49-F238E27FC236}">
                <a16:creationId xmlns:a16="http://schemas.microsoft.com/office/drawing/2014/main" id="{AD4273EB-E90B-42F7-8CE9-6A1713A08CA3}"/>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25" name="Rectangle 24">
            <a:extLst>
              <a:ext uri="{FF2B5EF4-FFF2-40B4-BE49-F238E27FC236}">
                <a16:creationId xmlns:a16="http://schemas.microsoft.com/office/drawing/2014/main" id="{F98FFA5B-1C6A-486A-A0FE-02206FCDC54A}"/>
              </a:ext>
            </a:extLst>
          </p:cNvPr>
          <p:cNvSpPr/>
          <p:nvPr userDrawn="1"/>
        </p:nvSpPr>
        <p:spPr>
          <a:xfrm rot="5400000">
            <a:off x="6568903" y="2179658"/>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Tree>
    <p:extLst>
      <p:ext uri="{BB962C8B-B14F-4D97-AF65-F5344CB8AC3E}">
        <p14:creationId xmlns:p14="http://schemas.microsoft.com/office/powerpoint/2010/main" val="3920584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userDrawn="1">
            <p:extLst>
              <p:ext uri="{D42A27DB-BD31-4B8C-83A1-F6EECF244321}">
                <p14:modId xmlns:p14="http://schemas.microsoft.com/office/powerpoint/2010/main" val="2501882615"/>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accent1"/>
                </a:solidFill>
              </a:defRPr>
            </a:lvl1pPr>
          </a:lstStyle>
          <a:p>
            <a:r>
              <a:rPr lang="en-US"/>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userDrawn="1"/>
        </p:nvSpPr>
        <p:spPr>
          <a:xfrm>
            <a:off x="1" y="-54182"/>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userDrawn="1"/>
        </p:nvSpPr>
        <p:spPr>
          <a:xfrm rot="5400000">
            <a:off x="-2233838" y="2179658"/>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Tree>
    <p:extLst>
      <p:ext uri="{BB962C8B-B14F-4D97-AF65-F5344CB8AC3E}">
        <p14:creationId xmlns:p14="http://schemas.microsoft.com/office/powerpoint/2010/main" val="4155281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secHead" preserve="1">
  <p:cSld name="Blue Section Break">
    <p:bg>
      <p:bgPr>
        <a:blipFill rotWithShape="1">
          <a:blip r:embed="rId2"/>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blue section break</a:t>
            </a:r>
          </a:p>
        </p:txBody>
      </p:sp>
      <p:sp>
        <p:nvSpPr>
          <p:cNvPr id="3" name="Text Placeholder 2"/>
          <p:cNvSpPr>
            <a:spLocks noGrp="1"/>
          </p:cNvSpPr>
          <p:nvPr userDrawn="1">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Tree>
    <p:extLst>
      <p:ext uri="{BB962C8B-B14F-4D97-AF65-F5344CB8AC3E}">
        <p14:creationId xmlns:p14="http://schemas.microsoft.com/office/powerpoint/2010/main" val="125196112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preserve="1" userDrawn="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41A778AB-F6EC-4101-87E6-DECF7944E661}"/>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9" name="Rectangle 8">
            <a:extLst>
              <a:ext uri="{FF2B5EF4-FFF2-40B4-BE49-F238E27FC236}">
                <a16:creationId xmlns:a16="http://schemas.microsoft.com/office/drawing/2014/main" id="{F6E1F1A6-2FDF-4676-B713-F9746DD3A821}"/>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3976554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preserve="1" userDrawn="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latin typeface="Intel Clear" panose="020B0604020203020204" pitchFamily="34" charset="0"/>
              <a:ea typeface="Intel Clear" panose="020B0604020203020204" pitchFamily="34" charset="0"/>
              <a:cs typeface="Intel Clear" panose="020B0604020203020204" pitchFamily="34" charset="0"/>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52E60B70-5DF3-4398-B558-301661292DFC}"/>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1"/>
                </a:solidFill>
                <a:ea typeface="Intel Clear" panose="020B0604020203020204" pitchFamily="34" charset="0"/>
                <a:cs typeface="Intel Clear" panose="020B0604020203020204" pitchFamily="34" charset="0"/>
              </a:rPr>
              <a:t>Intel Confidential</a:t>
            </a:r>
          </a:p>
        </p:txBody>
      </p:sp>
      <p:sp>
        <p:nvSpPr>
          <p:cNvPr id="9" name="Rectangle 8">
            <a:extLst>
              <a:ext uri="{FF2B5EF4-FFF2-40B4-BE49-F238E27FC236}">
                <a16:creationId xmlns:a16="http://schemas.microsoft.com/office/drawing/2014/main" id="{EC2CF38D-B95A-4CD5-8F7D-86EA9C709AD4}"/>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ea typeface="Intel Clear" panose="020B0604020203020204" pitchFamily="34" charset="0"/>
                <a:cs typeface="Intel Clear" panose="020B0604020203020204" pitchFamily="34" charset="0"/>
              </a:rPr>
              <a:t>Department or Event Name</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3168354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802741" y="4709128"/>
            <a:ext cx="341260"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ctr"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ctr"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userDrawn="1"/>
        </p:nvSpPr>
        <p:spPr>
          <a:xfrm>
            <a:off x="1" y="4751406"/>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userDrawn="1"/>
        </p:nvSpPr>
        <p:spPr>
          <a:xfrm rot="5400000">
            <a:off x="6568903" y="2179658"/>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Tree>
    <p:extLst>
      <p:ext uri="{BB962C8B-B14F-4D97-AF65-F5344CB8AC3E}">
        <p14:creationId xmlns:p14="http://schemas.microsoft.com/office/powerpoint/2010/main" val="1381188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itle">
  <p:cSld name="2_Title Slide with Linear Gradient">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44688" y="2479423"/>
            <a:ext cx="8212886" cy="1102519"/>
          </a:xfrm>
        </p:spPr>
        <p:txBody>
          <a:bodyPr lIns="0" rIns="0" anchor="b" anchorCtr="0">
            <a:noAutofit/>
          </a:bodyPr>
          <a:lstStyle>
            <a:lvl1pPr>
              <a:lnSpc>
                <a:spcPct val="80000"/>
              </a:lnSpc>
              <a:defRPr sz="6500" b="0" spc="0" baseline="0">
                <a:solidFill>
                  <a:schemeClr val="bg1">
                    <a:alpha val="90000"/>
                  </a:schemeClr>
                </a:solidFill>
                <a:latin typeface="Intel Clear" panose="020B0604020203020204" pitchFamily="34" charset="0"/>
                <a:cs typeface="Intel Clear" panose="020B0604020203020204" pitchFamily="34" charset="0"/>
              </a:defRPr>
            </a:lvl1pPr>
          </a:lstStyle>
          <a:p>
            <a:r>
              <a:rPr lang="en-US"/>
              <a:t>65pt Intel Clear pro Title</a:t>
            </a:r>
            <a:br>
              <a:rPr lang="en-US"/>
            </a:br>
            <a:r>
              <a:rPr lang="en-US"/>
              <a:t>with Linear gradient</a:t>
            </a:r>
          </a:p>
        </p:txBody>
      </p:sp>
      <p:sp>
        <p:nvSpPr>
          <p:cNvPr id="3" name="Subtitle 2"/>
          <p:cNvSpPr>
            <a:spLocks noGrp="1"/>
          </p:cNvSpPr>
          <p:nvPr>
            <p:ph type="subTitle" idx="1" hasCustomPrompt="1"/>
          </p:nvPr>
        </p:nvSpPr>
        <p:spPr>
          <a:xfrm>
            <a:off x="455614" y="3493008"/>
            <a:ext cx="6330212" cy="925360"/>
          </a:xfrm>
        </p:spPr>
        <p:txBody>
          <a:bodyPr lIns="0" rIns="0">
            <a:noAutofit/>
          </a:bodyPr>
          <a:lstStyle>
            <a:lvl1pPr marL="0" indent="0" algn="l">
              <a:buNone/>
              <a:defRPr sz="1600" b="0" i="0" baseline="0">
                <a:solidFill>
                  <a:schemeClr val="accent3"/>
                </a:solidFill>
                <a:latin typeface="Intel Clear"/>
                <a:cs typeface="Intel Clear"/>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16pt Intel Clear Subhead, Date, Etc.</a:t>
            </a:r>
          </a:p>
        </p:txBody>
      </p:sp>
      <p:pic>
        <p:nvPicPr>
          <p:cNvPr id="6" name="Picture 2"/>
          <p:cNvPicPr>
            <a:picLocks noChangeAspect="1" noChangeArrowheads="1"/>
          </p:cNvPicPr>
          <p:nvPr userDrawn="1"/>
        </p:nvPicPr>
        <p:blipFill>
          <a:blip r:embed="rId2" cstate="screen">
            <a:extLst>
              <a:ext uri="{28A0092B-C50C-407E-A947-70E740481C1C}">
                <a14:useLocalDpi xmlns:a14="http://schemas.microsoft.com/office/drawing/2010/main"/>
              </a:ext>
            </a:extLst>
          </a:blip>
          <a:stretch>
            <a:fillRect/>
          </a:stretch>
        </p:blipFill>
        <p:spPr bwMode="auto">
          <a:xfrm>
            <a:off x="451798" y="383170"/>
            <a:ext cx="1248049" cy="8298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871734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4.xml><?xml version="1.0" encoding="utf-8"?>
<p:sldLayout xmlns:a="http://schemas.openxmlformats.org/drawingml/2006/main" xmlns:r="http://schemas.openxmlformats.org/officeDocument/2006/relationships" xmlns:p="http://schemas.openxmlformats.org/presentationml/2006/main" userDrawn="1">
  <p:cSld name="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lvl1pPr>
              <a:defRPr>
                <a:ea typeface="Intel Clear" panose="020B0604020203020204" pitchFamily="34" charset="0"/>
                <a:cs typeface="Intel Clear" panose="020B0604020203020204" pitchFamily="34" charset="0"/>
              </a:defRPr>
            </a:lvl1pPr>
          </a:lstStyle>
          <a:p>
            <a:fld id="{EE2556C5-CE8C-6547-B838-EA80C61A4AF7}" type="slidenum">
              <a:rPr lang="en-US" smtClean="0"/>
              <a:pPr/>
              <a:t>‹#›</a:t>
            </a:fld>
            <a:endParaRPr lang="en-US"/>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a:t>18pt Intel Clear body text</a:t>
            </a:r>
          </a:p>
          <a:p>
            <a:pPr lvl="1"/>
            <a:r>
              <a:rPr lang="en-US"/>
              <a:t>18pt Intel Clear bullet one</a:t>
            </a:r>
          </a:p>
          <a:p>
            <a:pPr lvl="2"/>
            <a:r>
              <a:rPr lang="en-US"/>
              <a:t>18pt Intel Clear sub-bullet</a:t>
            </a:r>
          </a:p>
          <a:p>
            <a:pPr lvl="3"/>
            <a:r>
              <a:rPr lang="en-US"/>
              <a:t>16pt Intel Clear fourth level</a:t>
            </a:r>
          </a:p>
          <a:p>
            <a:pPr lvl="4"/>
            <a:r>
              <a:rPr lang="en-US" err="1"/>
              <a:t>14pt</a:t>
            </a:r>
            <a:r>
              <a:rPr lang="en-US"/>
              <a:t> Intel Clear fifth level</a:t>
            </a:r>
          </a:p>
        </p:txBody>
      </p:sp>
    </p:spTree>
    <p:extLst>
      <p:ext uri="{BB962C8B-B14F-4D97-AF65-F5344CB8AC3E}">
        <p14:creationId xmlns:p14="http://schemas.microsoft.com/office/powerpoint/2010/main" val="3064418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lvl1pPr>
              <a:defRPr>
                <a:ea typeface="Intel Clear" panose="020B0604020203020204" pitchFamily="34" charset="0"/>
                <a:cs typeface="Intel Clear" panose="020B0604020203020204" pitchFamily="34" charset="0"/>
              </a:defRPr>
            </a:lvl1pPr>
          </a:lstStyle>
          <a:p>
            <a:fld id="{EE2556C5-CE8C-6547-B838-EA80C61A4AF7}" type="slidenum">
              <a:rPr lang="en-US" smtClean="0"/>
              <a:pPr/>
              <a:t>‹#›</a:t>
            </a:fld>
            <a:endParaRPr lang="en-US"/>
          </a:p>
        </p:txBody>
      </p:sp>
    </p:spTree>
    <p:extLst>
      <p:ext uri="{BB962C8B-B14F-4D97-AF65-F5344CB8AC3E}">
        <p14:creationId xmlns:p14="http://schemas.microsoft.com/office/powerpoint/2010/main" val="3945365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secHead">
  <p:cSld name="Blue Section Break">
    <p:bg>
      <p:bgPr>
        <a:gradFill flip="none" rotWithShape="1">
          <a:gsLst>
            <a:gs pos="32000">
              <a:schemeClr val="tx2"/>
            </a:gs>
            <a:gs pos="95000">
              <a:srgbClr val="009FDF"/>
            </a:gs>
            <a:gs pos="78000">
              <a:srgbClr val="0071C5"/>
            </a:gs>
          </a:gsLst>
          <a:lin ang="19860000" scaled="0"/>
          <a:tileRect/>
        </a:gradFill>
        <a:effectLst/>
      </p:bgPr>
    </p:bg>
    <p:spTree>
      <p:nvGrpSpPr>
        <p:cNvPr id="1" name=""/>
        <p:cNvGrpSpPr/>
        <p:nvPr/>
      </p:nvGrpSpPr>
      <p:grpSpPr>
        <a:xfrm>
          <a:off x="0" y="0"/>
          <a:ext cx="0" cy="0"/>
          <a:chOff x="0" y="0"/>
          <a:chExt cx="0" cy="0"/>
        </a:xfrm>
      </p:grpSpPr>
      <p:sp>
        <p:nvSpPr>
          <p:cNvPr id="2" name="Title 1"/>
          <p:cNvSpPr>
            <a:spLocks noGrp="1"/>
          </p:cNvSpPr>
          <p:nvPr userDrawn="1">
            <p:ph type="title" hasCustomPrompt="1"/>
          </p:nvPr>
        </p:nvSpPr>
        <p:spPr>
          <a:xfrm>
            <a:off x="455613" y="2108062"/>
            <a:ext cx="7772400" cy="1021556"/>
          </a:xfrm>
        </p:spPr>
        <p:txBody>
          <a:bodyPr anchor="b" anchorCtr="0">
            <a:noAutofit/>
          </a:bodyPr>
          <a:lstStyle>
            <a:lvl1pPr algn="l">
              <a:lnSpc>
                <a:spcPct val="80000"/>
              </a:lnSpc>
              <a:defRPr sz="5400" b="0" cap="none" spc="0" baseline="0">
                <a:solidFill>
                  <a:schemeClr val="bg1">
                    <a:alpha val="90000"/>
                  </a:schemeClr>
                </a:solidFill>
                <a:latin typeface="Intel Clear" panose="020B0604020203020204" pitchFamily="34" charset="0"/>
                <a:cs typeface="Intel Clear" panose="020B0604020203020204" pitchFamily="34" charset="0"/>
              </a:defRPr>
            </a:lvl1pPr>
          </a:lstStyle>
          <a:p>
            <a:r>
              <a:rPr lang="en-US"/>
              <a:t>54pt Intel Clear Pro</a:t>
            </a:r>
            <a:br>
              <a:rPr lang="en-US"/>
            </a:br>
            <a:r>
              <a:rPr lang="en-US"/>
              <a:t>blue section break</a:t>
            </a:r>
          </a:p>
        </p:txBody>
      </p:sp>
      <p:sp>
        <p:nvSpPr>
          <p:cNvPr id="3" name="Text Placeholder 2"/>
          <p:cNvSpPr>
            <a:spLocks noGrp="1"/>
          </p:cNvSpPr>
          <p:nvPr userDrawn="1">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189" indent="0">
              <a:buNone/>
              <a:defRPr sz="1800">
                <a:solidFill>
                  <a:schemeClr val="tx1">
                    <a:tint val="75000"/>
                  </a:schemeClr>
                </a:solidFill>
              </a:defRPr>
            </a:lvl2pPr>
            <a:lvl3pPr marL="914378" indent="0">
              <a:buNone/>
              <a:defRPr sz="1600">
                <a:solidFill>
                  <a:schemeClr val="tx1">
                    <a:tint val="75000"/>
                  </a:schemeClr>
                </a:solidFill>
              </a:defRPr>
            </a:lvl3pPr>
            <a:lvl4pPr marL="1371566" indent="0">
              <a:buNone/>
              <a:defRPr sz="1400">
                <a:solidFill>
                  <a:schemeClr val="tx1">
                    <a:tint val="75000"/>
                  </a:schemeClr>
                </a:solidFill>
              </a:defRPr>
            </a:lvl4pPr>
            <a:lvl5pPr marL="1828754" indent="0">
              <a:buNone/>
              <a:defRPr sz="1400">
                <a:solidFill>
                  <a:schemeClr val="tx1">
                    <a:tint val="75000"/>
                  </a:schemeClr>
                </a:solidFill>
              </a:defRPr>
            </a:lvl5pPr>
            <a:lvl6pPr marL="2285943" indent="0">
              <a:buNone/>
              <a:defRPr sz="1400">
                <a:solidFill>
                  <a:schemeClr val="tx1">
                    <a:tint val="75000"/>
                  </a:schemeClr>
                </a:solidFill>
              </a:defRPr>
            </a:lvl6pPr>
            <a:lvl7pPr marL="2743132" indent="0">
              <a:buNone/>
              <a:defRPr sz="1400">
                <a:solidFill>
                  <a:schemeClr val="tx1">
                    <a:tint val="75000"/>
                  </a:schemeClr>
                </a:solidFill>
              </a:defRPr>
            </a:lvl7pPr>
            <a:lvl8pPr marL="3200320" indent="0">
              <a:buNone/>
              <a:defRPr sz="1400">
                <a:solidFill>
                  <a:schemeClr val="tx1">
                    <a:tint val="75000"/>
                  </a:schemeClr>
                </a:solidFill>
              </a:defRPr>
            </a:lvl8pPr>
            <a:lvl9pPr marL="3657509" indent="0">
              <a:buNone/>
              <a:defRPr sz="1400">
                <a:solidFill>
                  <a:schemeClr val="tx1">
                    <a:tint val="75000"/>
                  </a:schemeClr>
                </a:solidFill>
              </a:defRPr>
            </a:lvl9pPr>
          </a:lstStyle>
          <a:p>
            <a:r>
              <a:rPr lang="en-US"/>
              <a:t>16pt Intel Clear Subhead</a:t>
            </a:r>
          </a:p>
        </p:txBody>
      </p:sp>
    </p:spTree>
    <p:extLst>
      <p:ext uri="{BB962C8B-B14F-4D97-AF65-F5344CB8AC3E}">
        <p14:creationId xmlns:p14="http://schemas.microsoft.com/office/powerpoint/2010/main" val="2505653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lvl1pPr>
              <a:defRPr>
                <a:ea typeface="Intel Clear" panose="020B0604020203020204" pitchFamily="34" charset="0"/>
                <a:cs typeface="Intel Clear" panose="020B0604020203020204" pitchFamily="34" charset="0"/>
              </a:defRPr>
            </a:lvl1pPr>
          </a:lstStyle>
          <a:p>
            <a:fld id="{EE2556C5-CE8C-6547-B838-EA80C61A4AF7}" type="slidenum">
              <a:rPr lang="en-US" smtClean="0"/>
              <a:pPr/>
              <a:t>‹#›</a:t>
            </a:fld>
            <a:endParaRPr lang="en-US"/>
          </a:p>
        </p:txBody>
      </p:sp>
    </p:spTree>
    <p:extLst>
      <p:ext uri="{BB962C8B-B14F-4D97-AF65-F5344CB8AC3E}">
        <p14:creationId xmlns:p14="http://schemas.microsoft.com/office/powerpoint/2010/main" val="3685431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8.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7" name="Slide Number Placeholder 6"/>
          <p:cNvSpPr>
            <a:spLocks noGrp="1"/>
          </p:cNvSpPr>
          <p:nvPr>
            <p:ph type="sldNum" sz="quarter" idx="12"/>
          </p:nvPr>
        </p:nvSpPr>
        <p:spPr/>
        <p:txBody>
          <a:bodyPr/>
          <a:lstStyle>
            <a:lvl1pPr>
              <a:defRPr>
                <a:ea typeface="Intel Clear" panose="020B0604020203020204" pitchFamily="34" charset="0"/>
                <a:cs typeface="Intel Clear" panose="020B0604020203020204" pitchFamily="34" charset="0"/>
              </a:defRPr>
            </a:lvl1pPr>
          </a:lstStyle>
          <a:p>
            <a:fld id="{EE2556C5-CE8C-6547-B838-EA80C61A4AF7}" type="slidenum">
              <a:rPr lang="en-US" smtClean="0"/>
              <a:pPr/>
              <a:t>‹#›</a:t>
            </a:fld>
            <a:endParaRPr lang="en-US"/>
          </a:p>
        </p:txBody>
      </p:sp>
      <p:sp>
        <p:nvSpPr>
          <p:cNvPr id="15" name="Content Placeholder 2"/>
          <p:cNvSpPr>
            <a:spLocks noGrp="1"/>
          </p:cNvSpPr>
          <p:nvPr>
            <p:ph sz="half" idx="1" hasCustomPrompt="1"/>
          </p:nvPr>
        </p:nvSpPr>
        <p:spPr>
          <a:xfrm>
            <a:off x="455614" y="1203325"/>
            <a:ext cx="4006851"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a:t>18pt Intel Clear body text</a:t>
            </a:r>
          </a:p>
          <a:p>
            <a:pPr marR="0" lvl="1" fontAlgn="auto">
              <a:lnSpc>
                <a:spcPct val="100000"/>
              </a:lnSpc>
              <a:spcAft>
                <a:spcPts val="0"/>
              </a:spcAft>
              <a:buClrTx/>
              <a:buSzTx/>
              <a:tabLst/>
            </a:pPr>
            <a:r>
              <a:rPr lang="en-US"/>
              <a:t>16pt Intel Clear bullet one</a:t>
            </a:r>
          </a:p>
          <a:p>
            <a:pPr lvl="2"/>
            <a:r>
              <a:rPr lang="en-US" err="1"/>
              <a:t>14pt</a:t>
            </a:r>
            <a:r>
              <a:rPr lang="en-US"/>
              <a:t> Intel Clear third level</a:t>
            </a:r>
          </a:p>
          <a:p>
            <a:pPr lvl="3"/>
            <a:r>
              <a:rPr lang="en-US" err="1"/>
              <a:t>12pt</a:t>
            </a:r>
            <a:r>
              <a:rPr lang="en-US"/>
              <a:t> Intel Clear fourth level</a:t>
            </a:r>
          </a:p>
          <a:p>
            <a:pPr lvl="4"/>
            <a:r>
              <a:rPr lang="en-US" err="1"/>
              <a:t>12pt</a:t>
            </a:r>
            <a:r>
              <a:rPr lang="en-US"/>
              <a:t> Intel Clear fifth level</a:t>
            </a:r>
          </a:p>
        </p:txBody>
      </p:sp>
      <p:sp>
        <p:nvSpPr>
          <p:cNvPr id="16" name="Content Placeholder 2"/>
          <p:cNvSpPr>
            <a:spLocks noGrp="1"/>
          </p:cNvSpPr>
          <p:nvPr>
            <p:ph sz="half" idx="13" hasCustomPrompt="1"/>
          </p:nvPr>
        </p:nvSpPr>
        <p:spPr>
          <a:xfrm>
            <a:off x="4678363" y="1203325"/>
            <a:ext cx="4005264"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a:t>18pt Intel Clear body text</a:t>
            </a:r>
          </a:p>
          <a:p>
            <a:pPr marR="0" lvl="1" fontAlgn="auto">
              <a:lnSpc>
                <a:spcPct val="100000"/>
              </a:lnSpc>
              <a:spcAft>
                <a:spcPts val="0"/>
              </a:spcAft>
              <a:buClrTx/>
              <a:buSzTx/>
              <a:tabLst/>
            </a:pPr>
            <a:r>
              <a:rPr lang="en-US"/>
              <a:t>16pt Intel Clear bullet one</a:t>
            </a:r>
          </a:p>
          <a:p>
            <a:pPr lvl="2"/>
            <a:r>
              <a:rPr lang="en-US" err="1"/>
              <a:t>14pt</a:t>
            </a:r>
            <a:r>
              <a:rPr lang="en-US"/>
              <a:t> Intel Clear third level</a:t>
            </a:r>
          </a:p>
          <a:p>
            <a:pPr lvl="3"/>
            <a:r>
              <a:rPr lang="en-US" err="1"/>
              <a:t>12pt</a:t>
            </a:r>
            <a:r>
              <a:rPr lang="en-US"/>
              <a:t> Intel Clear fourth level</a:t>
            </a:r>
          </a:p>
          <a:p>
            <a:pPr lvl="4"/>
            <a:r>
              <a:rPr lang="en-US" err="1"/>
              <a:t>12pt</a:t>
            </a:r>
            <a:r>
              <a:rPr lang="en-US"/>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a:t>28pt Intel Clear Headline</a:t>
            </a:r>
          </a:p>
        </p:txBody>
      </p:sp>
    </p:spTree>
    <p:extLst>
      <p:ext uri="{BB962C8B-B14F-4D97-AF65-F5344CB8AC3E}">
        <p14:creationId xmlns:p14="http://schemas.microsoft.com/office/powerpoint/2010/main" val="3806302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9.xml><?xml version="1.0" encoding="utf-8"?>
<p:sldLayout xmlns:a="http://schemas.openxmlformats.org/drawingml/2006/main" xmlns:r="http://schemas.openxmlformats.org/officeDocument/2006/relationships" xmlns:p="http://schemas.openxmlformats.org/presentationml/2006/main" userDrawn="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3326"/>
            <a:ext cx="8228013" cy="3425825"/>
          </a:xfrm>
        </p:spPr>
        <p:txBody>
          <a:bodyPr anchor="ctr" anchorCtr="0"/>
          <a:lstStyle>
            <a:lvl1pPr marL="190496" indent="-190496">
              <a:defRPr sz="3600" b="1" baseline="0">
                <a:solidFill>
                  <a:schemeClr val="accent1"/>
                </a:solidFill>
                <a:latin typeface="+mn-lt"/>
                <a:cs typeface="Intel Clear"/>
              </a:defRPr>
            </a:lvl1pPr>
            <a:lvl2pPr marL="417503" indent="-225419">
              <a:buFont typeface="Intel Clear" pitchFamily="34" charset="0"/>
              <a:buChar char="–"/>
              <a:defRPr sz="1200" baseline="0">
                <a:latin typeface="+mn-lt"/>
                <a:cs typeface="Intel Clear" panose="020B0604020203020204" pitchFamily="34" charset="0"/>
              </a:defRPr>
            </a:lvl2pPr>
            <a:lvl3pPr marL="685783" indent="-228594">
              <a:buFont typeface="Intel Clear" pitchFamily="34" charset="0"/>
              <a:buChar char="–"/>
              <a:defRPr sz="1200">
                <a:latin typeface="+mn-lt"/>
              </a:defRPr>
            </a:lvl3pPr>
            <a:lvl4pPr>
              <a:buFont typeface="Intel Clear" pitchFamily="34" charset="0"/>
              <a:buChar char="–"/>
              <a:defRPr sz="1100">
                <a:latin typeface="+mn-lt"/>
              </a:defRPr>
            </a:lvl4pPr>
            <a:lvl5pPr>
              <a:buFont typeface="Intel Clear" pitchFamily="34" charset="0"/>
              <a:buChar char="–"/>
              <a:defRPr sz="1050">
                <a:latin typeface="+mn-lt"/>
              </a:defRPr>
            </a:lvl5pPr>
          </a:lstStyle>
          <a:p>
            <a:pPr lvl="0"/>
            <a:r>
              <a:rPr lang="en-US"/>
              <a:t>“36pt Intel Clear Bold Text”</a:t>
            </a:r>
          </a:p>
          <a:p>
            <a:pPr lvl="1"/>
            <a:r>
              <a:rPr lang="en-US"/>
              <a:t>12pt Attribution</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12"/>
          </p:nvPr>
        </p:nvSpPr>
        <p:spPr/>
        <p:txBody>
          <a:bodyPr/>
          <a:lstStyle>
            <a:lvl1pPr>
              <a:defRPr>
                <a:ea typeface="Intel Clear" panose="020B0604020203020204" pitchFamily="34" charset="0"/>
                <a:cs typeface="Intel Clear" panose="020B0604020203020204" pitchFamily="34" charset="0"/>
              </a:defRPr>
            </a:lvl1pPr>
          </a:lstStyle>
          <a:p>
            <a:fld id="{EE2556C5-CE8C-6547-B838-EA80C61A4AF7}" type="slidenum">
              <a:rPr lang="en-US" smtClean="0"/>
              <a:pPr/>
              <a:t>‹#›</a:t>
            </a:fld>
            <a:endParaRPr lang="en-US"/>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a:t>28pt Intel Clear Headline</a:t>
            </a:r>
          </a:p>
        </p:txBody>
      </p:sp>
    </p:spTree>
    <p:extLst>
      <p:ext uri="{BB962C8B-B14F-4D97-AF65-F5344CB8AC3E}">
        <p14:creationId xmlns:p14="http://schemas.microsoft.com/office/powerpoint/2010/main" val="2532208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Light" panose="020B0404020203020204" pitchFamily="34" charset="0"/>
                <a:ea typeface="Intel Clear Light" panose="020B0404020203020204" pitchFamily="34" charset="0"/>
                <a:cs typeface="Intel Clear Light" panose="020B04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rgbClr val="003C7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TextBox 4"/>
          <p:cNvSpPr txBox="1"/>
          <p:nvPr userDrawn="1"/>
        </p:nvSpPr>
        <p:spPr>
          <a:xfrm>
            <a:off x="1105394" y="4938701"/>
            <a:ext cx="914400" cy="914400"/>
          </a:xfrm>
          <a:prstGeom prst="rect">
            <a:avLst/>
          </a:prstGeom>
          <a:solidFill>
            <a:schemeClr val="bg2">
              <a:lumMod val="20000"/>
              <a:lumOff val="80000"/>
            </a:schemeClr>
          </a:solidFill>
        </p:spPr>
        <p:txBody>
          <a:bodyPr vert="horz" wrap="none" lIns="0" tIns="0" rIns="0" bIns="0" rtlCol="0">
            <a:noAutofit/>
          </a:bodyPr>
          <a:lstStyle/>
          <a:p>
            <a:endParaRPr lang="en-US" sz="1100" dirty="0">
              <a:solidFill>
                <a:srgbClr val="003C71"/>
              </a:solidFill>
            </a:endParaRPr>
          </a:p>
        </p:txBody>
      </p:sp>
    </p:spTree>
    <p:extLst>
      <p:ext uri="{BB962C8B-B14F-4D97-AF65-F5344CB8AC3E}">
        <p14:creationId xmlns:p14="http://schemas.microsoft.com/office/powerpoint/2010/main" val="138515391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6" name="Title 6"/>
          <p:cNvSpPr>
            <a:spLocks noGrp="1"/>
          </p:cNvSpPr>
          <p:nvPr>
            <p:ph type="title" hasCustomPrompt="1"/>
          </p:nvPr>
        </p:nvSpPr>
        <p:spPr>
          <a:xfrm>
            <a:off x="455613" y="308848"/>
            <a:ext cx="8229600" cy="868680"/>
          </a:xfrm>
          <a:prstGeom prst="rect">
            <a:avLst/>
          </a:prstGeom>
        </p:spPr>
        <p:txBody>
          <a:bodyPr vert="horz" lIns="0" tIns="0" rIns="0" bIns="0" rtlCol="0" anchor="ctr" anchorCtr="0">
            <a:noAutofit/>
          </a:bodyPr>
          <a:lstStyle>
            <a:lvl1pPr>
              <a:defRPr lang="en-US" sz="4950" dirty="0">
                <a:solidFill>
                  <a:schemeClr val="bg1"/>
                </a:solidFill>
                <a:latin typeface="Intel Clear Pro" panose="020B0804020202060201" pitchFamily="34" charset="0"/>
                <a:ea typeface="Intel Clear Pro" panose="020B0804020202060201" pitchFamily="34" charset="0"/>
                <a:cs typeface="Intel Clear Pro" panose="020B0804020202060201" pitchFamily="34" charset="0"/>
              </a:defRPr>
            </a:lvl1pPr>
          </a:lstStyle>
          <a:p>
            <a:pPr lvl="0" algn="ctr">
              <a:lnSpc>
                <a:spcPct val="70000"/>
              </a:lnSpc>
            </a:pPr>
            <a:r>
              <a:rPr lang="en-US"/>
              <a:t>Slide Title Headline</a:t>
            </a:r>
          </a:p>
        </p:txBody>
      </p:sp>
      <p:sp>
        <p:nvSpPr>
          <p:cNvPr id="3" name="Text Placeholder 2"/>
          <p:cNvSpPr>
            <a:spLocks noGrp="1"/>
          </p:cNvSpPr>
          <p:nvPr>
            <p:ph type="body" sz="quarter" idx="10"/>
          </p:nvPr>
        </p:nvSpPr>
        <p:spPr>
          <a:xfrm>
            <a:off x="456010" y="1177530"/>
            <a:ext cx="8229600" cy="3358753"/>
          </a:xfrm>
          <a:prstGeom prst="rect">
            <a:avLst/>
          </a:prstGeo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5"/>
          <p:cNvSpPr>
            <a:spLocks noGrp="1"/>
          </p:cNvSpPr>
          <p:nvPr>
            <p:ph type="sldNum" sz="quarter" idx="4"/>
          </p:nvPr>
        </p:nvSpPr>
        <p:spPr>
          <a:xfrm>
            <a:off x="6872352" y="4824387"/>
            <a:ext cx="2133600" cy="273844"/>
          </a:xfrm>
          <a:prstGeom prst="rect">
            <a:avLst/>
          </a:prstGeom>
        </p:spPr>
        <p:txBody>
          <a:bodyPr vert="horz" lIns="0" tIns="0" rIns="0" bIns="0" rtlCol="0" anchor="ctr"/>
          <a:lstStyle>
            <a:lvl1pPr algn="r">
              <a:defRPr sz="800">
                <a:solidFill>
                  <a:schemeClr val="bg1"/>
                </a:solidFill>
                <a:latin typeface="+mn-lt"/>
                <a:ea typeface="Intel Clear" panose="020B0604020203020204" pitchFamily="34" charset="0"/>
                <a:cs typeface="Intel Clear"/>
              </a:defRPr>
            </a:lvl1pPr>
          </a:lstStyle>
          <a:p>
            <a:fld id="{8C349616-44C9-4B89-BB4F-7746ADDC0628}" type="slidenum">
              <a:rPr lang="en-US" smtClean="0"/>
              <a:pPr/>
              <a:t>‹#›</a:t>
            </a:fld>
            <a:endParaRPr lang="en-US"/>
          </a:p>
        </p:txBody>
      </p:sp>
    </p:spTree>
    <p:extLst>
      <p:ext uri="{BB962C8B-B14F-4D97-AF65-F5344CB8AC3E}">
        <p14:creationId xmlns:p14="http://schemas.microsoft.com/office/powerpoint/2010/main" val="2476663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1.xml><?xml version="1.0" encoding="utf-8"?>
<p:sldLayout xmlns:a="http://schemas.openxmlformats.org/drawingml/2006/main" xmlns:r="http://schemas.openxmlformats.org/officeDocument/2006/relationships" xmlns:p="http://schemas.openxmlformats.org/presentationml/2006/main">
  <p:cSld name="White Background Conten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308848"/>
            <a:ext cx="8229600" cy="868680"/>
          </a:xfrm>
        </p:spPr>
        <p:txBody>
          <a:bodyPr anchor="ctr"/>
          <a:lstStyle>
            <a:lvl1pPr algn="ctr">
              <a:lnSpc>
                <a:spcPct val="70000"/>
              </a:lnSpc>
              <a:defRPr sz="4950" b="0" i="0" baseline="0">
                <a:solidFill>
                  <a:schemeClr val="tx2"/>
                </a:solidFill>
                <a:latin typeface="Intel Clear Pro" panose="020B0804020202060201" pitchFamily="34" charset="0"/>
                <a:ea typeface="Intel Clear Pro" panose="020B0804020202060201" pitchFamily="34" charset="0"/>
                <a:cs typeface="Intel Clear Pro" panose="020B0804020202060201" pitchFamily="34" charset="0"/>
              </a:defRPr>
            </a:lvl1pPr>
          </a:lstStyle>
          <a:p>
            <a:r>
              <a:rPr lang="en-US"/>
              <a:t>Slide headline</a:t>
            </a:r>
          </a:p>
        </p:txBody>
      </p:sp>
      <p:sp>
        <p:nvSpPr>
          <p:cNvPr id="9" name="Content Placeholder 8"/>
          <p:cNvSpPr>
            <a:spLocks noGrp="1"/>
          </p:cNvSpPr>
          <p:nvPr>
            <p:ph sz="quarter" idx="13" hasCustomPrompt="1"/>
          </p:nvPr>
        </p:nvSpPr>
        <p:spPr>
          <a:xfrm>
            <a:off x="455614" y="1203326"/>
            <a:ext cx="8228012" cy="3214370"/>
          </a:xfrm>
        </p:spPr>
        <p:txBody>
          <a:bodyPr/>
          <a:lstStyle>
            <a:lvl1pPr>
              <a:defRPr>
                <a:solidFill>
                  <a:srgbClr val="0071C5"/>
                </a:solidFill>
              </a:defRPr>
            </a:lvl1pPr>
            <a:lvl2pPr>
              <a:defRPr sz="1800">
                <a:solidFill>
                  <a:schemeClr val="tx2"/>
                </a:solidFill>
              </a:defRPr>
            </a:lvl2pPr>
            <a:lvl3pPr>
              <a:defRPr sz="1800">
                <a:solidFill>
                  <a:schemeClr val="tx2"/>
                </a:solidFill>
              </a:defRPr>
            </a:lvl3pPr>
            <a:lvl4pPr>
              <a:defRPr sz="1600">
                <a:solidFill>
                  <a:schemeClr val="tx2"/>
                </a:solidFill>
              </a:defRPr>
            </a:lvl4pPr>
            <a:lvl5pPr>
              <a:defRPr>
                <a:solidFill>
                  <a:schemeClr val="tx2"/>
                </a:solidFill>
              </a:defRPr>
            </a:lvl5pPr>
          </a:lstStyle>
          <a:p>
            <a:pPr lvl="0"/>
            <a:r>
              <a:rPr lang="en-US"/>
              <a:t>18pt Intel Clear body text</a:t>
            </a:r>
          </a:p>
          <a:p>
            <a:pPr lvl="1"/>
            <a:r>
              <a:rPr lang="en-US"/>
              <a:t>18pt Intel Clear bullet one</a:t>
            </a:r>
          </a:p>
          <a:p>
            <a:pPr lvl="2"/>
            <a:r>
              <a:rPr lang="en-US"/>
              <a:t>18pt Intel Clear sub-bullet</a:t>
            </a:r>
          </a:p>
          <a:p>
            <a:pPr lvl="3"/>
            <a:r>
              <a:rPr lang="en-US"/>
              <a:t>16pt Intel Clear fourth level</a:t>
            </a:r>
          </a:p>
          <a:p>
            <a:pPr lvl="4"/>
            <a:r>
              <a:rPr lang="en-US" err="1"/>
              <a:t>14pt</a:t>
            </a:r>
            <a:r>
              <a:rPr lang="en-US"/>
              <a:t> Intel Clear fifth level</a:t>
            </a:r>
          </a:p>
        </p:txBody>
      </p:sp>
    </p:spTree>
    <p:extLst>
      <p:ext uri="{BB962C8B-B14F-4D97-AF65-F5344CB8AC3E}">
        <p14:creationId xmlns:p14="http://schemas.microsoft.com/office/powerpoint/2010/main" val="65561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preserve="1" userDrawn="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7722394" cy="8188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4"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pic>
        <p:nvPicPr>
          <p:cNvPr id="3" name="Graphic 2">
            <a:extLst>
              <a:ext uri="{FF2B5EF4-FFF2-40B4-BE49-F238E27FC236}">
                <a16:creationId xmlns:a16="http://schemas.microsoft.com/office/drawing/2014/main" id="{49D6D572-560D-475B-8EE2-51453B52746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315794" y="287690"/>
            <a:ext cx="514350" cy="450056"/>
          </a:xfrm>
          <a:prstGeom prst="rect">
            <a:avLst/>
          </a:prstGeom>
        </p:spPr>
      </p:pic>
      <p:pic>
        <p:nvPicPr>
          <p:cNvPr id="5" name="Picture 4" descr="Logo&#10;&#10;Description automatically generated">
            <a:extLst>
              <a:ext uri="{FF2B5EF4-FFF2-40B4-BE49-F238E27FC236}">
                <a16:creationId xmlns:a16="http://schemas.microsoft.com/office/drawing/2014/main" id="{E44DC8E1-BD1A-4D61-97A8-A961DD1FC048}"/>
              </a:ext>
            </a:extLst>
          </p:cNvPr>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101305" y="4498646"/>
            <a:ext cx="788670" cy="319937"/>
          </a:xfrm>
          <a:prstGeom prst="rect">
            <a:avLst/>
          </a:prstGeom>
        </p:spPr>
      </p:pic>
    </p:spTree>
    <p:extLst>
      <p:ext uri="{BB962C8B-B14F-4D97-AF65-F5344CB8AC3E}">
        <p14:creationId xmlns:p14="http://schemas.microsoft.com/office/powerpoint/2010/main" val="3082713737"/>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preserve="1" userDrawn="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5F1BD0FC-D3B7-4D2E-989A-64ED187DAF99}"/>
              </a:ext>
            </a:extLst>
          </p:cNvPr>
          <p:cNvSpPr/>
          <p:nvPr userDrawn="1"/>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3D2DE0DF-793A-4E90-BB4C-004CD646F4EF}"/>
              </a:ext>
            </a:extLst>
          </p:cNvPr>
          <p:cNvSpPr/>
          <p:nvPr userDrawn="1"/>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C39C59F8-1EBA-44B6-940C-E67247F76722}"/>
              </a:ext>
            </a:extLst>
          </p:cNvPr>
          <p:cNvSpPr/>
          <p:nvPr userDrawn="1"/>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grpSp>
        <p:nvGrpSpPr>
          <p:cNvPr id="14" name="Group 13">
            <a:extLst>
              <a:ext uri="{FF2B5EF4-FFF2-40B4-BE49-F238E27FC236}">
                <a16:creationId xmlns:a16="http://schemas.microsoft.com/office/drawing/2014/main" id="{25251DAF-788D-46D0-84B3-34DFEE6262F3}"/>
              </a:ext>
            </a:extLst>
          </p:cNvPr>
          <p:cNvGrpSpPr/>
          <p:nvPr userDrawn="1"/>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3153090098"/>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preserve="1" userDrawn="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0" bIns="0">
            <a:noAutofit/>
          </a:bodyPr>
          <a:lstStyle>
            <a:lvl1pPr>
              <a:defRPr sz="5625">
                <a:solidFill>
                  <a:schemeClr val="bg2"/>
                </a:solidFill>
              </a:defRPr>
            </a:lvl1pPr>
          </a:lstStyle>
          <a:p>
            <a:r>
              <a:rPr lang="en-US"/>
              <a:t>75 </a:t>
            </a:r>
            <a:r>
              <a:rPr lang="en-US" err="1"/>
              <a:t>pt</a:t>
            </a:r>
            <a:r>
              <a:rPr lang="en-US"/>
              <a:t> Intel Clear</a:t>
            </a:r>
            <a:endParaRPr/>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99F366F8-DC49-4E0B-B131-1FB92CC518E3}"/>
              </a:ext>
            </a:extLst>
          </p:cNvPr>
          <p:cNvSpPr/>
          <p:nvPr userDrawn="1"/>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10443275-64C7-4249-92B8-990C3BB41279}"/>
              </a:ext>
            </a:extLst>
          </p:cNvPr>
          <p:cNvSpPr/>
          <p:nvPr userDrawn="1"/>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908D9A-1608-44B4-A0A3-FC9E665728CA}"/>
              </a:ext>
            </a:extLst>
          </p:cNvPr>
          <p:cNvSpPr/>
          <p:nvPr userDrawn="1"/>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3" name="Graphic 2">
            <a:extLst>
              <a:ext uri="{FF2B5EF4-FFF2-40B4-BE49-F238E27FC236}">
                <a16:creationId xmlns:a16="http://schemas.microsoft.com/office/drawing/2014/main" id="{2952F383-4862-4271-B541-5612120030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10172423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2700">
                <a:solidFill>
                  <a:schemeClr val="bg2"/>
                </a:solidFill>
              </a:defRPr>
            </a:lvl1pPr>
          </a:lstStyle>
          <a:p>
            <a:r>
              <a:rPr lang="en-US"/>
              <a:t>40pt Intel Clear Light Text Goes Here</a:t>
            </a:r>
          </a:p>
        </p:txBody>
      </p:sp>
    </p:spTree>
    <p:extLst>
      <p:ext uri="{BB962C8B-B14F-4D97-AF65-F5344CB8AC3E}">
        <p14:creationId xmlns:p14="http://schemas.microsoft.com/office/powerpoint/2010/main" val="3007783464"/>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1153654"/>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523139170"/>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968424066"/>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BB086BC4-4317-462D-8229-F24E8D5F5D41}"/>
              </a:ext>
            </a:extLst>
          </p:cNvPr>
          <p:cNvSpPr>
            <a:spLocks noGrp="1"/>
          </p:cNvSpPr>
          <p:nvPr>
            <p:ph type="ftr" sz="quarter" idx="29"/>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1314525418"/>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Blue Section Break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8"/>
            <a:ext cx="7772400" cy="1021556"/>
          </a:xfrm>
        </p:spPr>
        <p:txBody>
          <a:bodyPr anchor="b" anchorCtr="0">
            <a:noAutofit/>
          </a:bodyPr>
          <a:lstStyle>
            <a:lvl1pPr algn="l">
              <a:lnSpc>
                <a:spcPct val="80000"/>
              </a:lnSpc>
              <a:defRPr sz="5400" b="0" cap="none" spc="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rgbClr val="F3D54E"/>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1"/>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
        <p:nvSpPr>
          <p:cNvPr id="7" name="Rectangle 6"/>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182854286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1_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660F35A6-63EE-4D68-8540-2F92E3D46D7F}"/>
              </a:ext>
            </a:extLst>
          </p:cNvPr>
          <p:cNvSpPr>
            <a:spLocks noGrp="1"/>
          </p:cNvSpPr>
          <p:nvPr>
            <p:ph type="ftr" sz="quarter" idx="28"/>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640395784"/>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Title, Sub, Content &amp; 2 Pictures">
    <p:spTree>
      <p:nvGrpSpPr>
        <p:cNvPr id="1" name=""/>
        <p:cNvGrpSpPr/>
        <p:nvPr/>
      </p:nvGrpSpPr>
      <p:grpSpPr>
        <a:xfrm>
          <a:off x="0" y="0"/>
          <a:ext cx="0" cy="0"/>
          <a:chOff x="0" y="0"/>
          <a:chExt cx="0" cy="0"/>
        </a:xfrm>
      </p:grpSpPr>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6780" cy="7094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lang="en-US" dirty="0"/>
            </a:lvl1pPr>
          </a:lstStyle>
          <a:p>
            <a:pPr lvl="0"/>
            <a:r>
              <a:rPr lang="en-US"/>
              <a:t>40pt Intel Clear Light Text Goes Here</a:t>
            </a:r>
          </a:p>
        </p:txBody>
      </p:sp>
      <p:sp>
        <p:nvSpPr>
          <p:cNvPr id="25" name="Body Level One…">
            <a:extLst>
              <a:ext uri="{FF2B5EF4-FFF2-40B4-BE49-F238E27FC236}">
                <a16:creationId xmlns:a16="http://schemas.microsoft.com/office/drawing/2014/main" id="{6903F994-74B2-4D40-AA5F-7F3D24A00171}"/>
              </a:ext>
            </a:extLst>
          </p:cNvPr>
          <p:cNvSpPr txBox="1">
            <a:spLocks noGrp="1"/>
          </p:cNvSpPr>
          <p:nvPr>
            <p:ph idx="27" hasCustomPrompt="1"/>
          </p:nvPr>
        </p:nvSpPr>
        <p:spPr>
          <a:xfrm>
            <a:off x="4956999" y="2234121"/>
            <a:ext cx="3501628" cy="25900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26" name="Body Level One…">
            <a:extLst>
              <a:ext uri="{FF2B5EF4-FFF2-40B4-BE49-F238E27FC236}">
                <a16:creationId xmlns:a16="http://schemas.microsoft.com/office/drawing/2014/main" id="{BF74888E-798E-B543-94EF-279F3EA6E46B}"/>
              </a:ext>
            </a:extLst>
          </p:cNvPr>
          <p:cNvSpPr txBox="1">
            <a:spLocks noGrp="1"/>
          </p:cNvSpPr>
          <p:nvPr>
            <p:ph idx="28" hasCustomPrompt="1"/>
          </p:nvPr>
        </p:nvSpPr>
        <p:spPr>
          <a:xfrm>
            <a:off x="4956999" y="4446879"/>
            <a:ext cx="3501628" cy="25900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numCol="1">
            <a:normAutofit/>
          </a:bodyPr>
          <a:lstStyle>
            <a:lvl1pPr marL="0" marR="0" indent="0" algn="l" defTabSz="457200"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56999" y="428625"/>
            <a:ext cx="3501628" cy="1785938"/>
          </a:xfrm>
        </p:spPr>
        <p:txBody>
          <a:bodyPr/>
          <a:lstStyle/>
          <a:p>
            <a:endParaRPr lang="en-US"/>
          </a:p>
        </p:txBody>
      </p:sp>
      <p:sp>
        <p:nvSpPr>
          <p:cNvPr id="20" name="Picture Placeholder 4">
            <a:extLst>
              <a:ext uri="{FF2B5EF4-FFF2-40B4-BE49-F238E27FC236}">
                <a16:creationId xmlns:a16="http://schemas.microsoft.com/office/drawing/2014/main" id="{5CA48836-DAA2-4E4F-A22A-2F5682E12CEF}"/>
              </a:ext>
            </a:extLst>
          </p:cNvPr>
          <p:cNvSpPr>
            <a:spLocks noGrp="1"/>
          </p:cNvSpPr>
          <p:nvPr>
            <p:ph type="pic" sz="quarter" idx="31"/>
          </p:nvPr>
        </p:nvSpPr>
        <p:spPr>
          <a:xfrm>
            <a:off x="4956999" y="2652796"/>
            <a:ext cx="3501628" cy="1785938"/>
          </a:xfrm>
        </p:spPr>
        <p:txBody>
          <a:bodyPr/>
          <a:lstStyle/>
          <a:p>
            <a:endParaRPr lang="en-US"/>
          </a:p>
        </p:txBody>
      </p:sp>
      <p:sp>
        <p:nvSpPr>
          <p:cNvPr id="14" name="Content Placeholder 2">
            <a:extLst>
              <a:ext uri="{FF2B5EF4-FFF2-40B4-BE49-F238E27FC236}">
                <a16:creationId xmlns:a16="http://schemas.microsoft.com/office/drawing/2014/main" id="{DC0D3278-E8A7-4B14-A5ED-BE235CEC6F80}"/>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3">
            <a:extLst>
              <a:ext uri="{FF2B5EF4-FFF2-40B4-BE49-F238E27FC236}">
                <a16:creationId xmlns:a16="http://schemas.microsoft.com/office/drawing/2014/main" id="{403FD6E6-528D-49D5-BBAB-B26572C15F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
        <p:nvSpPr>
          <p:cNvPr id="2" name="Footer Placeholder 1">
            <a:extLst>
              <a:ext uri="{FF2B5EF4-FFF2-40B4-BE49-F238E27FC236}">
                <a16:creationId xmlns:a16="http://schemas.microsoft.com/office/drawing/2014/main" id="{99EAE05F-3B23-4B57-A6E6-1686C31257C7}"/>
              </a:ext>
            </a:extLst>
          </p:cNvPr>
          <p:cNvSpPr>
            <a:spLocks noGrp="1"/>
          </p:cNvSpPr>
          <p:nvPr>
            <p:ph type="ftr" sz="quarter" idx="33"/>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2709255159"/>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Title, Sub, Content &amp; Pictur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61284" y="1"/>
            <a:ext cx="3847067" cy="4812125"/>
          </a:xfrm>
        </p:spPr>
        <p:txBody>
          <a:bodyPr/>
          <a:lstStyle/>
          <a:p>
            <a:endParaRPr lang="en-US"/>
          </a:p>
        </p:txBody>
      </p:sp>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0330" cy="709416"/>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11" name="Content Placeholder 2">
            <a:extLst>
              <a:ext uri="{FF2B5EF4-FFF2-40B4-BE49-F238E27FC236}">
                <a16:creationId xmlns:a16="http://schemas.microsoft.com/office/drawing/2014/main" id="{7B7FB3F6-9C71-45A0-8236-12671533CA22}"/>
              </a:ext>
            </a:extLst>
          </p:cNvPr>
          <p:cNvSpPr>
            <a:spLocks noGrp="1"/>
          </p:cNvSpPr>
          <p:nvPr>
            <p:ph sz="quarter" idx="32"/>
          </p:nvPr>
        </p:nvSpPr>
        <p:spPr>
          <a:xfrm>
            <a:off x="428625" y="1604964"/>
            <a:ext cx="4326708" cy="3088710"/>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B1C73349-1E00-4922-970C-187F97CE0620}"/>
              </a:ext>
            </a:extLst>
          </p:cNvPr>
          <p:cNvSpPr>
            <a:spLocks noGrp="1"/>
          </p:cNvSpPr>
          <p:nvPr>
            <p:ph type="body" sz="quarter" idx="29"/>
          </p:nvPr>
        </p:nvSpPr>
        <p:spPr>
          <a:xfrm>
            <a:off x="428625" y="1209676"/>
            <a:ext cx="4326708"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
        <p:nvSpPr>
          <p:cNvPr id="2" name="Footer Placeholder 1">
            <a:extLst>
              <a:ext uri="{FF2B5EF4-FFF2-40B4-BE49-F238E27FC236}">
                <a16:creationId xmlns:a16="http://schemas.microsoft.com/office/drawing/2014/main" id="{4B09F2CE-49B5-4B8F-BE5B-D8E3D035F9B4}"/>
              </a:ext>
            </a:extLst>
          </p:cNvPr>
          <p:cNvSpPr>
            <a:spLocks noGrp="1"/>
          </p:cNvSpPr>
          <p:nvPr>
            <p:ph type="ftr" sz="quarter" idx="33"/>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217197971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Title &amp; Full Page Pictur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AAD9210-5064-4050-9368-9292054D59F4}"/>
              </a:ext>
            </a:extLst>
          </p:cNvPr>
          <p:cNvSpPr>
            <a:spLocks noGrp="1"/>
          </p:cNvSpPr>
          <p:nvPr>
            <p:ph type="pic" sz="quarter" idx="10"/>
          </p:nvPr>
        </p:nvSpPr>
        <p:spPr>
          <a:xfrm>
            <a:off x="-8464" y="0"/>
            <a:ext cx="8808244" cy="4801348"/>
          </a:xfrm>
          <a:noFill/>
        </p:spPr>
        <p:txBody>
          <a:bodyPr/>
          <a:lstStyle/>
          <a:p>
            <a:endParaRPr lang="en-US"/>
          </a:p>
        </p:txBody>
      </p:sp>
      <p:sp>
        <p:nvSpPr>
          <p:cNvPr id="11" name="Title Text">
            <a:extLst>
              <a:ext uri="{FF2B5EF4-FFF2-40B4-BE49-F238E27FC236}">
                <a16:creationId xmlns:a16="http://schemas.microsoft.com/office/drawing/2014/main" id="{14AFAB66-6BED-5D47-B26F-D9C8808F3A18}"/>
              </a:ext>
            </a:extLst>
          </p:cNvPr>
          <p:cNvSpPr txBox="1">
            <a:spLocks noGrp="1"/>
          </p:cNvSpPr>
          <p:nvPr>
            <p:ph type="title" hasCustomPrompt="1"/>
          </p:nvPr>
        </p:nvSpPr>
        <p:spPr>
          <a:xfrm>
            <a:off x="428626" y="428625"/>
            <a:ext cx="8258174" cy="65722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rmAutofit/>
          </a:bodyPr>
          <a:lstStyle>
            <a:lvl1pPr>
              <a:defRPr sz="2700">
                <a:solidFill>
                  <a:schemeClr val="tx2"/>
                </a:solidFill>
              </a:defRPr>
            </a:lvl1pPr>
          </a:lstStyle>
          <a:p>
            <a:r>
              <a:rPr lang="en-US"/>
              <a:t>Full page Image, Delete Title if Necessary</a:t>
            </a:r>
          </a:p>
        </p:txBody>
      </p:sp>
      <p:sp>
        <p:nvSpPr>
          <p:cNvPr id="2" name="Footer Placeholder 1">
            <a:extLst>
              <a:ext uri="{FF2B5EF4-FFF2-40B4-BE49-F238E27FC236}">
                <a16:creationId xmlns:a16="http://schemas.microsoft.com/office/drawing/2014/main" id="{CEC9190B-C361-40D8-9BF4-F38A8860AE6A}"/>
              </a:ext>
            </a:extLst>
          </p:cNvPr>
          <p:cNvSpPr>
            <a:spLocks noGrp="1"/>
          </p:cNvSpPr>
          <p:nvPr>
            <p:ph type="ftr" sz="quarter" idx="11"/>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2327761682"/>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Title &amp; Quote">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lang="en-US" dirty="0"/>
            </a:lvl1pPr>
          </a:lstStyle>
          <a:p>
            <a:pPr lvl="0"/>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4397"/>
            <a:ext cx="8258175" cy="2795388"/>
          </a:xfrm>
        </p:spPr>
        <p:txBody>
          <a:bodyPr>
            <a:normAutofit/>
          </a:bodyPr>
          <a:lstStyle>
            <a:lvl1pPr marL="0" indent="0">
              <a:buNone/>
              <a:defRPr sz="4500">
                <a:solidFill>
                  <a:schemeClr val="accent1"/>
                </a:solidFill>
              </a:defRPr>
            </a:lvl1pPr>
          </a:lstStyle>
          <a:p>
            <a:pPr lvl="0"/>
            <a:endParaRPr lang="en-US"/>
          </a:p>
        </p:txBody>
      </p:sp>
      <p:sp>
        <p:nvSpPr>
          <p:cNvPr id="9" name="Text Placeholder 3">
            <a:extLst>
              <a:ext uri="{FF2B5EF4-FFF2-40B4-BE49-F238E27FC236}">
                <a16:creationId xmlns:a16="http://schemas.microsoft.com/office/drawing/2014/main" id="{4E196E31-7238-4049-821C-D94FDEAEDC56}"/>
              </a:ext>
            </a:extLst>
          </p:cNvPr>
          <p:cNvSpPr>
            <a:spLocks noGrp="1"/>
          </p:cNvSpPr>
          <p:nvPr>
            <p:ph type="body" sz="quarter" idx="29"/>
          </p:nvPr>
        </p:nvSpPr>
        <p:spPr>
          <a:xfrm>
            <a:off x="428625" y="4096363"/>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
        <p:nvSpPr>
          <p:cNvPr id="2" name="Footer Placeholder 1">
            <a:extLst>
              <a:ext uri="{FF2B5EF4-FFF2-40B4-BE49-F238E27FC236}">
                <a16:creationId xmlns:a16="http://schemas.microsoft.com/office/drawing/2014/main" id="{5BDE716B-9010-4CD6-B994-E42875F0E58B}"/>
              </a:ext>
            </a:extLst>
          </p:cNvPr>
          <p:cNvSpPr>
            <a:spLocks noGrp="1"/>
          </p:cNvSpPr>
          <p:nvPr>
            <p:ph type="ftr" sz="quarter" idx="30"/>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3074855864"/>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preserve="1" userDrawn="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9" name="TextBox 28">
            <a:extLst>
              <a:ext uri="{FF2B5EF4-FFF2-40B4-BE49-F238E27FC236}">
                <a16:creationId xmlns:a16="http://schemas.microsoft.com/office/drawing/2014/main" id="{EFDF4199-9905-E94D-9EEB-E7016E48C0FC}"/>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rmAutofit/>
          </a:bodyPr>
          <a:lstStyle>
            <a:lvl1pPr>
              <a:defRPr sz="2700">
                <a:solidFill>
                  <a:schemeClr val="bg1"/>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endParaRPr lang="en-US"/>
          </a:p>
        </p:txBody>
      </p:sp>
      <p:sp>
        <p:nvSpPr>
          <p:cNvPr id="13" name="Rectangle 12" hidden="1">
            <a:extLst>
              <a:ext uri="{FF2B5EF4-FFF2-40B4-BE49-F238E27FC236}">
                <a16:creationId xmlns:a16="http://schemas.microsoft.com/office/drawing/2014/main" id="{485269BB-7AC7-41A6-BC05-71FDAD0FDBA2}"/>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grpSp>
        <p:nvGrpSpPr>
          <p:cNvPr id="18" name="Group 17">
            <a:extLst>
              <a:ext uri="{FF2B5EF4-FFF2-40B4-BE49-F238E27FC236}">
                <a16:creationId xmlns:a16="http://schemas.microsoft.com/office/drawing/2014/main" id="{F4D1DEA7-5CBB-463B-B780-A202F66CDAC4}"/>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19" name="Freeform: Shape 18">
              <a:extLst>
                <a:ext uri="{FF2B5EF4-FFF2-40B4-BE49-F238E27FC236}">
                  <a16:creationId xmlns:a16="http://schemas.microsoft.com/office/drawing/2014/main" id="{AFB9F8F8-F5E9-43D9-9C2F-BFD9EECDB00C}"/>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A08ED6D1-81F4-4F49-8868-E5001CD48633}"/>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EDB052B3-6925-4D7E-BED6-99164BE4D63F}"/>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22" name="Freeform: Shape 21">
              <a:extLst>
                <a:ext uri="{FF2B5EF4-FFF2-40B4-BE49-F238E27FC236}">
                  <a16:creationId xmlns:a16="http://schemas.microsoft.com/office/drawing/2014/main" id="{046FB555-502D-4E7C-8D1C-71EE5357C2BC}"/>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BADB72C5-65F8-4C84-8D50-81C15680D0FA}"/>
              </a:ext>
            </a:extLst>
          </p:cNvPr>
          <p:cNvSpPr>
            <a:spLocks noGrp="1"/>
          </p:cNvSpPr>
          <p:nvPr>
            <p:ph type="ftr" sz="quarter" idx="3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527996434"/>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nchorCtr="0">
            <a:noAutofit/>
          </a:bodyPr>
          <a:lstStyle>
            <a:lvl1pPr>
              <a:defRPr sz="3600">
                <a:solidFill>
                  <a:schemeClr val="bg2"/>
                </a:solidFill>
              </a:defRPr>
            </a:lvl1pPr>
          </a:lstStyle>
          <a:p>
            <a:r>
              <a:rPr lang="en-US"/>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
        <p:nvSpPr>
          <p:cNvPr id="2" name="Footer Placeholder 1">
            <a:extLst>
              <a:ext uri="{FF2B5EF4-FFF2-40B4-BE49-F238E27FC236}">
                <a16:creationId xmlns:a16="http://schemas.microsoft.com/office/drawing/2014/main" id="{4CD87238-2E6F-4A37-AA3B-9982ED316382}"/>
              </a:ext>
            </a:extLst>
          </p:cNvPr>
          <p:cNvSpPr>
            <a:spLocks noGrp="1"/>
          </p:cNvSpPr>
          <p:nvPr>
            <p:ph type="ftr" sz="quarter" idx="30"/>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381247421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preserve="1" userDrawn="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4" name="Rectangle 13" hidden="1">
            <a:extLst>
              <a:ext uri="{FF2B5EF4-FFF2-40B4-BE49-F238E27FC236}">
                <a16:creationId xmlns:a16="http://schemas.microsoft.com/office/drawing/2014/main" id="{2588B335-02FC-4504-AF46-DF56B2EC52E4}"/>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grpSp>
        <p:nvGrpSpPr>
          <p:cNvPr id="17" name="Group 16">
            <a:extLst>
              <a:ext uri="{FF2B5EF4-FFF2-40B4-BE49-F238E27FC236}">
                <a16:creationId xmlns:a16="http://schemas.microsoft.com/office/drawing/2014/main" id="{57B3A2D4-A5E5-4636-B0F5-FF9381E9D6B6}"/>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18" name="Freeform: Shape 17">
              <a:extLst>
                <a:ext uri="{FF2B5EF4-FFF2-40B4-BE49-F238E27FC236}">
                  <a16:creationId xmlns:a16="http://schemas.microsoft.com/office/drawing/2014/main" id="{463C6AFC-B5F3-4D3D-A524-21B1D080CDA5}"/>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DFF6B1FF-A85D-40BA-9D37-F16BCF9C86B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A955BE0B-3FCE-40D6-BAB5-D4994723B872}"/>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3ABB89CA-FAD5-4E77-A8DF-B5C2EA2C2E65}"/>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10B1C10F-7515-40ED-B03B-FE26FC2365C8}"/>
              </a:ext>
            </a:extLst>
          </p:cNvPr>
          <p:cNvSpPr>
            <a:spLocks noGrp="1"/>
          </p:cNvSpPr>
          <p:nvPr>
            <p:ph type="ftr" sz="quarter" idx="3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484110008"/>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preserve="1" userDrawn="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6" name="Rectangle 15" hidden="1">
            <a:extLst>
              <a:ext uri="{FF2B5EF4-FFF2-40B4-BE49-F238E27FC236}">
                <a16:creationId xmlns:a16="http://schemas.microsoft.com/office/drawing/2014/main" id="{48FC8DFF-85CB-4435-B144-6A1DC4093482}"/>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grpSp>
        <p:nvGrpSpPr>
          <p:cNvPr id="18" name="Group 17">
            <a:extLst>
              <a:ext uri="{FF2B5EF4-FFF2-40B4-BE49-F238E27FC236}">
                <a16:creationId xmlns:a16="http://schemas.microsoft.com/office/drawing/2014/main" id="{87472890-226C-4B4F-BCFE-F5A9ECB98A20}"/>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19" name="Freeform: Shape 18">
              <a:extLst>
                <a:ext uri="{FF2B5EF4-FFF2-40B4-BE49-F238E27FC236}">
                  <a16:creationId xmlns:a16="http://schemas.microsoft.com/office/drawing/2014/main" id="{4876D4E6-94A3-410D-B025-F6C4D7FB7788}"/>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923EA48E-A645-4F4B-AF6C-07AEE25CF6C4}"/>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21" name="Freeform: Shape 20">
              <a:extLst>
                <a:ext uri="{FF2B5EF4-FFF2-40B4-BE49-F238E27FC236}">
                  <a16:creationId xmlns:a16="http://schemas.microsoft.com/office/drawing/2014/main" id="{4A965E07-06B2-4D30-873C-DC1B77F53ACE}"/>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22" name="Freeform: Shape 21">
              <a:extLst>
                <a:ext uri="{FF2B5EF4-FFF2-40B4-BE49-F238E27FC236}">
                  <a16:creationId xmlns:a16="http://schemas.microsoft.com/office/drawing/2014/main" id="{1730B440-8B98-4F46-9D0E-B742B8ADDE5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40B8FCE8-11CC-42C3-8113-2B5A7AE3A7F6}"/>
              </a:ext>
            </a:extLst>
          </p:cNvPr>
          <p:cNvSpPr>
            <a:spLocks noGrp="1"/>
          </p:cNvSpPr>
          <p:nvPr>
            <p:ph type="ftr" sz="quarter" idx="3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3937219882"/>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8" name="TextBox 17">
            <a:extLst>
              <a:ext uri="{FF2B5EF4-FFF2-40B4-BE49-F238E27FC236}">
                <a16:creationId xmlns:a16="http://schemas.microsoft.com/office/drawing/2014/main" id="{F5846515-4871-AA4D-B71A-1561CC2E370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Rectangle 19" hidden="1">
            <a:extLst>
              <a:ext uri="{FF2B5EF4-FFF2-40B4-BE49-F238E27FC236}">
                <a16:creationId xmlns:a16="http://schemas.microsoft.com/office/drawing/2014/main" id="{1DEF55E0-947C-4281-8A2A-E59398C246AB}"/>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27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grpSp>
        <p:nvGrpSpPr>
          <p:cNvPr id="15" name="Group 14">
            <a:extLst>
              <a:ext uri="{FF2B5EF4-FFF2-40B4-BE49-F238E27FC236}">
                <a16:creationId xmlns:a16="http://schemas.microsoft.com/office/drawing/2014/main" id="{6457AEDF-6856-4269-9EC6-7A7968DBF368}"/>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16" name="Freeform: Shape 15">
              <a:extLst>
                <a:ext uri="{FF2B5EF4-FFF2-40B4-BE49-F238E27FC236}">
                  <a16:creationId xmlns:a16="http://schemas.microsoft.com/office/drawing/2014/main" id="{4621E301-4C45-4212-8410-80C586FA4707}"/>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5CBAC977-FDDE-428B-836E-790ABAE36A80}"/>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22" name="Freeform: Shape 21">
              <a:extLst>
                <a:ext uri="{FF2B5EF4-FFF2-40B4-BE49-F238E27FC236}">
                  <a16:creationId xmlns:a16="http://schemas.microsoft.com/office/drawing/2014/main" id="{A75D9BAC-5B21-4F06-824A-96641D1AFF4E}"/>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24" name="Freeform: Shape 23">
              <a:extLst>
                <a:ext uri="{FF2B5EF4-FFF2-40B4-BE49-F238E27FC236}">
                  <a16:creationId xmlns:a16="http://schemas.microsoft.com/office/drawing/2014/main" id="{95257B4B-5C83-490A-817E-4F9803487EAA}"/>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E3C01BD1-EB3A-417F-A286-C615B04BD9B1}"/>
              </a:ext>
            </a:extLst>
          </p:cNvPr>
          <p:cNvSpPr>
            <a:spLocks noGrp="1"/>
          </p:cNvSpPr>
          <p:nvPr>
            <p:ph type="ftr" sz="quarter" idx="3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223284815"/>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2"/>
                </a:solidFill>
                <a:latin typeface="+mn-lt"/>
                <a:cs typeface="Intel Clear Light" panose="020B0404020203020204" pitchFamily="34" charset="0"/>
              </a:defRPr>
            </a:lvl1pPr>
            <a:lvl2pPr marL="417513" indent="-225425">
              <a:buFont typeface="Lucida Grande"/>
              <a:buChar char="−"/>
              <a:defRPr sz="1200" baseline="0">
                <a:latin typeface="+mn-lt"/>
                <a:cs typeface="Intel Clear" panose="020B0604020203020204" pitchFamily="34" charset="0"/>
              </a:defRPr>
            </a:lvl2pPr>
            <a:lvl3pPr marL="685800" indent="-228600">
              <a:defRPr sz="1200">
                <a:latin typeface="+mn-lt"/>
              </a:defRPr>
            </a:lvl3pPr>
            <a:lvl4pPr>
              <a:defRPr sz="1100">
                <a:latin typeface="+mn-lt"/>
              </a:defRPr>
            </a:lvl4pPr>
            <a:lvl5pP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77206731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3124200" y="4824387"/>
            <a:ext cx="2895600" cy="273844"/>
          </a:xfrm>
        </p:spPr>
        <p:txBody>
          <a:bodyPr/>
          <a:lstStyle/>
          <a:p>
            <a:endParaRPr lang="en-US" dirty="0">
              <a:solidFill>
                <a:prstClr val="white"/>
              </a:solidFill>
            </a:endParaRPr>
          </a:p>
        </p:txBody>
      </p:sp>
      <p:sp>
        <p:nvSpPr>
          <p:cNvPr id="5" name="Slide Number Placeholder 4"/>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6"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910017598"/>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userDrawn="1"/>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2" name="Rectangle">
            <a:extLst>
              <a:ext uri="{FF2B5EF4-FFF2-40B4-BE49-F238E27FC236}">
                <a16:creationId xmlns:a16="http://schemas.microsoft.com/office/drawing/2014/main" id="{8A1BD37C-2C85-4873-ABDD-4B358A87ED4B}"/>
              </a:ext>
            </a:extLst>
          </p:cNvPr>
          <p:cNvSpPr/>
          <p:nvPr userDrawn="1"/>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9" name="TextBox 18">
            <a:extLst>
              <a:ext uri="{FF2B5EF4-FFF2-40B4-BE49-F238E27FC236}">
                <a16:creationId xmlns:a16="http://schemas.microsoft.com/office/drawing/2014/main" id="{C90FD0E6-78D1-5F44-A938-3A961F43FACD}"/>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Rectangle 19" hidden="1">
            <a:extLst>
              <a:ext uri="{FF2B5EF4-FFF2-40B4-BE49-F238E27FC236}">
                <a16:creationId xmlns:a16="http://schemas.microsoft.com/office/drawing/2014/main" id="{C660C086-3964-411C-85AF-F720D5E83519}"/>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27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grpSp>
        <p:nvGrpSpPr>
          <p:cNvPr id="16" name="Group 15">
            <a:extLst>
              <a:ext uri="{FF2B5EF4-FFF2-40B4-BE49-F238E27FC236}">
                <a16:creationId xmlns:a16="http://schemas.microsoft.com/office/drawing/2014/main" id="{566A58F2-33C2-4C92-AACC-A816820EDFE5}"/>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17" name="Freeform: Shape 16">
              <a:extLst>
                <a:ext uri="{FF2B5EF4-FFF2-40B4-BE49-F238E27FC236}">
                  <a16:creationId xmlns:a16="http://schemas.microsoft.com/office/drawing/2014/main" id="{AF4CBECD-3722-4C55-BF5C-D8D75E13C22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0050CADB-7E8B-448B-9714-0B0F7CA2E582}"/>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23" name="Freeform: Shape 22">
              <a:extLst>
                <a:ext uri="{FF2B5EF4-FFF2-40B4-BE49-F238E27FC236}">
                  <a16:creationId xmlns:a16="http://schemas.microsoft.com/office/drawing/2014/main" id="{557D0792-D0AD-4066-8DB9-FD1422C601FC}"/>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24" name="Freeform: Shape 23">
              <a:extLst>
                <a:ext uri="{FF2B5EF4-FFF2-40B4-BE49-F238E27FC236}">
                  <a16:creationId xmlns:a16="http://schemas.microsoft.com/office/drawing/2014/main" id="{922950AE-27C5-43B6-B6D5-268C86DC81BB}"/>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EA9AE54A-122D-44D2-A153-6803BBE24768}"/>
              </a:ext>
            </a:extLst>
          </p:cNvPr>
          <p:cNvSpPr>
            <a:spLocks noGrp="1"/>
          </p:cNvSpPr>
          <p:nvPr>
            <p:ph type="ftr" sz="quarter" idx="3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3191766230"/>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userDrawn="1"/>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1" name="Rectangle">
            <a:extLst>
              <a:ext uri="{FF2B5EF4-FFF2-40B4-BE49-F238E27FC236}">
                <a16:creationId xmlns:a16="http://schemas.microsoft.com/office/drawing/2014/main" id="{1E9FE6C1-27FB-467A-8BF9-B80A0C35FEDB}"/>
              </a:ext>
            </a:extLst>
          </p:cNvPr>
          <p:cNvSpPr/>
          <p:nvPr userDrawn="1"/>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userDrawn="1"/>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A14FBD-B953-BA4F-8F83-DE73E3C37290}"/>
              </a:ext>
            </a:extLst>
          </p:cNvPr>
          <p:cNvSpPr/>
          <p:nvPr userDrawn="1"/>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7" name="Square">
            <a:extLst>
              <a:ext uri="{FF2B5EF4-FFF2-40B4-BE49-F238E27FC236}">
                <a16:creationId xmlns:a16="http://schemas.microsoft.com/office/drawing/2014/main" id="{59044771-2E3B-C941-8593-8E508F542287}"/>
              </a:ext>
            </a:extLst>
          </p:cNvPr>
          <p:cNvSpPr/>
          <p:nvPr userDrawn="1"/>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Rectangle 18" hidden="1">
            <a:extLst>
              <a:ext uri="{FF2B5EF4-FFF2-40B4-BE49-F238E27FC236}">
                <a16:creationId xmlns:a16="http://schemas.microsoft.com/office/drawing/2014/main" id="{1DABA887-D95E-434F-B1E9-73FC7AE8C2A8}"/>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2700">
                <a:solidFill>
                  <a:schemeClr val="bg1"/>
                </a:solidFill>
              </a:defRPr>
            </a:lvl1pPr>
          </a:lstStyle>
          <a:p>
            <a:r>
              <a:rPr lang="en-US"/>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grpSp>
        <p:nvGrpSpPr>
          <p:cNvPr id="15" name="Group 14">
            <a:extLst>
              <a:ext uri="{FF2B5EF4-FFF2-40B4-BE49-F238E27FC236}">
                <a16:creationId xmlns:a16="http://schemas.microsoft.com/office/drawing/2014/main" id="{2ECB8B10-F57B-4113-9669-9C1E5B1FC1C5}"/>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22" name="Freeform: Shape 21">
              <a:extLst>
                <a:ext uri="{FF2B5EF4-FFF2-40B4-BE49-F238E27FC236}">
                  <a16:creationId xmlns:a16="http://schemas.microsoft.com/office/drawing/2014/main" id="{DEE085F1-94F1-477E-A9FC-F362A26BE75D}"/>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24" name="Freeform: Shape 23">
              <a:extLst>
                <a:ext uri="{FF2B5EF4-FFF2-40B4-BE49-F238E27FC236}">
                  <a16:creationId xmlns:a16="http://schemas.microsoft.com/office/drawing/2014/main" id="{EFCE1475-4C00-4467-B640-321DBB7A1DE8}"/>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25" name="Freeform: Shape 24">
              <a:extLst>
                <a:ext uri="{FF2B5EF4-FFF2-40B4-BE49-F238E27FC236}">
                  <a16:creationId xmlns:a16="http://schemas.microsoft.com/office/drawing/2014/main" id="{7AACBD60-462D-4A31-B211-1DA1D7E34FC2}"/>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26" name="Freeform: Shape 25">
              <a:extLst>
                <a:ext uri="{FF2B5EF4-FFF2-40B4-BE49-F238E27FC236}">
                  <a16:creationId xmlns:a16="http://schemas.microsoft.com/office/drawing/2014/main" id="{A0FB6446-42C7-4E2B-BB1A-4ADC690ACF48}"/>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E5640B20-B5A7-489A-90D6-456DA73E1024}"/>
              </a:ext>
            </a:extLst>
          </p:cNvPr>
          <p:cNvSpPr>
            <a:spLocks noGrp="1"/>
          </p:cNvSpPr>
          <p:nvPr>
            <p:ph type="ftr" sz="quarter" idx="3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304531687"/>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02.xml><?xml version="1.0" encoding="utf-8"?>
<p:sldLayout xmlns:a="http://schemas.openxmlformats.org/drawingml/2006/main" xmlns:r="http://schemas.openxmlformats.org/officeDocument/2006/relationships" xmlns:p="http://schemas.openxmlformats.org/presentationml/2006/main" preserve="1" userDrawn="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userDrawn="1"/>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9" name="Rectangle">
            <a:extLst>
              <a:ext uri="{FF2B5EF4-FFF2-40B4-BE49-F238E27FC236}">
                <a16:creationId xmlns:a16="http://schemas.microsoft.com/office/drawing/2014/main" id="{1EFAB719-B3C2-4520-AFF9-4A06F169DB2B}"/>
              </a:ext>
            </a:extLst>
          </p:cNvPr>
          <p:cNvSpPr/>
          <p:nvPr userDrawn="1"/>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2700">
                <a:solidFill>
                  <a:schemeClr val="bg2"/>
                </a:solidFill>
              </a:defRPr>
            </a:lvl1pPr>
          </a:lstStyle>
          <a:p>
            <a:r>
              <a:rPr lang="en-US"/>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tx2"/>
              </a:solidFill>
              <a:effectLst/>
              <a:uFillTx/>
              <a:latin typeface="+mn-lt"/>
              <a:ea typeface="+mn-ea"/>
              <a:cs typeface="+mn-cs"/>
              <a:sym typeface="Helvetica Neue"/>
            </a:endParaRPr>
          </a:p>
        </p:txBody>
      </p:sp>
      <p:sp>
        <p:nvSpPr>
          <p:cNvPr id="2" name="Footer Placeholder 1">
            <a:extLst>
              <a:ext uri="{FF2B5EF4-FFF2-40B4-BE49-F238E27FC236}">
                <a16:creationId xmlns:a16="http://schemas.microsoft.com/office/drawing/2014/main" id="{00F05745-F7F7-4FE9-94DF-5AFE22EEAFF2}"/>
              </a:ext>
            </a:extLst>
          </p:cNvPr>
          <p:cNvSpPr>
            <a:spLocks noGrp="1"/>
          </p:cNvSpPr>
          <p:nvPr>
            <p:ph type="ftr" sz="quarter" idx="30"/>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1085498653"/>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2700">
                <a:solidFill>
                  <a:schemeClr val="bg1"/>
                </a:solidFill>
              </a:defRPr>
            </a:lvl1pPr>
          </a:lstStyle>
          <a:p>
            <a:r>
              <a:rPr lang="en-US"/>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userDrawn="1"/>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a:p>
        </p:txBody>
      </p:sp>
      <p:sp>
        <p:nvSpPr>
          <p:cNvPr id="20" name="TextBox 19">
            <a:extLst>
              <a:ext uri="{FF2B5EF4-FFF2-40B4-BE49-F238E27FC236}">
                <a16:creationId xmlns:a16="http://schemas.microsoft.com/office/drawing/2014/main" id="{DC922DFF-5663-40DE-9B54-4149EDB7740E}"/>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24" name="Rectangle 23" hidden="1">
            <a:extLst>
              <a:ext uri="{FF2B5EF4-FFF2-40B4-BE49-F238E27FC236}">
                <a16:creationId xmlns:a16="http://schemas.microsoft.com/office/drawing/2014/main" id="{562FEA03-1122-4C36-ACD1-DA42FB8A03DC}"/>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5" name="Rectangle 24">
            <a:extLst>
              <a:ext uri="{FF2B5EF4-FFF2-40B4-BE49-F238E27FC236}">
                <a16:creationId xmlns:a16="http://schemas.microsoft.com/office/drawing/2014/main" id="{373D4EB9-5CAF-4B81-91EA-AD490D0B13E4}"/>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grpSp>
        <p:nvGrpSpPr>
          <p:cNvPr id="15" name="Group 14">
            <a:extLst>
              <a:ext uri="{FF2B5EF4-FFF2-40B4-BE49-F238E27FC236}">
                <a16:creationId xmlns:a16="http://schemas.microsoft.com/office/drawing/2014/main" id="{CC8AF0A8-68D0-4B24-9FF3-213DA9B2E524}"/>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16" name="Freeform: Shape 15">
              <a:extLst>
                <a:ext uri="{FF2B5EF4-FFF2-40B4-BE49-F238E27FC236}">
                  <a16:creationId xmlns:a16="http://schemas.microsoft.com/office/drawing/2014/main" id="{A27A81A7-930D-444C-9316-C7F936025D48}"/>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A2340AD8-B1C0-4811-85E0-6E8D56757CF7}"/>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94B52714-7965-4171-8B3A-B2C2898DCB18}"/>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3E45FDF5-10AB-46EC-89B3-5C8819DA5B72}"/>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327D1CFB-D0EF-4EFB-8B3F-3FC5D5018C4E}"/>
              </a:ext>
            </a:extLst>
          </p:cNvPr>
          <p:cNvSpPr>
            <a:spLocks noGrp="1"/>
          </p:cNvSpPr>
          <p:nvPr>
            <p:ph type="ftr" sz="quarter" idx="3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2172721532"/>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2700">
                <a:solidFill>
                  <a:schemeClr val="bg1"/>
                </a:solidFill>
              </a:defRPr>
            </a:lvl1pPr>
          </a:lstStyle>
          <a:p>
            <a:r>
              <a:rPr lang="en-US"/>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userDrawn="1"/>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24" name="Rectangle 23" hidden="1">
            <a:extLst>
              <a:ext uri="{FF2B5EF4-FFF2-40B4-BE49-F238E27FC236}">
                <a16:creationId xmlns:a16="http://schemas.microsoft.com/office/drawing/2014/main" id="{AD4273EB-E90B-42F7-8CE9-6A1713A08CA3}"/>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25" name="Rectangle 24">
            <a:extLst>
              <a:ext uri="{FF2B5EF4-FFF2-40B4-BE49-F238E27FC236}">
                <a16:creationId xmlns:a16="http://schemas.microsoft.com/office/drawing/2014/main" id="{F98FFA5B-1C6A-486A-A0FE-02206FCDC54A}"/>
              </a:ext>
            </a:extLst>
          </p:cNvPr>
          <p:cNvSpPr/>
          <p:nvPr userDrawn="1"/>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grpSp>
        <p:nvGrpSpPr>
          <p:cNvPr id="11" name="Group 10">
            <a:extLst>
              <a:ext uri="{FF2B5EF4-FFF2-40B4-BE49-F238E27FC236}">
                <a16:creationId xmlns:a16="http://schemas.microsoft.com/office/drawing/2014/main" id="{A5D923F9-CCEE-487C-AED3-D9A357A65461}"/>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13" name="Freeform: Shape 12">
              <a:extLst>
                <a:ext uri="{FF2B5EF4-FFF2-40B4-BE49-F238E27FC236}">
                  <a16:creationId xmlns:a16="http://schemas.microsoft.com/office/drawing/2014/main" id="{A887E753-93C2-4433-BE25-9EF8A32ACB85}"/>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1AD48A96-6F9E-4234-802A-2D32863A6983}"/>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74076EFD-A3C5-498E-9A6D-A33BA9781AB7}"/>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20" name="Freeform: Shape 19">
              <a:extLst>
                <a:ext uri="{FF2B5EF4-FFF2-40B4-BE49-F238E27FC236}">
                  <a16:creationId xmlns:a16="http://schemas.microsoft.com/office/drawing/2014/main" id="{8408149B-41BE-40DE-9B8C-911451272DAB}"/>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5E1A158D-5535-4E49-8B3D-2C613BD91251}"/>
              </a:ext>
            </a:extLst>
          </p:cNvPr>
          <p:cNvSpPr>
            <a:spLocks noGrp="1"/>
          </p:cNvSpPr>
          <p:nvPr>
            <p:ph type="ftr" sz="quarter" idx="3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412727016"/>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05.xml><?xml version="1.0" encoding="utf-8"?>
<p:sldLayout xmlns:a="http://schemas.openxmlformats.org/drawingml/2006/main" xmlns:r="http://schemas.openxmlformats.org/officeDocument/2006/relationships" xmlns:p="http://schemas.openxmlformats.org/presentationml/2006/main" preserve="1" userDrawn="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userDrawn="1">
            <p:extLst>
              <p:ext uri="{D42A27DB-BD31-4B8C-83A1-F6EECF244321}">
                <p14:modId xmlns:p14="http://schemas.microsoft.com/office/powerpoint/2010/main" val="3750380367"/>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chorCtr="0">
            <a:noAutofit/>
          </a:bodyPr>
          <a:lstStyle>
            <a:lvl1pPr algn="ctr">
              <a:defRPr sz="3600">
                <a:solidFill>
                  <a:schemeClr val="accent1"/>
                </a:solidFill>
              </a:defRPr>
            </a:lvl1pPr>
          </a:lstStyle>
          <a:p>
            <a:r>
              <a:rPr lang="en-US"/>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userDrawn="1"/>
        </p:nvSpPr>
        <p:spPr>
          <a:xfrm>
            <a:off x="1" y="-54181"/>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userDrawn="1"/>
        </p:nvSpPr>
        <p:spPr>
          <a:xfrm rot="5400000">
            <a:off x="-2233838"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2" name="Footer Placeholder 1">
            <a:extLst>
              <a:ext uri="{FF2B5EF4-FFF2-40B4-BE49-F238E27FC236}">
                <a16:creationId xmlns:a16="http://schemas.microsoft.com/office/drawing/2014/main" id="{D3641559-43FA-42F8-AC13-271E25775E2F}"/>
              </a:ext>
            </a:extLst>
          </p:cNvPr>
          <p:cNvSpPr>
            <a:spLocks noGrp="1"/>
          </p:cNvSpPr>
          <p:nvPr>
            <p:ph type="ftr" sz="quarter" idx="10"/>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248566534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preserve="1" userDrawn="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9" name="Rectangle 8" hidden="1">
            <a:extLst>
              <a:ext uri="{FF2B5EF4-FFF2-40B4-BE49-F238E27FC236}">
                <a16:creationId xmlns:a16="http://schemas.microsoft.com/office/drawing/2014/main" id="{F6E1F1A6-2FDF-4676-B713-F9746DD3A821}"/>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grpSp>
        <p:nvGrpSpPr>
          <p:cNvPr id="11" name="Group 10">
            <a:extLst>
              <a:ext uri="{FF2B5EF4-FFF2-40B4-BE49-F238E27FC236}">
                <a16:creationId xmlns:a16="http://schemas.microsoft.com/office/drawing/2014/main" id="{1376B0A8-4EB4-4CCE-B9B1-45A83AE68765}"/>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12" name="Freeform: Shape 11">
              <a:extLst>
                <a:ext uri="{FF2B5EF4-FFF2-40B4-BE49-F238E27FC236}">
                  <a16:creationId xmlns:a16="http://schemas.microsoft.com/office/drawing/2014/main" id="{457D4E85-C4C2-4A4A-8CBE-EDE78DE2E19D}"/>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03CEF975-8D46-4CD1-8261-95800AC695AC}"/>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15" name="Freeform: Shape 14">
              <a:extLst>
                <a:ext uri="{FF2B5EF4-FFF2-40B4-BE49-F238E27FC236}">
                  <a16:creationId xmlns:a16="http://schemas.microsoft.com/office/drawing/2014/main" id="{5E0C25BC-1DBB-4799-9370-970471D4F436}"/>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D18745DA-5E32-4C40-B832-3E218EF8E75C}"/>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27AC769C-B9D7-4EB7-BA29-D246957E8B98}"/>
              </a:ext>
            </a:extLst>
          </p:cNvPr>
          <p:cNvSpPr>
            <a:spLocks noGrp="1"/>
          </p:cNvSpPr>
          <p:nvPr>
            <p:ph type="ftr" sz="quarter" idx="1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2378314550"/>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preserve="1" userDrawn="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userDrawn="1"/>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9" name="Rectangle 8" hidden="1">
            <a:extLst>
              <a:ext uri="{FF2B5EF4-FFF2-40B4-BE49-F238E27FC236}">
                <a16:creationId xmlns:a16="http://schemas.microsoft.com/office/drawing/2014/main" id="{EC2CF38D-B95A-4CD5-8F7D-86EA9C709AD4}"/>
              </a:ext>
            </a:extLst>
          </p:cNvPr>
          <p:cNvSpPr/>
          <p:nvPr userDrawn="1"/>
        </p:nvSpPr>
        <p:spPr>
          <a:xfrm>
            <a:off x="362258" y="4921878"/>
            <a:ext cx="1366080" cy="207749"/>
          </a:xfrm>
          <a:prstGeom prst="rect">
            <a:avLst/>
          </a:prstGeom>
        </p:spPr>
        <p:txBody>
          <a:bodyPr wrap="none">
            <a:spAutoFit/>
          </a:bodyPr>
          <a:lstStyle/>
          <a:p>
            <a:pPr algn="l"/>
            <a:r>
              <a:rPr lang="en-US" sz="750">
                <a:solidFill>
                  <a:schemeClr val="bg1"/>
                </a:solidFill>
              </a:rPr>
              <a:t>Department or Event Name</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grpSp>
        <p:nvGrpSpPr>
          <p:cNvPr id="11" name="Group 10">
            <a:extLst>
              <a:ext uri="{FF2B5EF4-FFF2-40B4-BE49-F238E27FC236}">
                <a16:creationId xmlns:a16="http://schemas.microsoft.com/office/drawing/2014/main" id="{3449FBC7-9CE0-406D-ACF0-FD5E956963D1}"/>
              </a:ext>
            </a:extLst>
          </p:cNvPr>
          <p:cNvGrpSpPr>
            <a:grpSpLocks noChangeAspect="1"/>
          </p:cNvGrpSpPr>
          <p:nvPr userDrawn="1"/>
        </p:nvGrpSpPr>
        <p:grpSpPr>
          <a:xfrm>
            <a:off x="8364405" y="4906962"/>
            <a:ext cx="384635" cy="144018"/>
            <a:chOff x="1314450" y="6391094"/>
            <a:chExt cx="1123377" cy="420623"/>
          </a:xfrm>
          <a:solidFill>
            <a:schemeClr val="bg1"/>
          </a:solidFill>
        </p:grpSpPr>
        <p:sp>
          <p:nvSpPr>
            <p:cNvPr id="12" name="Freeform: Shape 11">
              <a:extLst>
                <a:ext uri="{FF2B5EF4-FFF2-40B4-BE49-F238E27FC236}">
                  <a16:creationId xmlns:a16="http://schemas.microsoft.com/office/drawing/2014/main" id="{9B9DDDA4-E765-4CFB-9728-5C228E998A5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grpFill/>
            <a:ln w="9525" cap="flat">
              <a:noFill/>
              <a:prstDash val="solid"/>
              <a:miter/>
            </a:ln>
          </p:spPr>
          <p:txBody>
            <a:bodyPr rtlCol="0" anchor="ctr"/>
            <a:lstStyle/>
            <a:p>
              <a:endParaRPr lang="en-US" sz="1350"/>
            </a:p>
          </p:txBody>
        </p:sp>
        <p:sp>
          <p:nvSpPr>
            <p:cNvPr id="14" name="Freeform: Shape 13">
              <a:extLst>
                <a:ext uri="{FF2B5EF4-FFF2-40B4-BE49-F238E27FC236}">
                  <a16:creationId xmlns:a16="http://schemas.microsoft.com/office/drawing/2014/main" id="{C5EB101B-794B-4C31-B6F0-4B3C8D9F52FA}"/>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grpFill/>
            <a:ln w="9525" cap="flat">
              <a:noFill/>
              <a:prstDash val="solid"/>
              <a:miter/>
            </a:ln>
          </p:spPr>
          <p:txBody>
            <a:bodyPr rtlCol="0" anchor="ctr"/>
            <a:lstStyle/>
            <a:p>
              <a:endParaRPr lang="en-US" sz="1350"/>
            </a:p>
          </p:txBody>
        </p:sp>
        <p:sp>
          <p:nvSpPr>
            <p:cNvPr id="15" name="Freeform: Shape 14">
              <a:extLst>
                <a:ext uri="{FF2B5EF4-FFF2-40B4-BE49-F238E27FC236}">
                  <a16:creationId xmlns:a16="http://schemas.microsoft.com/office/drawing/2014/main" id="{FC7AA802-810A-44B8-8827-FA479119FBF6}"/>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grpFill/>
            <a:ln w="9525" cap="flat">
              <a:noFill/>
              <a:prstDash val="solid"/>
              <a:miter/>
            </a:ln>
          </p:spPr>
          <p:txBody>
            <a:bodyPr rtlCol="0" anchor="ctr"/>
            <a:lstStyle/>
            <a:p>
              <a:endParaRPr lang="en-US" sz="1350"/>
            </a:p>
          </p:txBody>
        </p:sp>
        <p:sp>
          <p:nvSpPr>
            <p:cNvPr id="16" name="Freeform: Shape 15">
              <a:extLst>
                <a:ext uri="{FF2B5EF4-FFF2-40B4-BE49-F238E27FC236}">
                  <a16:creationId xmlns:a16="http://schemas.microsoft.com/office/drawing/2014/main" id="{7A6C94BD-3EF0-4BDC-9F71-C7509DF3B6D3}"/>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grpFill/>
            <a:ln w="9525" cap="flat">
              <a:noFill/>
              <a:prstDash val="solid"/>
              <a:miter/>
            </a:ln>
          </p:spPr>
          <p:txBody>
            <a:bodyPr rtlCol="0" anchor="ctr"/>
            <a:lstStyle/>
            <a:p>
              <a:endParaRPr lang="en-US" sz="1350"/>
            </a:p>
          </p:txBody>
        </p:sp>
      </p:grpSp>
      <p:sp>
        <p:nvSpPr>
          <p:cNvPr id="2" name="Footer Placeholder 1">
            <a:extLst>
              <a:ext uri="{FF2B5EF4-FFF2-40B4-BE49-F238E27FC236}">
                <a16:creationId xmlns:a16="http://schemas.microsoft.com/office/drawing/2014/main" id="{E796CFC5-C3CB-4110-B8F9-0FB33BB5446E}"/>
              </a:ext>
            </a:extLst>
          </p:cNvPr>
          <p:cNvSpPr>
            <a:spLocks noGrp="1"/>
          </p:cNvSpPr>
          <p:nvPr>
            <p:ph type="ftr" sz="quarter" idx="10"/>
          </p:nvPr>
        </p:nvSpPr>
        <p:spPr/>
        <p:txBody>
          <a:bodyPr/>
          <a:lstStyle>
            <a:lvl1pPr>
              <a:defRPr>
                <a:solidFill>
                  <a:schemeClr val="bg1"/>
                </a:solidFill>
              </a:defRPr>
            </a:lvl1pPr>
          </a:lstStyle>
          <a:p>
            <a:r>
              <a:rPr lang="en-US"/>
              <a:t>Intel Confidential</a:t>
            </a:r>
          </a:p>
        </p:txBody>
      </p:sp>
    </p:spTree>
    <p:extLst>
      <p:ext uri="{BB962C8B-B14F-4D97-AF65-F5344CB8AC3E}">
        <p14:creationId xmlns:p14="http://schemas.microsoft.com/office/powerpoint/2010/main" val="1996649592"/>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userDrawn="1"/>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userDrawn="1"/>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76197523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09.xml><?xml version="1.0" encoding="utf-8"?>
<p:sldLayout xmlns:a="http://schemas.openxmlformats.org/drawingml/2006/main" xmlns:r="http://schemas.openxmlformats.org/officeDocument/2006/relationships" xmlns:p="http://schemas.openxmlformats.org/presentationml/2006/main" userDrawn="1">
  <p:cSld name="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200">
                <a:solidFill>
                  <a:schemeClr val="tx2"/>
                </a:solidFill>
              </a:defRPr>
            </a:lvl5pPr>
          </a:lstStyle>
          <a:p>
            <a:pPr lvl="0"/>
            <a:r>
              <a:rPr lang="en-US"/>
              <a:t>18pt Intel Clear body text</a:t>
            </a:r>
          </a:p>
          <a:p>
            <a:pPr lvl="1"/>
            <a:r>
              <a:rPr lang="en-US"/>
              <a:t>18pt Intel Clear bullet one</a:t>
            </a:r>
          </a:p>
          <a:p>
            <a:pPr lvl="2"/>
            <a:r>
              <a:rPr lang="en-US"/>
              <a:t>16pt Intel Clear sub-bullet</a:t>
            </a:r>
          </a:p>
          <a:p>
            <a:pPr lvl="3"/>
            <a:r>
              <a:rPr lang="en-US"/>
              <a:t>14pt Intel Clear fourth level</a:t>
            </a:r>
          </a:p>
          <a:p>
            <a:pPr lvl="4"/>
            <a:r>
              <a:rPr lang="en-US"/>
              <a:t>12pt Intel Clear fifth level</a:t>
            </a:r>
          </a:p>
        </p:txBody>
      </p:sp>
      <p:sp>
        <p:nvSpPr>
          <p:cNvPr id="2" name="Title 1">
            <a:extLst>
              <a:ext uri="{FF2B5EF4-FFF2-40B4-BE49-F238E27FC236}">
                <a16:creationId xmlns:a16="http://schemas.microsoft.com/office/drawing/2014/main" id="{6104E660-D83B-418C-AD65-3746FAC75A79}"/>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3592378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dirty="0">
              <a:solidFill>
                <a:prstClr val="white"/>
              </a:solidFill>
            </a:endParaRPr>
          </a:p>
        </p:txBody>
      </p:sp>
      <p:sp>
        <p:nvSpPr>
          <p:cNvPr id="4" name="Slide Number Placeholder 3"/>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2480812178"/>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userDrawn="1">
  <p:cSld name="3. Content _ Blank">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8" name="Footer Placeholder 7">
            <a:extLst>
              <a:ext uri="{FF2B5EF4-FFF2-40B4-BE49-F238E27FC236}">
                <a16:creationId xmlns:a16="http://schemas.microsoft.com/office/drawing/2014/main" id="{82A1A96E-1571-BC40-BB9F-B96BB75357FE}"/>
              </a:ext>
            </a:extLst>
          </p:cNvPr>
          <p:cNvSpPr>
            <a:spLocks noGrp="1"/>
          </p:cNvSpPr>
          <p:nvPr>
            <p:ph type="ftr" sz="quarter" idx="10"/>
          </p:nvPr>
        </p:nvSpPr>
        <p:spPr/>
        <p:txBody>
          <a:bodyPr/>
          <a:lstStyle/>
          <a:p>
            <a:r>
              <a:rPr lang="en-GB">
                <a:latin typeface="Intel Clear Light" panose="020B0404020203020204" pitchFamily="34" charset="0"/>
                <a:ea typeface="Intel Clear Light" panose="020B0404020203020204" pitchFamily="34" charset="0"/>
                <a:cs typeface="Intel Clear Light" panose="020B0404020203020204" pitchFamily="34" charset="0"/>
              </a:rPr>
              <a:t>Under Embargo Until November 11th, 9:01 am ET/6:01 am PT</a:t>
            </a:r>
            <a:endParaRPr lang="x-none">
              <a:latin typeface="Intel Clear Light" panose="020B0404020203020204" pitchFamily="34" charset="0"/>
              <a:ea typeface="Intel Clear Light" panose="020B0404020203020204" pitchFamily="34" charset="0"/>
              <a:cs typeface="Intel Clear Light" panose="020B0404020203020204" pitchFamily="34" charset="0"/>
            </a:endParaRPr>
          </a:p>
        </p:txBody>
      </p:sp>
      <p:pic>
        <p:nvPicPr>
          <p:cNvPr id="4" name="Picture 3">
            <a:extLst>
              <a:ext uri="{FF2B5EF4-FFF2-40B4-BE49-F238E27FC236}">
                <a16:creationId xmlns:a16="http://schemas.microsoft.com/office/drawing/2014/main" id="{55707FAE-D69A-B747-A534-3115AAA32C70}"/>
              </a:ext>
            </a:extLst>
          </p:cNvPr>
          <p:cNvPicPr>
            <a:picLocks noChangeAspect="1"/>
          </p:cNvPicPr>
          <p:nvPr userDrawn="1"/>
        </p:nvPicPr>
        <p:blipFill rotWithShape="1">
          <a:blip r:embed="rId2">
            <a:alphaModFix amt="54000"/>
          </a:blip>
          <a:srcRect b="20527"/>
          <a:stretch/>
        </p:blipFill>
        <p:spPr>
          <a:xfrm>
            <a:off x="6440558" y="464286"/>
            <a:ext cx="1803705" cy="4679216"/>
          </a:xfrm>
          <a:prstGeom prst="rect">
            <a:avLst/>
          </a:prstGeom>
        </p:spPr>
      </p:pic>
    </p:spTree>
    <p:extLst>
      <p:ext uri="{BB962C8B-B14F-4D97-AF65-F5344CB8AC3E}">
        <p14:creationId xmlns:p14="http://schemas.microsoft.com/office/powerpoint/2010/main" val="3143566793"/>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11.xml><?xml version="1.0" encoding="utf-8"?>
<p:sldLayout xmlns:a="http://schemas.openxmlformats.org/drawingml/2006/main" xmlns:r="http://schemas.openxmlformats.org/officeDocument/2006/relationships" xmlns:p="http://schemas.openxmlformats.org/presentationml/2006/main">
  <p:cSld name="Title&amp;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9EFF5A-FE60-4504-B155-E7ADB32765CC}"/>
              </a:ext>
            </a:extLst>
          </p:cNvPr>
          <p:cNvSpPr>
            <a:spLocks noGrp="1"/>
          </p:cNvSpPr>
          <p:nvPr>
            <p:ph type="title"/>
          </p:nvPr>
        </p:nvSpPr>
        <p:spPr/>
        <p:txBody>
          <a:bodyPr/>
          <a:lstStyle/>
          <a:p>
            <a:r>
              <a:rPr lang="en-US"/>
              <a:t>Click to edit Master title style</a:t>
            </a:r>
          </a:p>
        </p:txBody>
      </p:sp>
      <p:sp>
        <p:nvSpPr>
          <p:cNvPr id="4" name="Content Placeholder 3">
            <a:extLst>
              <a:ext uri="{FF2B5EF4-FFF2-40B4-BE49-F238E27FC236}">
                <a16:creationId xmlns:a16="http://schemas.microsoft.com/office/drawing/2014/main" id="{F8ED8F72-B033-4E1F-8D54-91D728D27C56}"/>
              </a:ext>
            </a:extLst>
          </p:cNvPr>
          <p:cNvSpPr>
            <a:spLocks noGrp="1"/>
          </p:cNvSpPr>
          <p:nvPr>
            <p:ph sz="quarter" idx="10"/>
          </p:nvPr>
        </p:nvSpPr>
        <p:spPr>
          <a:xfrm>
            <a:off x="285750" y="971550"/>
            <a:ext cx="8226029" cy="37433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2807066"/>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preserve="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5625">
                <a:solidFill>
                  <a:schemeClr val="bg1"/>
                </a:solidFill>
              </a:defRPr>
            </a:lvl1pPr>
          </a:lstStyle>
          <a:p>
            <a:r>
              <a:rPr lang="en-US" dirty="0"/>
              <a:t>75 </a:t>
            </a:r>
            <a:r>
              <a:rPr lang="en-US" dirty="0" err="1"/>
              <a:t>pt</a:t>
            </a:r>
            <a:r>
              <a:rPr lang="en-US" dirty="0"/>
              <a:t> Intel Clear Light</a:t>
            </a:r>
            <a:endParaRPr dirty="0"/>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p:nvGrpSpPr>
        <p:grpSpPr>
          <a:xfrm>
            <a:off x="1101304" y="4496790"/>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dirty="0"/>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dirty="0"/>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dirty="0"/>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dirty="0"/>
            </a:p>
          </p:txBody>
        </p:sp>
      </p:grpSp>
    </p:spTree>
    <p:extLst>
      <p:ext uri="{BB962C8B-B14F-4D97-AF65-F5344CB8AC3E}">
        <p14:creationId xmlns:p14="http://schemas.microsoft.com/office/powerpoint/2010/main" val="2274386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preserve="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5625">
                <a:solidFill>
                  <a:schemeClr val="bg1"/>
                </a:solidFill>
              </a:defRPr>
            </a:lvl1pPr>
          </a:lstStyle>
          <a:p>
            <a:r>
              <a:rPr lang="en-US" dirty="0"/>
              <a:t>75 </a:t>
            </a:r>
            <a:r>
              <a:rPr lang="en-US" dirty="0" err="1"/>
              <a:t>pt</a:t>
            </a:r>
            <a:r>
              <a:rPr lang="en-US" dirty="0"/>
              <a:t> Intel Clear Light</a:t>
            </a:r>
            <a:endParaRPr dirty="0"/>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18pt Intel Clear Subhead, Date, Etc.</a:t>
            </a:r>
          </a:p>
        </p:txBody>
      </p:sp>
      <p:sp>
        <p:nvSpPr>
          <p:cNvPr id="10" name="Square">
            <a:extLst>
              <a:ext uri="{FF2B5EF4-FFF2-40B4-BE49-F238E27FC236}">
                <a16:creationId xmlns:a16="http://schemas.microsoft.com/office/drawing/2014/main" id="{5F1BD0FC-D3B7-4D2E-989A-64ED187DAF99}"/>
              </a:ext>
            </a:extLst>
          </p:cNvPr>
          <p:cNvSpPr/>
          <p:nvPr/>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1" name="Rectangle">
            <a:extLst>
              <a:ext uri="{FF2B5EF4-FFF2-40B4-BE49-F238E27FC236}">
                <a16:creationId xmlns:a16="http://schemas.microsoft.com/office/drawing/2014/main" id="{3D2DE0DF-793A-4E90-BB4C-004CD646F4EF}"/>
              </a:ext>
            </a:extLst>
          </p:cNvPr>
          <p:cNvSpPr/>
          <p:nvPr/>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2" name="Square">
            <a:extLst>
              <a:ext uri="{FF2B5EF4-FFF2-40B4-BE49-F238E27FC236}">
                <a16:creationId xmlns:a16="http://schemas.microsoft.com/office/drawing/2014/main" id="{C39C59F8-1EBA-44B6-940C-E67247F76722}"/>
              </a:ext>
            </a:extLst>
          </p:cNvPr>
          <p:cNvSpPr/>
          <p:nvPr/>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grpSp>
        <p:nvGrpSpPr>
          <p:cNvPr id="14" name="Group 13">
            <a:extLst>
              <a:ext uri="{FF2B5EF4-FFF2-40B4-BE49-F238E27FC236}">
                <a16:creationId xmlns:a16="http://schemas.microsoft.com/office/drawing/2014/main" id="{25251DAF-788D-46D0-84B3-34DFEE6262F3}"/>
              </a:ext>
            </a:extLst>
          </p:cNvPr>
          <p:cNvGrpSpPr/>
          <p:nvPr/>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dirty="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dirty="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dirty="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dirty="0"/>
            </a:p>
          </p:txBody>
        </p:sp>
      </p:grpSp>
    </p:spTree>
    <p:extLst>
      <p:ext uri="{BB962C8B-B14F-4D97-AF65-F5344CB8AC3E}">
        <p14:creationId xmlns:p14="http://schemas.microsoft.com/office/powerpoint/2010/main" val="1438537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preserve="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rgbClr val="525252"/>
                </a:solidFill>
              </a:defRPr>
            </a:lvl1pPr>
          </a:lstStyle>
          <a:p>
            <a:r>
              <a:rPr lang="en-US" dirty="0"/>
              <a:t>75 </a:t>
            </a:r>
            <a:r>
              <a:rPr lang="en-US" dirty="0" err="1"/>
              <a:t>pt</a:t>
            </a:r>
            <a:r>
              <a:rPr lang="en-US" dirty="0"/>
              <a:t> Intel Clear</a:t>
            </a:r>
            <a:endParaRPr dirty="0"/>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18pt Intel Clear Subhead, Date, Etc.</a:t>
            </a:r>
          </a:p>
        </p:txBody>
      </p:sp>
      <p:sp>
        <p:nvSpPr>
          <p:cNvPr id="10" name="Square">
            <a:extLst>
              <a:ext uri="{FF2B5EF4-FFF2-40B4-BE49-F238E27FC236}">
                <a16:creationId xmlns:a16="http://schemas.microsoft.com/office/drawing/2014/main" id="{99F366F8-DC49-4E0B-B131-1FB92CC518E3}"/>
              </a:ext>
            </a:extLst>
          </p:cNvPr>
          <p:cNvSpPr/>
          <p:nvPr/>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1" name="Rectangle">
            <a:extLst>
              <a:ext uri="{FF2B5EF4-FFF2-40B4-BE49-F238E27FC236}">
                <a16:creationId xmlns:a16="http://schemas.microsoft.com/office/drawing/2014/main" id="{10443275-64C7-4249-92B8-990C3BB41279}"/>
              </a:ext>
            </a:extLst>
          </p:cNvPr>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2" name="Square">
            <a:extLst>
              <a:ext uri="{FF2B5EF4-FFF2-40B4-BE49-F238E27FC236}">
                <a16:creationId xmlns:a16="http://schemas.microsoft.com/office/drawing/2014/main" id="{85908D9A-1608-44B4-A0A3-FC9E665728CA}"/>
              </a:ext>
            </a:extLst>
          </p:cNvPr>
          <p:cNvSpPr/>
          <p:nvPr/>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pic>
        <p:nvPicPr>
          <p:cNvPr id="3" name="Graphic 2">
            <a:extLst>
              <a:ext uri="{FF2B5EF4-FFF2-40B4-BE49-F238E27FC236}">
                <a16:creationId xmlns:a16="http://schemas.microsoft.com/office/drawing/2014/main" id="{2952F383-4862-4271-B541-5612120030D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3922647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2400">
                <a:solidFill>
                  <a:srgbClr val="525252"/>
                </a:solidFill>
              </a:defRPr>
            </a:lvl1pPr>
          </a:lstStyle>
          <a:p>
            <a:r>
              <a:rPr lang="en-US" dirty="0"/>
              <a:t>40pt Intel Clear Light Text Goes Here</a:t>
            </a:r>
          </a:p>
        </p:txBody>
      </p:sp>
    </p:spTree>
    <p:extLst>
      <p:ext uri="{BB962C8B-B14F-4D97-AF65-F5344CB8AC3E}">
        <p14:creationId xmlns:p14="http://schemas.microsoft.com/office/powerpoint/2010/main" val="3118006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14231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65012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852954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76907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descr="StackedISWhite.png"/>
          <p:cNvPicPr>
            <a:picLocks noChangeAspect="1"/>
          </p:cNvPicPr>
          <p:nvPr userDrawn="1"/>
        </p:nvPicPr>
        <p:blipFill>
          <a:blip r:embed="rId3"/>
          <a:stretch>
            <a:fillRect/>
          </a:stretch>
        </p:blipFill>
        <p:spPr>
          <a:xfrm>
            <a:off x="3488733" y="1881408"/>
            <a:ext cx="2085275" cy="1960738"/>
          </a:xfrm>
          <a:prstGeom prst="rect">
            <a:avLst/>
          </a:prstGeom>
        </p:spPr>
      </p:pic>
      <p:sp>
        <p:nvSpPr>
          <p:cNvPr id="8" name="Rectangle 7"/>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424141073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preserve="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dirty="0"/>
          </a:p>
        </p:txBody>
      </p:sp>
      <p:sp>
        <p:nvSpPr>
          <p:cNvPr id="29" name="TextBox 28">
            <a:extLst>
              <a:ext uri="{FF2B5EF4-FFF2-40B4-BE49-F238E27FC236}">
                <a16:creationId xmlns:a16="http://schemas.microsoft.com/office/drawing/2014/main" id="{EFDF4199-9905-E94D-9EEB-E7016E48C0FC}"/>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rmAutofit/>
          </a:bodyPr>
          <a:lstStyle>
            <a:lvl1pPr>
              <a:defRPr sz="3000">
                <a:solidFill>
                  <a:schemeClr val="bg1"/>
                </a:solidFill>
              </a:defRPr>
            </a:lvl1pPr>
          </a:lstStyle>
          <a:p>
            <a:r>
              <a:rPr lang="en-US" dirty="0"/>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r>
              <a:rPr lang="en-US"/>
              <a:t>Click to edit Master text styles</a:t>
            </a:r>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2" name="Rectangle 11">
            <a:extLst>
              <a:ext uri="{FF2B5EF4-FFF2-40B4-BE49-F238E27FC236}">
                <a16:creationId xmlns:a16="http://schemas.microsoft.com/office/drawing/2014/main" id="{EBD06FF7-C66A-4B8C-9693-1423A8337983}"/>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13" name="Rectangle 12">
            <a:extLst>
              <a:ext uri="{FF2B5EF4-FFF2-40B4-BE49-F238E27FC236}">
                <a16:creationId xmlns:a16="http://schemas.microsoft.com/office/drawing/2014/main" id="{485269BB-7AC7-41A6-BC05-71FDAD0FDBA2}"/>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06672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nchorCtr="0">
            <a:noAutofit/>
          </a:bodyPr>
          <a:lstStyle>
            <a:lvl1pPr>
              <a:defRPr sz="3600">
                <a:solidFill>
                  <a:srgbClr val="525252"/>
                </a:solidFill>
              </a:defRPr>
            </a:lvl1pPr>
          </a:lstStyle>
          <a:p>
            <a:r>
              <a:rPr lang="en-US" dirty="0"/>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045462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preserve="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pic>
        <p:nvPicPr>
          <p:cNvPr id="721"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Rectangle 12">
            <a:extLst>
              <a:ext uri="{FF2B5EF4-FFF2-40B4-BE49-F238E27FC236}">
                <a16:creationId xmlns:a16="http://schemas.microsoft.com/office/drawing/2014/main" id="{ED4D76E8-466A-4C06-9261-BDE1AA914749}"/>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14" name="Rectangle 13">
            <a:extLst>
              <a:ext uri="{FF2B5EF4-FFF2-40B4-BE49-F238E27FC236}">
                <a16:creationId xmlns:a16="http://schemas.microsoft.com/office/drawing/2014/main" id="{2588B335-02FC-4504-AF46-DF56B2EC52E4}"/>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nchorCtr="0">
            <a:noAutofit/>
          </a:bodyPr>
          <a:lstStyle>
            <a:lvl1pPr>
              <a:defRPr sz="3600">
                <a:solidFill>
                  <a:schemeClr val="bg1"/>
                </a:solidFill>
              </a:defRPr>
            </a:lvl1pPr>
          </a:lstStyle>
          <a:p>
            <a:r>
              <a:rPr lang="en-US" dirty="0"/>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673963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preserve="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5" name="Rectangle 14">
            <a:extLst>
              <a:ext uri="{FF2B5EF4-FFF2-40B4-BE49-F238E27FC236}">
                <a16:creationId xmlns:a16="http://schemas.microsoft.com/office/drawing/2014/main" id="{68A864FA-3818-4931-B452-798F1E7F5A67}"/>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16" name="Rectangle 15">
            <a:extLst>
              <a:ext uri="{FF2B5EF4-FFF2-40B4-BE49-F238E27FC236}">
                <a16:creationId xmlns:a16="http://schemas.microsoft.com/office/drawing/2014/main" id="{48FC8DFF-85CB-4435-B144-6A1DC4093482}"/>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nchorCtr="0">
            <a:noAutofit/>
          </a:bodyPr>
          <a:lstStyle>
            <a:lvl1pPr>
              <a:defRPr sz="3600">
                <a:solidFill>
                  <a:schemeClr val="bg1"/>
                </a:solidFill>
              </a:defRPr>
            </a:lvl1pPr>
          </a:lstStyle>
          <a:p>
            <a:r>
              <a:rPr lang="en-US" dirty="0"/>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202922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preserve="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dirty="0"/>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pic>
        <p:nvPicPr>
          <p:cNvPr id="705"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Rectangle 18">
            <a:extLst>
              <a:ext uri="{FF2B5EF4-FFF2-40B4-BE49-F238E27FC236}">
                <a16:creationId xmlns:a16="http://schemas.microsoft.com/office/drawing/2014/main" id="{D5D8740F-FED9-4D14-9DF3-3BA84ADF820C}"/>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20" name="Rectangle 19">
            <a:extLst>
              <a:ext uri="{FF2B5EF4-FFF2-40B4-BE49-F238E27FC236}">
                <a16:creationId xmlns:a16="http://schemas.microsoft.com/office/drawing/2014/main" id="{1DEF55E0-947C-4281-8A2A-E59398C246AB}"/>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117705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preserve="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22" name="Rectangle">
            <a:extLst>
              <a:ext uri="{FF2B5EF4-FFF2-40B4-BE49-F238E27FC236}">
                <a16:creationId xmlns:a16="http://schemas.microsoft.com/office/drawing/2014/main" id="{8A1BD37C-2C85-4873-ABDD-4B358A87ED4B}"/>
              </a:ext>
            </a:extLst>
          </p:cNvPr>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dirty="0"/>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pic>
        <p:nvPicPr>
          <p:cNvPr id="673"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Rectangle 14">
            <a:extLst>
              <a:ext uri="{FF2B5EF4-FFF2-40B4-BE49-F238E27FC236}">
                <a16:creationId xmlns:a16="http://schemas.microsoft.com/office/drawing/2014/main" id="{431659E3-0873-4033-A7E2-31DB4A07B08A}"/>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20" name="Rectangle 19">
            <a:extLst>
              <a:ext uri="{FF2B5EF4-FFF2-40B4-BE49-F238E27FC236}">
                <a16:creationId xmlns:a16="http://schemas.microsoft.com/office/drawing/2014/main" id="{C660C086-3964-411C-85AF-F720D5E83519}"/>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621557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preserve="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21" name="Rectangle">
            <a:extLst>
              <a:ext uri="{FF2B5EF4-FFF2-40B4-BE49-F238E27FC236}">
                <a16:creationId xmlns:a16="http://schemas.microsoft.com/office/drawing/2014/main" id="{1E9FE6C1-27FB-467A-8BF9-B80A0C35FEDB}"/>
              </a:ext>
            </a:extLst>
          </p:cNvPr>
          <p:cNvSpPr/>
          <p:nvPr/>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dirty="0"/>
          </a:p>
        </p:txBody>
      </p:sp>
      <p:sp>
        <p:nvSpPr>
          <p:cNvPr id="12" name="Square">
            <a:extLst>
              <a:ext uri="{FF2B5EF4-FFF2-40B4-BE49-F238E27FC236}">
                <a16:creationId xmlns:a16="http://schemas.microsoft.com/office/drawing/2014/main" id="{85A14FBD-B953-BA4F-8F83-DE73E3C37290}"/>
              </a:ext>
            </a:extLst>
          </p:cNvPr>
          <p:cNvSpPr/>
          <p:nvPr/>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7" name="Square">
            <a:extLst>
              <a:ext uri="{FF2B5EF4-FFF2-40B4-BE49-F238E27FC236}">
                <a16:creationId xmlns:a16="http://schemas.microsoft.com/office/drawing/2014/main" id="{59044771-2E3B-C941-8593-8E508F542287}"/>
              </a:ext>
            </a:extLst>
          </p:cNvPr>
          <p:cNvSpPr/>
          <p:nvPr/>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Rectangle 13">
            <a:extLst>
              <a:ext uri="{FF2B5EF4-FFF2-40B4-BE49-F238E27FC236}">
                <a16:creationId xmlns:a16="http://schemas.microsoft.com/office/drawing/2014/main" id="{5C1E74A4-2107-4448-BA31-9630404A452B}"/>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19" name="Rectangle 18">
            <a:extLst>
              <a:ext uri="{FF2B5EF4-FFF2-40B4-BE49-F238E27FC236}">
                <a16:creationId xmlns:a16="http://schemas.microsoft.com/office/drawing/2014/main" id="{1DABA887-D95E-434F-B1E9-73FC7AE8C2A8}"/>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633838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9" name="Rectangle">
            <a:extLst>
              <a:ext uri="{FF2B5EF4-FFF2-40B4-BE49-F238E27FC236}">
                <a16:creationId xmlns:a16="http://schemas.microsoft.com/office/drawing/2014/main" id="{1EFAB719-B3C2-4520-AFF9-4A06F169DB2B}"/>
              </a:ext>
            </a:extLst>
          </p:cNvPr>
          <p:cNvSpPr/>
          <p:nvPr/>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3000">
                <a:solidFill>
                  <a:schemeClr val="bg2"/>
                </a:solidFill>
              </a:defRPr>
            </a:lvl1pPr>
          </a:lstStyle>
          <a:p>
            <a:r>
              <a:rPr lang="en-US" dirty="0"/>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dirty="0">
              <a:ln>
                <a:noFill/>
              </a:ln>
              <a:solidFill>
                <a:schemeClr val="tx2"/>
              </a:solidFill>
              <a:effectLst/>
              <a:uFillTx/>
              <a:latin typeface="+mn-lt"/>
              <a:ea typeface="+mn-ea"/>
              <a:cs typeface="+mn-cs"/>
              <a:sym typeface="Helvetica Neue"/>
            </a:endParaRPr>
          </a:p>
        </p:txBody>
      </p:sp>
    </p:spTree>
    <p:extLst>
      <p:ext uri="{BB962C8B-B14F-4D97-AF65-F5344CB8AC3E}">
        <p14:creationId xmlns:p14="http://schemas.microsoft.com/office/powerpoint/2010/main" val="3986241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preserve="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dirty="0"/>
          </a:p>
        </p:txBody>
      </p:sp>
      <p:sp>
        <p:nvSpPr>
          <p:cNvPr id="20" name="TextBox 19">
            <a:extLst>
              <a:ext uri="{FF2B5EF4-FFF2-40B4-BE49-F238E27FC236}">
                <a16:creationId xmlns:a16="http://schemas.microsoft.com/office/drawing/2014/main" id="{DC922DFF-5663-40DE-9B54-4149EDB7740E}"/>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23" name="Rectangle 22">
            <a:extLst>
              <a:ext uri="{FF2B5EF4-FFF2-40B4-BE49-F238E27FC236}">
                <a16:creationId xmlns:a16="http://schemas.microsoft.com/office/drawing/2014/main" id="{3C3544D4-6B59-4B11-BC0E-2FD48F693641}"/>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24" name="Rectangle 23">
            <a:extLst>
              <a:ext uri="{FF2B5EF4-FFF2-40B4-BE49-F238E27FC236}">
                <a16:creationId xmlns:a16="http://schemas.microsoft.com/office/drawing/2014/main" id="{562FEA03-1122-4C36-ACD1-DA42FB8A03DC}"/>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5" name="Rectangle 24">
            <a:extLst>
              <a:ext uri="{FF2B5EF4-FFF2-40B4-BE49-F238E27FC236}">
                <a16:creationId xmlns:a16="http://schemas.microsoft.com/office/drawing/2014/main" id="{373D4EB9-5CAF-4B81-91EA-AD490D0B13E4}"/>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915018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preserve="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22" name="Rectangle 21">
            <a:extLst>
              <a:ext uri="{FF2B5EF4-FFF2-40B4-BE49-F238E27FC236}">
                <a16:creationId xmlns:a16="http://schemas.microsoft.com/office/drawing/2014/main" id="{8D716FF7-59F9-414F-85CD-8E23360D2B4C}"/>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24" name="Rectangle 23">
            <a:extLst>
              <a:ext uri="{FF2B5EF4-FFF2-40B4-BE49-F238E27FC236}">
                <a16:creationId xmlns:a16="http://schemas.microsoft.com/office/drawing/2014/main" id="{AD4273EB-E90B-42F7-8CE9-6A1713A08CA3}"/>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5" name="Rectangle 24">
            <a:extLst>
              <a:ext uri="{FF2B5EF4-FFF2-40B4-BE49-F238E27FC236}">
                <a16:creationId xmlns:a16="http://schemas.microsoft.com/office/drawing/2014/main" id="{F98FFA5B-1C6A-486A-A0FE-02206FCDC54A}"/>
              </a:ext>
            </a:extLst>
          </p:cNvPr>
          <p:cNvSpPr/>
          <p:nvPr/>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871314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2_Title Slide with Photo">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Rectangle 9"/>
          <p:cNvSpPr/>
          <p:nvPr userDrawn="1"/>
        </p:nvSpPr>
        <p:spPr>
          <a:xfrm>
            <a:off x="0" y="0"/>
            <a:ext cx="9144000" cy="4768850"/>
          </a:xfrm>
          <a:prstGeom prst="rect">
            <a:avLst/>
          </a:prstGeom>
          <a:solidFill>
            <a:srgbClr val="0071C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0071C5"/>
              </a:solidFill>
            </a:endParaRPr>
          </a:p>
        </p:txBody>
      </p:sp>
      <p:pic>
        <p:nvPicPr>
          <p:cNvPr id="5" name="Picture 4" descr="StackedISWhite.png"/>
          <p:cNvPicPr>
            <a:picLocks noChangeAspect="1"/>
          </p:cNvPicPr>
          <p:nvPr userDrawn="1"/>
        </p:nvPicPr>
        <p:blipFill>
          <a:blip r:embed="rId2"/>
          <a:stretch>
            <a:fillRect/>
          </a:stretch>
        </p:blipFill>
        <p:spPr>
          <a:xfrm>
            <a:off x="3488733" y="1881408"/>
            <a:ext cx="2085275" cy="1960738"/>
          </a:xfrm>
          <a:prstGeom prst="rect">
            <a:avLst/>
          </a:prstGeom>
        </p:spPr>
      </p:pic>
      <p:sp>
        <p:nvSpPr>
          <p:cNvPr id="6" name="Rectangle 5"/>
          <p:cNvSpPr/>
          <p:nvPr userDrawn="1"/>
        </p:nvSpPr>
        <p:spPr>
          <a:xfrm>
            <a:off x="469706" y="4873876"/>
            <a:ext cx="1964298" cy="123111"/>
          </a:xfrm>
          <a:prstGeom prst="rect">
            <a:avLst/>
          </a:prstGeom>
        </p:spPr>
        <p:txBody>
          <a:bodyPr wrap="none" lIns="0" tIns="0" rIns="0" bIns="0">
            <a:spAutoFit/>
          </a:bodyPr>
          <a:lstStyle/>
          <a:p>
            <a:r>
              <a:rPr lang="en-US" sz="800" dirty="0">
                <a:solidFill>
                  <a:prstClr val="white"/>
                </a:solidFill>
                <a:cs typeface="Neo Sans Intel"/>
              </a:rPr>
              <a:t>Intel® Confidential — INTERNAL USE ONLY</a:t>
            </a:r>
          </a:p>
        </p:txBody>
      </p:sp>
    </p:spTree>
    <p:extLst>
      <p:ext uri="{BB962C8B-B14F-4D97-AF65-F5344CB8AC3E}">
        <p14:creationId xmlns:p14="http://schemas.microsoft.com/office/powerpoint/2010/main" val="414456454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p:extLst>
              <p:ext uri="{D42A27DB-BD31-4B8C-83A1-F6EECF244321}">
                <p14:modId xmlns:p14="http://schemas.microsoft.com/office/powerpoint/2010/main" val="2226037838"/>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chorCtr="0">
            <a:noAutofit/>
          </a:bodyPr>
          <a:lstStyle>
            <a:lvl1pPr algn="ctr">
              <a:defRPr sz="3600">
                <a:solidFill>
                  <a:schemeClr val="accent1"/>
                </a:solidFill>
              </a:defRPr>
            </a:lvl1pPr>
          </a:lstStyle>
          <a:p>
            <a:r>
              <a:rPr lang="en-US" dirty="0"/>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p:nvSpPr>
        <p:spPr>
          <a:xfrm>
            <a:off x="1" y="-54181"/>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p:nvSpPr>
        <p:spPr>
          <a:xfrm rot="5400000">
            <a:off x="-2233838"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716026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preserve="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41A778AB-F6EC-4101-87E6-DECF7944E661}"/>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9" name="Rectangle 8">
            <a:extLst>
              <a:ext uri="{FF2B5EF4-FFF2-40B4-BE49-F238E27FC236}">
                <a16:creationId xmlns:a16="http://schemas.microsoft.com/office/drawing/2014/main" id="{F6E1F1A6-2FDF-4676-B713-F9746DD3A821}"/>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chorCtr="0">
            <a:noAutofit/>
          </a:bodyPr>
          <a:lstStyle>
            <a:lvl1pPr algn="ctr">
              <a:defRPr sz="3600">
                <a:solidFill>
                  <a:schemeClr val="bg1"/>
                </a:solidFill>
              </a:defRPr>
            </a:lvl1pPr>
          </a:lstStyle>
          <a:p>
            <a:r>
              <a:rPr lang="en-US" dirty="0"/>
              <a:t>48pt Intel Clear Light Body. For content that is not a section, but has a big idea in text only.</a:t>
            </a:r>
          </a:p>
        </p:txBody>
      </p:sp>
    </p:spTree>
    <p:extLst>
      <p:ext uri="{BB962C8B-B14F-4D97-AF65-F5344CB8AC3E}">
        <p14:creationId xmlns:p14="http://schemas.microsoft.com/office/powerpoint/2010/main" val="2172515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preserve="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52E60B70-5DF3-4398-B558-301661292DFC}"/>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9" name="Rectangle 8">
            <a:extLst>
              <a:ext uri="{FF2B5EF4-FFF2-40B4-BE49-F238E27FC236}">
                <a16:creationId xmlns:a16="http://schemas.microsoft.com/office/drawing/2014/main" id="{EC2CF38D-B95A-4CD5-8F7D-86EA9C709AD4}"/>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ctr" anchorCtr="0">
            <a:noAutofit/>
          </a:bodyPr>
          <a:lstStyle>
            <a:lvl1pPr algn="ctr">
              <a:defRPr sz="3600">
                <a:solidFill>
                  <a:schemeClr val="bg1"/>
                </a:solidFill>
              </a:defRPr>
            </a:lvl1pPr>
          </a:lstStyle>
          <a:p>
            <a:r>
              <a:rPr lang="en-US" dirty="0"/>
              <a:t>48pt Intel Clear Light Body. For content that is not a section, but has a big idea in text only.</a:t>
            </a:r>
          </a:p>
        </p:txBody>
      </p:sp>
    </p:spTree>
    <p:extLst>
      <p:ext uri="{BB962C8B-B14F-4D97-AF65-F5344CB8AC3E}">
        <p14:creationId xmlns:p14="http://schemas.microsoft.com/office/powerpoint/2010/main" val="4041175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preserve="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4115635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31DDC-8CDD-419D-8D13-4188397341AF}"/>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0BBAB0FE-420D-4DEF-A733-E321A5FB66AD}"/>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D52724A6-A3E3-4CC7-99BB-7244DEBEFD1A}"/>
              </a:ext>
            </a:extLst>
          </p:cNvPr>
          <p:cNvSpPr>
            <a:spLocks noGrp="1"/>
          </p:cNvSpPr>
          <p:nvPr>
            <p:ph type="dt" sz="half" idx="10"/>
          </p:nvPr>
        </p:nvSpPr>
        <p:spPr/>
        <p:txBody>
          <a:bodyPr/>
          <a:lstStyle/>
          <a:p>
            <a:fld id="{0C4493C6-0BE6-4B04-A11F-F0898D6C602D}" type="datetimeFigureOut">
              <a:rPr lang="en-US" smtClean="0"/>
              <a:t>4/1/2021</a:t>
            </a:fld>
            <a:endParaRPr lang="en-US"/>
          </a:p>
        </p:txBody>
      </p:sp>
      <p:sp>
        <p:nvSpPr>
          <p:cNvPr id="5" name="Footer Placeholder 4">
            <a:extLst>
              <a:ext uri="{FF2B5EF4-FFF2-40B4-BE49-F238E27FC236}">
                <a16:creationId xmlns:a16="http://schemas.microsoft.com/office/drawing/2014/main" id="{48D1B77C-F851-4A91-A55C-9DF47C56275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FD545AC-5529-449E-BCC3-931A60FB8379}"/>
              </a:ext>
            </a:extLst>
          </p:cNvPr>
          <p:cNvSpPr>
            <a:spLocks noGrp="1"/>
          </p:cNvSpPr>
          <p:nvPr>
            <p:ph type="sldNum" sz="quarter" idx="12"/>
          </p:nvPr>
        </p:nvSpPr>
        <p:spPr/>
        <p:txBody>
          <a:bodyPr/>
          <a:lstStyle/>
          <a:p>
            <a:fld id="{0196E185-7B85-41E3-8607-670D159DA6FA}" type="slidenum">
              <a:rPr lang="en-US" smtClean="0"/>
              <a:t>‹#›</a:t>
            </a:fld>
            <a:endParaRPr lang="en-US"/>
          </a:p>
        </p:txBody>
      </p:sp>
    </p:spTree>
    <p:extLst>
      <p:ext uri="{BB962C8B-B14F-4D97-AF65-F5344CB8AC3E}">
        <p14:creationId xmlns:p14="http://schemas.microsoft.com/office/powerpoint/2010/main" val="416290741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userDrawn="1">
  <p:cSld name="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mj-lt"/>
                <a:cs typeface="Arial" panose="020B0604020202020204" pitchFamily="34" charset="0"/>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200">
                <a:solidFill>
                  <a:schemeClr val="tx2"/>
                </a:solidFill>
              </a:defRPr>
            </a:lvl5pPr>
          </a:lstStyle>
          <a:p>
            <a:pPr lvl="0"/>
            <a:r>
              <a:rPr lang="en-US" dirty="0"/>
              <a:t>18pt Intel Clear body text</a:t>
            </a:r>
          </a:p>
          <a:p>
            <a:pPr lvl="1"/>
            <a:r>
              <a:rPr lang="en-US" dirty="0"/>
              <a:t>18pt Intel Clear bullet one</a:t>
            </a:r>
          </a:p>
          <a:p>
            <a:pPr lvl="2"/>
            <a:r>
              <a:rPr lang="en-US" dirty="0"/>
              <a:t>16pt Intel Clear sub-bullet</a:t>
            </a:r>
          </a:p>
          <a:p>
            <a:pPr lvl="3"/>
            <a:r>
              <a:rPr lang="en-US" dirty="0"/>
              <a:t>14pt Intel Clear fourth level</a:t>
            </a:r>
          </a:p>
          <a:p>
            <a:pPr lvl="4"/>
            <a:r>
              <a:rPr lang="en-US" dirty="0"/>
              <a:t>12pt Intel Clear fifth level</a:t>
            </a:r>
          </a:p>
        </p:txBody>
      </p:sp>
      <p:sp>
        <p:nvSpPr>
          <p:cNvPr id="2" name="Footer Placeholder 1"/>
          <p:cNvSpPr>
            <a:spLocks noGrp="1"/>
          </p:cNvSpPr>
          <p:nvPr>
            <p:ph type="ftr" sz="quarter" idx="14"/>
          </p:nvPr>
        </p:nvSpPr>
        <p:spPr/>
        <p:txBody>
          <a:bodyPr/>
          <a:lstStyle/>
          <a:p>
            <a:r>
              <a:rPr lang="en-US" sz="800" dirty="0">
                <a:solidFill>
                  <a:prstClr val="white"/>
                </a:solidFill>
              </a:rPr>
              <a:t>IAGS</a:t>
            </a:r>
          </a:p>
          <a:p>
            <a:r>
              <a:rPr lang="en-US" sz="700" dirty="0">
                <a:solidFill>
                  <a:prstClr val="white"/>
                </a:solidFill>
              </a:rPr>
              <a:t>Intel Confidential</a:t>
            </a:r>
          </a:p>
        </p:txBody>
      </p:sp>
    </p:spTree>
    <p:extLst>
      <p:ext uri="{BB962C8B-B14F-4D97-AF65-F5344CB8AC3E}">
        <p14:creationId xmlns:p14="http://schemas.microsoft.com/office/powerpoint/2010/main" val="2704743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3" y="956158"/>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
        <p:nvSpPr>
          <p:cNvPr id="8" name="Rectangle 7"/>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
        <p:nvSpPr>
          <p:cNvPr id="11" name="Slide Number Placeholder 5"/>
          <p:cNvSpPr>
            <a:spLocks noGrp="1"/>
          </p:cNvSpPr>
          <p:nvPr>
            <p:ph type="sldNum" sz="quarter" idx="4"/>
          </p:nvPr>
        </p:nvSpPr>
        <p:spPr>
          <a:xfrm>
            <a:off x="8816603" y="4812966"/>
            <a:ext cx="390796" cy="273844"/>
          </a:xfrm>
          <a:prstGeom prst="rect">
            <a:avLst/>
          </a:prstGeom>
        </p:spPr>
        <p:txBody>
          <a:bodyPr vert="horz" lIns="91440" tIns="45720" rIns="91440" bIns="45720" rtlCol="0" anchor="ctr"/>
          <a:lstStyle>
            <a:lvl1pPr algn="l">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C69484C-DD21-F049-A590-841E4B6BA43F}"/>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13" name="intel-xxl.png" descr="intel-xxl.png">
            <a:extLst>
              <a:ext uri="{FF2B5EF4-FFF2-40B4-BE49-F238E27FC236}">
                <a16:creationId xmlns:a16="http://schemas.microsoft.com/office/drawing/2014/main" id="{D93556D2-660F-F44C-9403-205B3C7A720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276011" y="4701637"/>
            <a:ext cx="450489" cy="450489"/>
          </a:xfrm>
          <a:prstGeom prst="rect">
            <a:avLst/>
          </a:prstGeom>
          <a:ln w="3175">
            <a:miter lim="400000"/>
          </a:ln>
        </p:spPr>
      </p:pic>
    </p:spTree>
    <p:extLst>
      <p:ext uri="{BB962C8B-B14F-4D97-AF65-F5344CB8AC3E}">
        <p14:creationId xmlns:p14="http://schemas.microsoft.com/office/powerpoint/2010/main" val="2641126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chemeClr val="bg1"/>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3" y="956158"/>
            <a:ext cx="8228012" cy="3425825"/>
          </a:xfrm>
          <a:prstGeom prst="rect">
            <a:avLst/>
          </a:prstGeom>
        </p:spPr>
        <p:txBody>
          <a:bodyPr/>
          <a:lstStyle>
            <a:lvl1pPr algn="ctr">
              <a:defRPr>
                <a:solidFill>
                  <a:schemeClr val="bg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5"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
        <p:nvSpPr>
          <p:cNvPr id="8" name="Rectangle 7"/>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0" name="Action Button: Custom 9">
            <a:hlinkClick r:id="" action="ppaction://noaction" highlightClick="1"/>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spTree>
    <p:extLst>
      <p:ext uri="{BB962C8B-B14F-4D97-AF65-F5344CB8AC3E}">
        <p14:creationId xmlns:p14="http://schemas.microsoft.com/office/powerpoint/2010/main" val="4130781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1_Title and Bulleted Text">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C788321-2715-CD4D-83C1-6BCC1FD739C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7" name="Title 6"/>
          <p:cNvSpPr>
            <a:spLocks noGrp="1"/>
          </p:cNvSpPr>
          <p:nvPr>
            <p:ph type="title" hasCustomPrompt="1"/>
          </p:nvPr>
        </p:nvSpPr>
        <p:spPr>
          <a:xfrm>
            <a:off x="455613" y="27589"/>
            <a:ext cx="8229600" cy="868680"/>
          </a:xfrm>
          <a:prstGeom prst="rect">
            <a:avLst/>
          </a:prstGeom>
        </p:spPr>
        <p:txBody>
          <a:bodyPr/>
          <a:lstStyle>
            <a:lvl1pPr algn="ctr">
              <a:defRPr sz="3500" b="0" i="0" baseline="0">
                <a:solidFill>
                  <a:srgbClr val="00AEEF"/>
                </a:solidFill>
                <a:latin typeface="Intel Clear Pro Bold"/>
                <a:cs typeface="Intel Clear Pro Bold"/>
              </a:defRPr>
            </a:lvl1pPr>
          </a:lstStyle>
          <a:p>
            <a:r>
              <a:rPr lang="en-US" dirty="0"/>
              <a:t>28pt Intel Clear Headline</a:t>
            </a:r>
          </a:p>
        </p:txBody>
      </p:sp>
      <p:sp>
        <p:nvSpPr>
          <p:cNvPr id="9" name="Content Placeholder 8"/>
          <p:cNvSpPr>
            <a:spLocks noGrp="1"/>
          </p:cNvSpPr>
          <p:nvPr>
            <p:ph sz="quarter" idx="13" hasCustomPrompt="1"/>
          </p:nvPr>
        </p:nvSpPr>
        <p:spPr>
          <a:xfrm>
            <a:off x="455613" y="956158"/>
            <a:ext cx="8228012" cy="3425825"/>
          </a:xfrm>
          <a:prstGeom prst="rect">
            <a:avLst/>
          </a:prstGeom>
        </p:spPr>
        <p:txBody>
          <a:bodyPr/>
          <a:lstStyle>
            <a:lvl1pPr algn="ctr">
              <a:defRPr>
                <a:solidFill>
                  <a:schemeClr val="tx1"/>
                </a:solidFill>
              </a:defRPr>
            </a:lvl1pPr>
            <a:lvl2pPr algn="ctr">
              <a:defRPr sz="1800">
                <a:solidFill>
                  <a:schemeClr val="bg1"/>
                </a:solidFill>
              </a:defRPr>
            </a:lvl2pPr>
            <a:lvl3pPr algn="ctr">
              <a:defRPr sz="1800">
                <a:solidFill>
                  <a:schemeClr val="bg1"/>
                </a:solidFill>
              </a:defRPr>
            </a:lvl3pPr>
            <a:lvl4pPr algn="ctr">
              <a:defRPr sz="1600">
                <a:solidFill>
                  <a:schemeClr val="bg1"/>
                </a:solidFill>
              </a:defRPr>
            </a:lvl4pPr>
            <a:lvl5pPr algn="ctr">
              <a:defRPr>
                <a:solidFill>
                  <a:schemeClr val="bg1"/>
                </a:solidFill>
              </a:defRPr>
            </a:lvl5pPr>
          </a:lstStyle>
          <a:p>
            <a:pPr lvl="0"/>
            <a:r>
              <a:rPr lang="en-US" dirty="0"/>
              <a:t>18pt Intel Clear body text</a:t>
            </a:r>
          </a:p>
        </p:txBody>
      </p:sp>
      <p:sp>
        <p:nvSpPr>
          <p:cNvPr id="8"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rgbClr val="0071C5"/>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
        <p:nvSpPr>
          <p:cNvPr id="11" name="Slide Number Placeholder 5">
            <a:extLst>
              <a:ext uri="{FF2B5EF4-FFF2-40B4-BE49-F238E27FC236}">
                <a16:creationId xmlns:a16="http://schemas.microsoft.com/office/drawing/2014/main" id="{C5F48CB6-E3F8-1842-958F-377ED60A86BF}"/>
              </a:ext>
            </a:extLst>
          </p:cNvPr>
          <p:cNvSpPr>
            <a:spLocks noGrp="1"/>
          </p:cNvSpPr>
          <p:nvPr>
            <p:ph type="sldNum" sz="quarter" idx="4"/>
          </p:nvPr>
        </p:nvSpPr>
        <p:spPr>
          <a:xfrm>
            <a:off x="8816603" y="4812966"/>
            <a:ext cx="390796" cy="273844"/>
          </a:xfrm>
          <a:prstGeom prst="rect">
            <a:avLst/>
          </a:prstGeom>
        </p:spPr>
        <p:txBody>
          <a:bodyPr vert="horz" lIns="91440" tIns="45720" rIns="91440" bIns="45720" rtlCol="0" anchor="ctr"/>
          <a:lstStyle>
            <a:lvl1pPr algn="l">
              <a:defRPr sz="800" b="0"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fld id="{82EA3FFF-BA42-1F43-AC70-B9FA0292E4E4}" type="slidenum">
              <a:rPr lang="en-US" smtClean="0"/>
              <a:pPr/>
              <a:t>‹#›</a:t>
            </a:fld>
            <a:endParaRPr lang="en-US" dirty="0"/>
          </a:p>
        </p:txBody>
      </p:sp>
      <p:cxnSp>
        <p:nvCxnSpPr>
          <p:cNvPr id="12" name="Straight Connector 11">
            <a:extLst>
              <a:ext uri="{FF2B5EF4-FFF2-40B4-BE49-F238E27FC236}">
                <a16:creationId xmlns:a16="http://schemas.microsoft.com/office/drawing/2014/main" id="{B80FE59F-9D30-D143-A68E-D9EC8F515640}"/>
              </a:ext>
            </a:extLst>
          </p:cNvPr>
          <p:cNvCxnSpPr>
            <a:cxnSpLocks/>
          </p:cNvCxnSpPr>
          <p:nvPr userDrawn="1"/>
        </p:nvCxnSpPr>
        <p:spPr>
          <a:xfrm>
            <a:off x="8798525" y="4824217"/>
            <a:ext cx="0" cy="22223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FD78567-2130-924E-AD67-EBF95BCEF72B}"/>
              </a:ext>
            </a:extLst>
          </p:cNvPr>
          <p:cNvCxnSpPr>
            <a:cxnSpLocks/>
          </p:cNvCxnSpPr>
          <p:nvPr userDrawn="1"/>
        </p:nvCxnSpPr>
        <p:spPr>
          <a:xfrm>
            <a:off x="8816603" y="4824217"/>
            <a:ext cx="0" cy="222235"/>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5" name="Rectangle 14"/>
          <p:cNvSpPr/>
          <p:nvPr userDrawn="1"/>
        </p:nvSpPr>
        <p:spPr>
          <a:xfrm>
            <a:off x="91495" y="4865734"/>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65000"/>
                  </a:schemeClr>
                </a:solidFill>
                <a:latin typeface="+mn-lt"/>
              </a:rPr>
              <a:t>Copyright</a:t>
            </a:r>
            <a:r>
              <a:rPr lang="en-US" sz="600" baseline="0" dirty="0">
                <a:solidFill>
                  <a:schemeClr val="bg1">
                    <a:lumMod val="65000"/>
                  </a:schemeClr>
                </a:solidFill>
                <a:latin typeface="+mn-lt"/>
              </a:rPr>
              <a:t> </a:t>
            </a:r>
            <a:r>
              <a:rPr lang="en-US" sz="600" dirty="0">
                <a:solidFill>
                  <a:schemeClr val="bg1">
                    <a:lumMod val="65000"/>
                  </a:schemeClr>
                </a:solidFill>
                <a:latin typeface="+mn-lt"/>
              </a:rPr>
              <a:t>©  2019, Intel Corporation. All rights reserved. </a:t>
            </a:r>
            <a:br>
              <a:rPr lang="en-US" sz="600" dirty="0">
                <a:solidFill>
                  <a:schemeClr val="bg1">
                    <a:lumMod val="65000"/>
                  </a:schemeClr>
                </a:solidFill>
                <a:latin typeface="+mn-lt"/>
              </a:rPr>
            </a:br>
            <a:r>
              <a:rPr lang="en-US" sz="600" dirty="0">
                <a:solidFill>
                  <a:schemeClr val="bg1">
                    <a:lumMod val="65000"/>
                  </a:schemeClr>
                </a:solidFill>
                <a:latin typeface="+mn-lt"/>
              </a:rPr>
              <a:t>*Other names and brands may be claimed as the property of others.</a:t>
            </a:r>
          </a:p>
        </p:txBody>
      </p:sp>
      <p:sp>
        <p:nvSpPr>
          <p:cNvPr id="16" name="Action Button: Custom 15">
            <a:hlinkClick r:id="" action="ppaction://noaction" highlightClick="1"/>
          </p:cNvPr>
          <p:cNvSpPr/>
          <p:nvPr userDrawn="1"/>
        </p:nvSpPr>
        <p:spPr>
          <a:xfrm>
            <a:off x="91495" y="4745586"/>
            <a:ext cx="996155" cy="113635"/>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sz="700" b="0" dirty="0">
                <a:solidFill>
                  <a:schemeClr val="tx1"/>
                </a:solidFill>
                <a:hlinkClick r:id="" action="ppaction://noaction"/>
              </a:rPr>
              <a:t>Optimization Notice</a:t>
            </a:r>
            <a:endParaRPr lang="en-US" sz="700" b="0" dirty="0">
              <a:solidFill>
                <a:schemeClr val="tx1"/>
              </a:solidFill>
            </a:endParaRPr>
          </a:p>
        </p:txBody>
      </p:sp>
      <p:pic>
        <p:nvPicPr>
          <p:cNvPr id="2" name="Picture 1" descr="intel-logo-512x512.png"/>
          <p:cNvPicPr>
            <a:picLocks noChangeAspect="1"/>
          </p:cNvPicPr>
          <p:nvPr userDrawn="1"/>
        </p:nvPicPr>
        <p:blipFill rotWithShape="1">
          <a:blip r:embed="rId3">
            <a:extLst>
              <a:ext uri="{28A0092B-C50C-407E-A947-70E740481C1C}">
                <a14:useLocalDpi xmlns:a14="http://schemas.microsoft.com/office/drawing/2010/main" val="0"/>
              </a:ext>
            </a:extLst>
          </a:blip>
          <a:srcRect t="16644" b="16415"/>
          <a:stretch/>
        </p:blipFill>
        <p:spPr>
          <a:xfrm>
            <a:off x="8299337" y="4797777"/>
            <a:ext cx="421598" cy="282222"/>
          </a:xfrm>
          <a:prstGeom prst="rect">
            <a:avLst/>
          </a:prstGeom>
        </p:spPr>
      </p:pic>
    </p:spTree>
    <p:extLst>
      <p:ext uri="{BB962C8B-B14F-4D97-AF65-F5344CB8AC3E}">
        <p14:creationId xmlns:p14="http://schemas.microsoft.com/office/powerpoint/2010/main" val="2924622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gradFill flip="none" rotWithShape="1">
          <a:gsLst>
            <a:gs pos="0">
              <a:schemeClr val="tx1"/>
            </a:gs>
            <a:gs pos="100000">
              <a:schemeClr val="tx2"/>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4" name="Picture 2" descr="\\.psf\Home\Desktop\Intel.pn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477432" y="1875130"/>
            <a:ext cx="2108795" cy="1389888"/>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418059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blank" preserve="1">
  <p:cSld name="1_Back Cover Radial Gradient">
    <p:bg>
      <p:bgPr>
        <a:gradFill flip="none" rotWithShape="1">
          <a:gsLst>
            <a:gs pos="0">
              <a:schemeClr val="tx2"/>
            </a:gs>
            <a:gs pos="100000">
              <a:schemeClr val="accent3"/>
            </a:gs>
            <a:gs pos="75000">
              <a:schemeClr val="accent2"/>
            </a:gs>
          </a:gsLst>
          <a:lin ang="18900000" scaled="0"/>
          <a:tileRect/>
        </a:gradFill>
        <a:effectLst/>
      </p:bgPr>
    </p:bg>
    <p:spTree>
      <p:nvGrpSpPr>
        <p:cNvPr id="1" name=""/>
        <p:cNvGrpSpPr/>
        <p:nvPr/>
      </p:nvGrpSpPr>
      <p:grpSpPr>
        <a:xfrm>
          <a:off x="0" y="0"/>
          <a:ext cx="0" cy="0"/>
          <a:chOff x="0" y="0"/>
          <a:chExt cx="0" cy="0"/>
        </a:xfrm>
      </p:grpSpPr>
      <p:pic>
        <p:nvPicPr>
          <p:cNvPr id="8" name="Picture 7" descr="TD_EndSlug_Graphic.png"/>
          <p:cNvPicPr>
            <a:picLocks noChangeAspect="1"/>
          </p:cNvPicPr>
          <p:nvPr userDrawn="1"/>
        </p:nvPicPr>
        <p:blipFill>
          <a:blip r:embed="rId2"/>
          <a:stretch>
            <a:fillRect/>
          </a:stretch>
        </p:blipFill>
        <p:spPr>
          <a:xfrm>
            <a:off x="3698135" y="1682360"/>
            <a:ext cx="1747730" cy="1778780"/>
          </a:xfrm>
          <a:prstGeom prst="rect">
            <a:avLst/>
          </a:prstGeom>
        </p:spPr>
      </p:pic>
      <p:pic>
        <p:nvPicPr>
          <p:cNvPr id="9" name="Picture 8" descr="TD_EndSlug_DF.png"/>
          <p:cNvPicPr>
            <a:picLocks noChangeAspect="1"/>
          </p:cNvPicPr>
          <p:nvPr userDrawn="1"/>
        </p:nvPicPr>
        <p:blipFill>
          <a:blip r:embed="rId3"/>
          <a:stretch>
            <a:fillRect/>
          </a:stretch>
        </p:blipFill>
        <p:spPr>
          <a:xfrm>
            <a:off x="3771630" y="163604"/>
            <a:ext cx="1813508" cy="1518074"/>
          </a:xfrm>
          <a:prstGeom prst="rect">
            <a:avLst/>
          </a:prstGeom>
        </p:spPr>
      </p:pic>
      <p:pic>
        <p:nvPicPr>
          <p:cNvPr id="10" name="Picture 9" descr="StackedISWhite.png"/>
          <p:cNvPicPr>
            <a:picLocks noChangeAspect="1"/>
          </p:cNvPicPr>
          <p:nvPr userDrawn="1"/>
        </p:nvPicPr>
        <p:blipFill>
          <a:blip r:embed="rId4"/>
          <a:stretch>
            <a:fillRect/>
          </a:stretch>
        </p:blipFill>
        <p:spPr>
          <a:xfrm>
            <a:off x="8108765" y="4169327"/>
            <a:ext cx="701189" cy="659312"/>
          </a:xfrm>
          <a:prstGeom prst="rect">
            <a:avLst/>
          </a:prstGeom>
        </p:spPr>
      </p:pic>
    </p:spTree>
    <p:extLst>
      <p:ext uri="{BB962C8B-B14F-4D97-AF65-F5344CB8AC3E}">
        <p14:creationId xmlns:p14="http://schemas.microsoft.com/office/powerpoint/2010/main" val="118017500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userDrawn="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solidFill>
                  <a:schemeClr val="tx2"/>
                </a:solidFill>
                <a:latin typeface="Intel Clear"/>
                <a:cs typeface="Intel Clear"/>
              </a:defRPr>
            </a:lvl1pPr>
          </a:lstStyle>
          <a:p>
            <a:r>
              <a:rPr lang="en-US" dirty="0"/>
              <a:t>28pt Intel Clear Headline</a:t>
            </a:r>
          </a:p>
        </p:txBody>
      </p:sp>
      <p:sp>
        <p:nvSpPr>
          <p:cNvPr id="6" name="Slide Number Placeholder 5"/>
          <p:cNvSpPr>
            <a:spLocks noGrp="1"/>
          </p:cNvSpPr>
          <p:nvPr>
            <p:ph type="sldNum" sz="quarter" idx="12"/>
          </p:nvPr>
        </p:nvSpPr>
        <p:spPr>
          <a:xfrm>
            <a:off x="6872352" y="4824387"/>
            <a:ext cx="2133600" cy="273844"/>
          </a:xfrm>
          <a:prstGeom prst="rect">
            <a:avLst/>
          </a:prstGeo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EE2556C5-CE8C-6547-B838-EA80C61A4AF7}" type="slidenum">
              <a:rPr kumimoji="0" lang="en-US" sz="1800" b="0" i="0" u="none" strike="noStrike" kern="1200" cap="none" spc="0" normalizeH="0" baseline="0" noProof="0" smtClean="0">
                <a:ln>
                  <a:noFill/>
                </a:ln>
                <a:solidFill>
                  <a:prstClr val="black"/>
                </a:solidFill>
                <a:effectLst/>
                <a:uLnTx/>
                <a:uFillTx/>
                <a:latin typeface="Intel Clear"/>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dirty="0">
              <a:ln>
                <a:noFill/>
              </a:ln>
              <a:solidFill>
                <a:prstClr val="black"/>
              </a:solidFill>
              <a:effectLst/>
              <a:uLnTx/>
              <a:uFillTx/>
              <a:latin typeface="Intel Clear"/>
              <a:ea typeface="+mn-ea"/>
              <a:cs typeface="+mn-cs"/>
            </a:endParaRPr>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solidFill>
                  <a:schemeClr val="tx2"/>
                </a:solidFill>
              </a:defRPr>
            </a:lvl2pPr>
            <a:lvl3pPr>
              <a:defRPr lang="en-US" sz="1400" dirty="0" smtClean="0">
                <a:solidFill>
                  <a:schemeClr val="tx2"/>
                </a:solidFill>
              </a:defRPr>
            </a:lvl3pPr>
            <a:lvl4pPr>
              <a:defRPr lang="en-US" sz="1200" dirty="0" smtClean="0">
                <a:solidFill>
                  <a:schemeClr val="tx2"/>
                </a:solidFill>
              </a:defRPr>
            </a:lvl4pPr>
            <a:lvl5pPr>
              <a:defRPr lang="en-US" sz="1200" dirty="0">
                <a:solidFill>
                  <a:schemeClr val="tx2"/>
                </a:solidFill>
              </a:defRPr>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63570596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21C32F-8A98-324D-AA3D-0EF7DF50B475}"/>
              </a:ext>
            </a:extLst>
          </p:cNvPr>
          <p:cNvSpPr>
            <a:spLocks noGrp="1"/>
          </p:cNvSpPr>
          <p:nvPr>
            <p:ph type="title"/>
          </p:nvPr>
        </p:nvSpPr>
        <p:spPr>
          <a:xfrm>
            <a:off x="628650" y="273844"/>
            <a:ext cx="7886700" cy="994172"/>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E6D5B2FC-E231-754D-AE77-747E761E97CC}"/>
              </a:ext>
            </a:extLst>
          </p:cNvPr>
          <p:cNvSpPr>
            <a:spLocks noGrp="1"/>
          </p:cNvSpPr>
          <p:nvPr>
            <p:ph idx="1"/>
          </p:nvPr>
        </p:nvSpPr>
        <p:spPr>
          <a:xfrm>
            <a:off x="628650" y="1369219"/>
            <a:ext cx="7886700" cy="3263504"/>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6A0FEF8-2A0D-2841-B492-73926FA42EE4}"/>
              </a:ext>
            </a:extLst>
          </p:cNvPr>
          <p:cNvSpPr>
            <a:spLocks noGrp="1"/>
          </p:cNvSpPr>
          <p:nvPr>
            <p:ph type="dt" sz="half" idx="10"/>
          </p:nvPr>
        </p:nvSpPr>
        <p:spPr>
          <a:xfrm>
            <a:off x="628650" y="4767263"/>
            <a:ext cx="2057400" cy="273844"/>
          </a:xfrm>
          <a:prstGeom prst="rect">
            <a:avLst/>
          </a:prstGeom>
        </p:spPr>
        <p:txBody>
          <a:bodyPr/>
          <a:lstStyle/>
          <a:p>
            <a:fld id="{39758CDE-6647-9F49-B3F4-B1EB27DDC4B8}" type="datetimeFigureOut">
              <a:rPr lang="en-US" smtClean="0">
                <a:solidFill>
                  <a:prstClr val="black"/>
                </a:solidFill>
              </a:rPr>
              <a:pPr/>
              <a:t>4/1/2021</a:t>
            </a:fld>
            <a:endParaRPr lang="en-US" dirty="0">
              <a:solidFill>
                <a:prstClr val="black"/>
              </a:solidFill>
            </a:endParaRPr>
          </a:p>
        </p:txBody>
      </p:sp>
      <p:sp>
        <p:nvSpPr>
          <p:cNvPr id="5" name="Footer Placeholder 4">
            <a:extLst>
              <a:ext uri="{FF2B5EF4-FFF2-40B4-BE49-F238E27FC236}">
                <a16:creationId xmlns:a16="http://schemas.microsoft.com/office/drawing/2014/main" id="{3486F175-F77E-5142-AD4B-215C9198B4BB}"/>
              </a:ext>
            </a:extLst>
          </p:cNvPr>
          <p:cNvSpPr>
            <a:spLocks noGrp="1"/>
          </p:cNvSpPr>
          <p:nvPr>
            <p:ph type="ftr" sz="quarter" idx="11"/>
          </p:nvPr>
        </p:nvSpPr>
        <p:spPr/>
        <p:txBody>
          <a:bodyPr/>
          <a:lstStyle/>
          <a:p>
            <a:endParaRPr lang="en-US" dirty="0">
              <a:solidFill>
                <a:prstClr val="white"/>
              </a:solidFill>
            </a:endParaRPr>
          </a:p>
        </p:txBody>
      </p:sp>
      <p:sp>
        <p:nvSpPr>
          <p:cNvPr id="6" name="Slide Number Placeholder 5">
            <a:extLst>
              <a:ext uri="{FF2B5EF4-FFF2-40B4-BE49-F238E27FC236}">
                <a16:creationId xmlns:a16="http://schemas.microsoft.com/office/drawing/2014/main" id="{B74EAFB0-9D4F-9644-BD04-720F901D7DA5}"/>
              </a:ext>
            </a:extLst>
          </p:cNvPr>
          <p:cNvSpPr>
            <a:spLocks noGrp="1"/>
          </p:cNvSpPr>
          <p:nvPr>
            <p:ph type="sldNum" sz="quarter" idx="12"/>
          </p:nvPr>
        </p:nvSpPr>
        <p:spPr>
          <a:xfrm>
            <a:off x="6457950" y="4767263"/>
            <a:ext cx="2057400" cy="273844"/>
          </a:xfrm>
          <a:prstGeom prst="rect">
            <a:avLst/>
          </a:prstGeom>
        </p:spPr>
        <p:txBody>
          <a:bodyPr/>
          <a:lstStyle/>
          <a:p>
            <a:fld id="{FE598CEC-79A1-D841-98DA-D69B272345E8}" type="slidenum">
              <a:rPr lang="en-US" smtClean="0">
                <a:solidFill>
                  <a:prstClr val="black"/>
                </a:solidFill>
              </a:rPr>
              <a:pPr/>
              <a:t>‹#›</a:t>
            </a:fld>
            <a:endParaRPr lang="en-US" dirty="0">
              <a:solidFill>
                <a:prstClr val="black"/>
              </a:solidFill>
            </a:endParaRPr>
          </a:p>
        </p:txBody>
      </p:sp>
    </p:spTree>
    <p:extLst>
      <p:ext uri="{BB962C8B-B14F-4D97-AF65-F5344CB8AC3E}">
        <p14:creationId xmlns:p14="http://schemas.microsoft.com/office/powerpoint/2010/main" val="147207951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pPr/>
              <a:t>‹#›</a:t>
            </a:fld>
            <a:endParaRPr lang="en-US" dirty="0"/>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662952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itle" preserve="1">
  <p:cSld name="Title Slide with Radial Gradient">
    <p:bg>
      <p:bgPr>
        <a:blipFill dpi="0" rotWithShape="1">
          <a:blip r:embed="rId2"/>
          <a:srcRect/>
          <a:stretch>
            <a:fillRect/>
          </a:stretch>
        </a:blipFill>
        <a:effectLst/>
      </p:bgPr>
    </p:bg>
    <p:spTree>
      <p:nvGrpSpPr>
        <p:cNvPr id="1" name=""/>
        <p:cNvGrpSpPr/>
        <p:nvPr/>
      </p:nvGrpSpPr>
      <p:grpSpPr>
        <a:xfrm>
          <a:off x="0" y="0"/>
          <a:ext cx="0" cy="0"/>
          <a:chOff x="0" y="0"/>
          <a:chExt cx="0" cy="0"/>
        </a:xfrm>
      </p:grpSpPr>
      <p:pic>
        <p:nvPicPr>
          <p:cNvPr id="9" name="Picture 8" descr="StackedISWhite.png"/>
          <p:cNvPicPr>
            <a:picLocks noChangeAspect="1"/>
          </p:cNvPicPr>
          <p:nvPr/>
        </p:nvPicPr>
        <p:blipFill>
          <a:blip r:embed="rId3"/>
          <a:stretch>
            <a:fillRect/>
          </a:stretch>
        </p:blipFill>
        <p:spPr>
          <a:xfrm>
            <a:off x="462619" y="399798"/>
            <a:ext cx="1230751" cy="1157248"/>
          </a:xfrm>
          <a:prstGeom prst="rect">
            <a:avLst/>
          </a:prstGeom>
        </p:spPr>
      </p:pic>
      <p:sp>
        <p:nvSpPr>
          <p:cNvPr id="2"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3"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1939146324"/>
      </p:ext>
    </p:extLst>
  </p:cSld>
  <p:clrMapOvr>
    <a:masterClrMapping/>
  </p:clrMapOvr>
  <p:hf hdr="0" ftr="0" dt="0"/>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preserve="1">
  <p:cSld name="1_Title Slide with Radial Gradient">
    <p:bg>
      <p:bgPr>
        <a:gradFill flip="none" rotWithShape="1">
          <a:gsLst>
            <a:gs pos="0">
              <a:schemeClr val="tx2"/>
            </a:gs>
            <a:gs pos="100000">
              <a:schemeClr val="accent3"/>
            </a:gs>
            <a:gs pos="71000">
              <a:schemeClr val="accent2"/>
            </a:gs>
          </a:gsLst>
          <a:lin ang="19080000" scaled="0"/>
          <a:tileRect/>
        </a:gradFill>
        <a:effectLst/>
      </p:bgPr>
    </p:bg>
    <p:spTree>
      <p:nvGrpSpPr>
        <p:cNvPr id="1" name=""/>
        <p:cNvGrpSpPr/>
        <p:nvPr/>
      </p:nvGrpSpPr>
      <p:grpSpPr>
        <a:xfrm>
          <a:off x="0" y="0"/>
          <a:ext cx="0" cy="0"/>
          <a:chOff x="0" y="0"/>
          <a:chExt cx="0" cy="0"/>
        </a:xfrm>
      </p:grpSpPr>
      <p:sp>
        <p:nvSpPr>
          <p:cNvPr id="6"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5400" b="0" kern="2000" spc="2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9"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11" name="Picture 10" descr="StackedISWhite.png"/>
          <p:cNvPicPr>
            <a:picLocks noChangeAspect="1"/>
          </p:cNvPicPr>
          <p:nvPr/>
        </p:nvPicPr>
        <p:blipFill>
          <a:blip r:embed="rId2"/>
          <a:stretch>
            <a:fillRect/>
          </a:stretch>
        </p:blipFill>
        <p:spPr>
          <a:xfrm>
            <a:off x="7717632" y="399798"/>
            <a:ext cx="965993" cy="908302"/>
          </a:xfrm>
          <a:prstGeom prst="rect">
            <a:avLst/>
          </a:prstGeom>
        </p:spPr>
      </p:pic>
      <p:pic>
        <p:nvPicPr>
          <p:cNvPr id="7" name="Picture 6" descr="DigitalFizzCornerFitting.png"/>
          <p:cNvPicPr>
            <a:picLocks noChangeAspect="1"/>
          </p:cNvPicPr>
          <p:nvPr/>
        </p:nvPicPr>
        <p:blipFill>
          <a:blip r:embed="rId3"/>
          <a:stretch>
            <a:fillRect/>
          </a:stretch>
        </p:blipFill>
        <p:spPr>
          <a:xfrm>
            <a:off x="5738063" y="3246558"/>
            <a:ext cx="3390773" cy="1931392"/>
          </a:xfrm>
          <a:prstGeom prst="rect">
            <a:avLst/>
          </a:prstGeom>
        </p:spPr>
      </p:pic>
    </p:spTree>
    <p:extLst>
      <p:ext uri="{BB962C8B-B14F-4D97-AF65-F5344CB8AC3E}">
        <p14:creationId xmlns:p14="http://schemas.microsoft.com/office/powerpoint/2010/main" val="2112377761"/>
      </p:ext>
    </p:extLst>
  </p:cSld>
  <p:clrMapOvr>
    <a:masterClrMapping/>
  </p:clrMapOvr>
  <p:hf hdr="0" ftr="0" dt="0"/>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preserve="1">
  <p:cSld name="Title Slide with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a:ext>
            </a:extLst>
          </a:blip>
          <a:stretch>
            <a:fillRect/>
          </a:stretch>
        </p:blipFill>
        <p:spPr bwMode="auto">
          <a:xfrm>
            <a:off x="219394" y="225843"/>
            <a:ext cx="1406758" cy="115385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userDrawn="1"/>
        </p:nvPicPr>
        <p:blipFill>
          <a:blip r:embed="rId3">
            <a:biLevel thresh="25000"/>
            <a:extLst>
              <a:ext uri="{28A0092B-C50C-407E-A947-70E740481C1C}">
                <a14:useLocalDpi xmlns:a14="http://schemas.microsoft.com/office/drawing/2010/main" val="0"/>
              </a:ext>
            </a:extLst>
          </a:blip>
          <a:stretch>
            <a:fillRect/>
          </a:stretch>
        </p:blipFill>
        <p:spPr>
          <a:xfrm>
            <a:off x="457200" y="376684"/>
            <a:ext cx="911728" cy="829850"/>
          </a:xfrm>
          <a:prstGeom prst="rect">
            <a:avLst/>
          </a:prstGeom>
        </p:spPr>
      </p:pic>
    </p:spTree>
    <p:extLst>
      <p:ext uri="{BB962C8B-B14F-4D97-AF65-F5344CB8AC3E}">
        <p14:creationId xmlns:p14="http://schemas.microsoft.com/office/powerpoint/2010/main" val="649407790"/>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sz="2000">
                <a:solidFill>
                  <a:srgbClr val="0071C5"/>
                </a:solidFill>
              </a:defRPr>
            </a:lvl1pPr>
            <a:lvl2pPr>
              <a:defRPr sz="1800"/>
            </a:lvl2pPr>
            <a:lvl3pPr marL="571500" indent="-228600">
              <a:spcAft>
                <a:spcPts val="400"/>
              </a:spcAft>
              <a:buFont typeface="Courier New" panose="02070309020205020404" pitchFamily="49" charset="0"/>
              <a:buChar char="o"/>
              <a:defRPr sz="1600"/>
            </a:lvl3pPr>
            <a:lvl4pPr>
              <a:spcBef>
                <a:spcPts val="600"/>
              </a:spcBef>
              <a:defRPr sz="1400"/>
            </a:lvl4pPr>
            <a:lvl5pPr>
              <a:spcBef>
                <a:spcPts val="300"/>
              </a:spcBef>
              <a:defRPr sz="1200"/>
            </a:lvl5pPr>
          </a:lstStyle>
          <a:p>
            <a:pPr lvl="0"/>
            <a:r>
              <a:rPr lang="en-US" dirty="0"/>
              <a:t>20pt Intel Clear body text</a:t>
            </a:r>
          </a:p>
          <a:p>
            <a:pPr lvl="1"/>
            <a:r>
              <a:rPr lang="en-US" dirty="0"/>
              <a:t>18pt Intel Clear bullet one</a:t>
            </a:r>
          </a:p>
          <a:p>
            <a:pPr lvl="2"/>
            <a:r>
              <a:rPr lang="en-US" dirty="0"/>
              <a:t>16pt Intel Clear sub-bullet</a:t>
            </a:r>
          </a:p>
          <a:p>
            <a:pPr lvl="3"/>
            <a:r>
              <a:rPr lang="en-US" dirty="0"/>
              <a:t>14pt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1005305295"/>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p:cSld name="Two Conten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Tree>
    <p:extLst>
      <p:ext uri="{BB962C8B-B14F-4D97-AF65-F5344CB8AC3E}">
        <p14:creationId xmlns:p14="http://schemas.microsoft.com/office/powerpoint/2010/main" val="495901606"/>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Tree>
    <p:extLst>
      <p:ext uri="{BB962C8B-B14F-4D97-AF65-F5344CB8AC3E}">
        <p14:creationId xmlns:p14="http://schemas.microsoft.com/office/powerpoint/2010/main" val="965750398"/>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2"/>
                </a:solidFill>
                <a:latin typeface="+mn-lt"/>
                <a:cs typeface="Intel Clear Light" panose="020B0404020203020204" pitchFamily="34" charset="0"/>
              </a:defRPr>
            </a:lvl1pPr>
            <a:lvl2pPr marL="417513" indent="-225425">
              <a:buFont typeface="Lucida Grande"/>
              <a:buChar char="−"/>
              <a:defRPr sz="1200" baseline="0">
                <a:latin typeface="+mn-lt"/>
                <a:cs typeface="Intel Clear" panose="020B0604020203020204" pitchFamily="34" charset="0"/>
              </a:defRPr>
            </a:lvl2pPr>
            <a:lvl3pPr marL="685800" indent="-228600">
              <a:defRPr sz="1200">
                <a:latin typeface="+mn-lt"/>
              </a:defRPr>
            </a:lvl3pPr>
            <a:lvl4pPr>
              <a:defRPr sz="1100">
                <a:latin typeface="+mn-lt"/>
              </a:defRPr>
            </a:lvl4pPr>
            <a:lvl5pP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Tree>
    <p:extLst>
      <p:ext uri="{BB962C8B-B14F-4D97-AF65-F5344CB8AC3E}">
        <p14:creationId xmlns:p14="http://schemas.microsoft.com/office/powerpoint/2010/main" val="389971273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3"/>
            <a:ext cx="9144000" cy="2188703"/>
          </a:xfrm>
          <a:solidFill>
            <a:schemeClr val="bg2">
              <a:lumMod val="60000"/>
              <a:lumOff val="40000"/>
            </a:schemeClr>
          </a:solidFill>
        </p:spPr>
        <p:txBody>
          <a:bodyPr/>
          <a:lstStyle>
            <a:lvl1pPr marL="0" marR="0" indent="0" algn="l" defTabSz="457178"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8717718" y="4824399"/>
            <a:ext cx="288234" cy="273844"/>
          </a:xfrm>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18" name="Content Placeholder 2"/>
          <p:cNvSpPr>
            <a:spLocks noGrp="1"/>
          </p:cNvSpPr>
          <p:nvPr>
            <p:ph sz="half" idx="1" hasCustomPrompt="1"/>
          </p:nvPr>
        </p:nvSpPr>
        <p:spPr>
          <a:xfrm>
            <a:off x="455615" y="1203325"/>
            <a:ext cx="4006851"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userDrawn="1"/>
        </p:nvSpPr>
        <p:spPr>
          <a:xfrm>
            <a:off x="1009489" y="4975797"/>
            <a:ext cx="184731" cy="246221"/>
          </a:xfrm>
          <a:prstGeom prst="rect">
            <a:avLst/>
          </a:prstGeom>
          <a:noFill/>
        </p:spPr>
        <p:txBody>
          <a:bodyPr wrap="none" rtlCol="0">
            <a:spAutoFit/>
          </a:bodyPr>
          <a:lstStyle/>
          <a:p>
            <a:pPr defTabSz="457178"/>
            <a:endParaRPr lang="en-US" sz="1000" dirty="0">
              <a:solidFill>
                <a:srgbClr val="003C71"/>
              </a:solidFill>
              <a:cs typeface="Neo Sans Intel"/>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
        <p:nvSpPr>
          <p:cNvPr id="11" name="Footer Placeholder 4"/>
          <p:cNvSpPr>
            <a:spLocks noGrp="1"/>
          </p:cNvSpPr>
          <p:nvPr>
            <p:ph type="ftr" sz="quarter" idx="3"/>
          </p:nvPr>
        </p:nvSpPr>
        <p:spPr>
          <a:xfrm>
            <a:off x="3124200" y="4876231"/>
            <a:ext cx="2895600" cy="250826"/>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66870510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p:cSld name="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pPr/>
              <a:t>‹#›</a:t>
            </a:fld>
            <a:endParaRPr lang="en-US" dirty="0"/>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4133474940"/>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p:cSld name="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pPr/>
              <a:t>‹#›</a:t>
            </a:fld>
            <a:endParaRPr lang="en-US" dirty="0"/>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p:nvSpPr>
        <p:spPr>
          <a:xfrm>
            <a:off x="1009487" y="4975795"/>
            <a:ext cx="184666" cy="246221"/>
          </a:xfrm>
          <a:prstGeom prst="rect">
            <a:avLst/>
          </a:prstGeom>
          <a:noFill/>
        </p:spPr>
        <p:txBody>
          <a:bodyPr wrap="none" rtlCol="0">
            <a:spAutoFit/>
          </a:bodyPr>
          <a:lstStyle/>
          <a:p>
            <a:endParaRPr lang="en-US" sz="1000" dirty="0">
              <a:solidFill>
                <a:schemeClr val="tx2"/>
              </a:solidFill>
              <a:cs typeface="Neo Sans Intel"/>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
        <p:nvSpPr>
          <p:cNvPr id="11" name="TextBox 10"/>
          <p:cNvSpPr txBox="1"/>
          <p:nvPr userDrawn="1"/>
        </p:nvSpPr>
        <p:spPr>
          <a:xfrm>
            <a:off x="1009487" y="4975795"/>
            <a:ext cx="184666" cy="246221"/>
          </a:xfrm>
          <a:prstGeom prst="rect">
            <a:avLst/>
          </a:prstGeom>
          <a:noFill/>
        </p:spPr>
        <p:txBody>
          <a:bodyPr wrap="none" rtlCol="0">
            <a:spAutoFit/>
          </a:bodyPr>
          <a:lstStyle/>
          <a:p>
            <a:endParaRPr lang="en-US" sz="1000" dirty="0">
              <a:solidFill>
                <a:schemeClr val="tx2"/>
              </a:solidFill>
              <a:cs typeface="Intel Clear"/>
            </a:endParaRPr>
          </a:p>
        </p:txBody>
      </p:sp>
    </p:spTree>
    <p:extLst>
      <p:ext uri="{BB962C8B-B14F-4D97-AF65-F5344CB8AC3E}">
        <p14:creationId xmlns:p14="http://schemas.microsoft.com/office/powerpoint/2010/main" val="3686465004"/>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latin typeface="Intel Clear"/>
                <a:cs typeface="Intel Clear"/>
              </a:defRPr>
            </a:lvl1pPr>
          </a:lstStyle>
          <a:p>
            <a:r>
              <a:rPr lang="en-US" dirty="0"/>
              <a:t>28pt Intel Clear Headline</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6" name="Slide Number Placeholder 5"/>
          <p:cNvSpPr>
            <a:spLocks noGrp="1"/>
          </p:cNvSpPr>
          <p:nvPr>
            <p:ph type="sldNum" sz="quarter" idx="12"/>
          </p:nvPr>
        </p:nvSpPr>
        <p:spPr>
          <a:xfrm>
            <a:off x="8725556" y="4824387"/>
            <a:ext cx="280395" cy="273844"/>
          </a:xfrm>
        </p:spPr>
        <p:txBody>
          <a:bodyPr/>
          <a:lstStyle/>
          <a:p>
            <a:fld id="{EE2556C5-CE8C-6547-B838-EA80C61A4AF7}" type="slidenum">
              <a:rPr lang="en-US" smtClean="0"/>
              <a:pPr/>
              <a:t>‹#›</a:t>
            </a:fld>
            <a:endParaRPr lang="en-US" dirty="0"/>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522251204"/>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p:cSld name="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kern="2000" cap="none" spc="20" baseline="0">
                <a:solidFill>
                  <a:srgbClr val="003C7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Tree>
    <p:extLst>
      <p:ext uri="{BB962C8B-B14F-4D97-AF65-F5344CB8AC3E}">
        <p14:creationId xmlns:p14="http://schemas.microsoft.com/office/powerpoint/2010/main" val="4098067993"/>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secHead" preserve="1">
  <p:cSld name="Blue Section Break">
    <p:bg>
      <p:bgPr>
        <a:blipFill rotWithShape="1">
          <a:blip r:embed="rId2"/>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kern="1900" cap="none" spc="2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blue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Tree>
    <p:extLst>
      <p:ext uri="{BB962C8B-B14F-4D97-AF65-F5344CB8AC3E}">
        <p14:creationId xmlns:p14="http://schemas.microsoft.com/office/powerpoint/2010/main" val="1195299234"/>
      </p:ext>
    </p:extLst>
  </p:cSld>
  <p:clrMapOvr>
    <a:masterClrMapping/>
  </p:clrMapOvr>
  <p:hf hdr="0" ftr="0" dt="0"/>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p:cSld name="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Light" panose="020B0404020203020204" pitchFamily="34" charset="0"/>
                <a:ea typeface="Intel Clear Light" panose="020B0404020203020204" pitchFamily="34" charset="0"/>
                <a:cs typeface="Intel Clear Light" panose="020B04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rgbClr val="003C7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TextBox 4"/>
          <p:cNvSpPr txBox="1"/>
          <p:nvPr/>
        </p:nvSpPr>
        <p:spPr>
          <a:xfrm>
            <a:off x="1105394" y="4938701"/>
            <a:ext cx="914400" cy="914400"/>
          </a:xfrm>
          <a:prstGeom prst="rect">
            <a:avLst/>
          </a:prstGeom>
          <a:solidFill>
            <a:schemeClr val="bg2">
              <a:lumMod val="20000"/>
              <a:lumOff val="80000"/>
            </a:schemeClr>
          </a:solidFill>
        </p:spPr>
        <p:txBody>
          <a:bodyPr vert="horz" wrap="none" lIns="0" tIns="0" rIns="0" bIns="0" rtlCol="0">
            <a:noAutofit/>
          </a:bodyPr>
          <a:lstStyle/>
          <a:p>
            <a:endParaRPr lang="en-US" sz="1100" dirty="0">
              <a:solidFill>
                <a:srgbClr val="003C71"/>
              </a:solidFill>
            </a:endParaRPr>
          </a:p>
        </p:txBody>
      </p:sp>
    </p:spTree>
    <p:extLst>
      <p:ext uri="{BB962C8B-B14F-4D97-AF65-F5344CB8AC3E}">
        <p14:creationId xmlns:p14="http://schemas.microsoft.com/office/powerpoint/2010/main" val="2241814332"/>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preserve="1">
  <p:cSld name="Blue Section Break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8"/>
            <a:ext cx="7772400" cy="1021556"/>
          </a:xfrm>
        </p:spPr>
        <p:txBody>
          <a:bodyPr anchor="b" anchorCtr="0">
            <a:noAutofit/>
          </a:bodyPr>
          <a:lstStyle>
            <a:lvl1pPr algn="l">
              <a:lnSpc>
                <a:spcPct val="80000"/>
              </a:lnSpc>
              <a:defRPr sz="5400" b="0" cap="none" spc="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rgbClr val="F3D54E"/>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1"/>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
        <p:nvSpPr>
          <p:cNvPr id="7" name="Rectangle 6"/>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3559304488"/>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3124200" y="4824387"/>
            <a:ext cx="2895600" cy="273844"/>
          </a:xfrm>
        </p:spPr>
        <p:txBody>
          <a:bodyPr/>
          <a:lstStyle/>
          <a:p>
            <a:endParaRPr lang="en-US" dirty="0"/>
          </a:p>
        </p:txBody>
      </p:sp>
      <p:sp>
        <p:nvSpPr>
          <p:cNvPr id="5" name="Slide Number Placeholder 4"/>
          <p:cNvSpPr>
            <a:spLocks noGrp="1"/>
          </p:cNvSpPr>
          <p:nvPr>
            <p:ph type="sldNum" sz="quarter" idx="12"/>
          </p:nvPr>
        </p:nvSpPr>
        <p:spPr/>
        <p:txBody>
          <a:bodyPr/>
          <a:lstStyle/>
          <a:p>
            <a:fld id="{EE2556C5-CE8C-6547-B838-EA80C61A4AF7}" type="slidenum">
              <a:rPr lang="en-US" smtClean="0"/>
              <a:pPr/>
              <a:t>‹#›</a:t>
            </a:fld>
            <a:endParaRPr lang="en-US" dirty="0"/>
          </a:p>
        </p:txBody>
      </p:sp>
      <p:sp>
        <p:nvSpPr>
          <p:cNvPr id="6"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Tree>
    <p:extLst>
      <p:ext uri="{BB962C8B-B14F-4D97-AF65-F5344CB8AC3E}">
        <p14:creationId xmlns:p14="http://schemas.microsoft.com/office/powerpoint/2010/main" val="4019677396"/>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EE2556C5-CE8C-6547-B838-EA80C61A4AF7}" type="slidenum">
              <a:rPr lang="en-US" smtClean="0"/>
              <a:pPr/>
              <a:t>‹#›</a:t>
            </a:fld>
            <a:endParaRPr lang="en-US" dirty="0"/>
          </a:p>
        </p:txBody>
      </p:sp>
    </p:spTree>
    <p:extLst>
      <p:ext uri="{BB962C8B-B14F-4D97-AF65-F5344CB8AC3E}">
        <p14:creationId xmlns:p14="http://schemas.microsoft.com/office/powerpoint/2010/main" val="21207315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descr="StackedISWhite.png"/>
          <p:cNvPicPr>
            <a:picLocks noChangeAspect="1"/>
          </p:cNvPicPr>
          <p:nvPr/>
        </p:nvPicPr>
        <p:blipFill>
          <a:blip r:embed="rId3"/>
          <a:stretch>
            <a:fillRect/>
          </a:stretch>
        </p:blipFill>
        <p:spPr>
          <a:xfrm>
            <a:off x="3488733" y="1881408"/>
            <a:ext cx="2085275" cy="1960738"/>
          </a:xfrm>
          <a:prstGeom prst="rect">
            <a:avLst/>
          </a:prstGeom>
        </p:spPr>
      </p:pic>
      <p:sp>
        <p:nvSpPr>
          <p:cNvPr id="8" name="Rectangle 7"/>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4233133487"/>
      </p:ext>
    </p:extLst>
  </p:cSld>
  <p:clrMapOvr>
    <a:masterClrMapping/>
  </p:clrMapOvr>
  <p:hf hdr="0" ftr="0" dt="0"/>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308848"/>
            <a:ext cx="8229600" cy="868680"/>
          </a:xfrm>
        </p:spPr>
        <p:txBody>
          <a:bodyPr/>
          <a:lstStyle>
            <a:lvl1pPr>
              <a:defRPr sz="4000" b="0" i="0" baseline="0">
                <a:solidFill>
                  <a:schemeClr val="bg1"/>
                </a:solidFill>
                <a:latin typeface="Intel Clear Pro Bold"/>
                <a:cs typeface="Intel Clear Pro Bold"/>
              </a:defRPr>
            </a:lvl1pPr>
          </a:lstStyle>
          <a:p>
            <a:r>
              <a:rPr lang="en-US" dirty="0"/>
              <a:t>28pt Intel Clear Headline</a:t>
            </a:r>
          </a:p>
        </p:txBody>
      </p:sp>
    </p:spTree>
    <p:extLst>
      <p:ext uri="{BB962C8B-B14F-4D97-AF65-F5344CB8AC3E}">
        <p14:creationId xmlns:p14="http://schemas.microsoft.com/office/powerpoint/2010/main" val="1197809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preserve="1">
  <p:cSld name="2_Title Slide with Photo">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Rectangle 9"/>
          <p:cNvSpPr/>
          <p:nvPr/>
        </p:nvSpPr>
        <p:spPr>
          <a:xfrm>
            <a:off x="0" y="0"/>
            <a:ext cx="9144000" cy="4768850"/>
          </a:xfrm>
          <a:prstGeom prst="rect">
            <a:avLst/>
          </a:prstGeom>
          <a:solidFill>
            <a:srgbClr val="0071C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0071C5"/>
              </a:solidFill>
            </a:endParaRPr>
          </a:p>
        </p:txBody>
      </p:sp>
      <p:pic>
        <p:nvPicPr>
          <p:cNvPr id="5" name="Picture 4" descr="StackedISWhite.png"/>
          <p:cNvPicPr>
            <a:picLocks noChangeAspect="1"/>
          </p:cNvPicPr>
          <p:nvPr/>
        </p:nvPicPr>
        <p:blipFill>
          <a:blip r:embed="rId2"/>
          <a:stretch>
            <a:fillRect/>
          </a:stretch>
        </p:blipFill>
        <p:spPr>
          <a:xfrm>
            <a:off x="3488733" y="1881408"/>
            <a:ext cx="2085275" cy="1960738"/>
          </a:xfrm>
          <a:prstGeom prst="rect">
            <a:avLst/>
          </a:prstGeom>
        </p:spPr>
      </p:pic>
      <p:sp>
        <p:nvSpPr>
          <p:cNvPr id="6" name="Rectangle 5"/>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4195596259"/>
      </p:ext>
    </p:extLst>
  </p:cSld>
  <p:clrMapOvr>
    <a:masterClrMapping/>
  </p:clrMapOvr>
  <p:hf hdr="0" ftr="0" dt="0"/>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blank" preserve="1">
  <p:cSld name="1_Back Cover Radial Gradient">
    <p:bg>
      <p:bgPr>
        <a:gradFill flip="none" rotWithShape="1">
          <a:gsLst>
            <a:gs pos="0">
              <a:schemeClr val="tx2"/>
            </a:gs>
            <a:gs pos="100000">
              <a:schemeClr val="accent3"/>
            </a:gs>
            <a:gs pos="75000">
              <a:schemeClr val="accent2"/>
            </a:gs>
          </a:gsLst>
          <a:lin ang="18900000" scaled="0"/>
          <a:tileRect/>
        </a:gradFill>
        <a:effectLst/>
      </p:bgPr>
    </p:bg>
    <p:spTree>
      <p:nvGrpSpPr>
        <p:cNvPr id="1" name=""/>
        <p:cNvGrpSpPr/>
        <p:nvPr/>
      </p:nvGrpSpPr>
      <p:grpSpPr>
        <a:xfrm>
          <a:off x="0" y="0"/>
          <a:ext cx="0" cy="0"/>
          <a:chOff x="0" y="0"/>
          <a:chExt cx="0" cy="0"/>
        </a:xfrm>
      </p:grpSpPr>
      <p:pic>
        <p:nvPicPr>
          <p:cNvPr id="8" name="Picture 7" descr="TD_EndSlug_Graphic.png"/>
          <p:cNvPicPr>
            <a:picLocks noChangeAspect="1"/>
          </p:cNvPicPr>
          <p:nvPr/>
        </p:nvPicPr>
        <p:blipFill>
          <a:blip r:embed="rId2"/>
          <a:stretch>
            <a:fillRect/>
          </a:stretch>
        </p:blipFill>
        <p:spPr>
          <a:xfrm>
            <a:off x="3698135" y="1682360"/>
            <a:ext cx="1747730" cy="1778780"/>
          </a:xfrm>
          <a:prstGeom prst="rect">
            <a:avLst/>
          </a:prstGeom>
        </p:spPr>
      </p:pic>
      <p:pic>
        <p:nvPicPr>
          <p:cNvPr id="9" name="Picture 8" descr="TD_EndSlug_DF.png"/>
          <p:cNvPicPr>
            <a:picLocks noChangeAspect="1"/>
          </p:cNvPicPr>
          <p:nvPr/>
        </p:nvPicPr>
        <p:blipFill>
          <a:blip r:embed="rId3"/>
          <a:stretch>
            <a:fillRect/>
          </a:stretch>
        </p:blipFill>
        <p:spPr>
          <a:xfrm>
            <a:off x="3771630" y="163604"/>
            <a:ext cx="1813508" cy="1518074"/>
          </a:xfrm>
          <a:prstGeom prst="rect">
            <a:avLst/>
          </a:prstGeom>
        </p:spPr>
      </p:pic>
      <p:pic>
        <p:nvPicPr>
          <p:cNvPr id="10" name="Picture 9" descr="StackedISWhite.png"/>
          <p:cNvPicPr>
            <a:picLocks noChangeAspect="1"/>
          </p:cNvPicPr>
          <p:nvPr/>
        </p:nvPicPr>
        <p:blipFill>
          <a:blip r:embed="rId4"/>
          <a:stretch>
            <a:fillRect/>
          </a:stretch>
        </p:blipFill>
        <p:spPr>
          <a:xfrm>
            <a:off x="8108765" y="4169327"/>
            <a:ext cx="701189" cy="659312"/>
          </a:xfrm>
          <a:prstGeom prst="rect">
            <a:avLst/>
          </a:prstGeom>
        </p:spPr>
      </p:pic>
      <p:pic>
        <p:nvPicPr>
          <p:cNvPr id="5" name="Picture 4"/>
          <p:cNvPicPr>
            <a:picLocks noChangeAspect="1"/>
          </p:cNvPicPr>
          <p:nvPr userDrawn="1"/>
        </p:nvPicPr>
        <p:blipFill>
          <a:blip r:embed="rId5">
            <a:biLevel thresh="25000"/>
            <a:extLst>
              <a:ext uri="{28A0092B-C50C-407E-A947-70E740481C1C}">
                <a14:useLocalDpi xmlns:a14="http://schemas.microsoft.com/office/drawing/2010/main" val="0"/>
              </a:ext>
            </a:extLst>
          </a:blip>
          <a:stretch>
            <a:fillRect/>
          </a:stretch>
        </p:blipFill>
        <p:spPr>
          <a:xfrm>
            <a:off x="3336586" y="1608854"/>
            <a:ext cx="2172513" cy="1977410"/>
          </a:xfrm>
          <a:prstGeom prst="rect">
            <a:avLst/>
          </a:prstGeom>
        </p:spPr>
      </p:pic>
    </p:spTree>
    <p:extLst>
      <p:ext uri="{BB962C8B-B14F-4D97-AF65-F5344CB8AC3E}">
        <p14:creationId xmlns:p14="http://schemas.microsoft.com/office/powerpoint/2010/main" val="2887893998"/>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p:cSld name="2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455613" y="308848"/>
            <a:ext cx="8229600" cy="868680"/>
          </a:xfrm>
        </p:spPr>
        <p:txBody>
          <a:bodyPr/>
          <a:lstStyle>
            <a:lvl1pPr>
              <a:defRPr sz="4000" b="0" i="0" baseline="0">
                <a:solidFill>
                  <a:schemeClr val="bg1"/>
                </a:solidFill>
                <a:latin typeface="Intel Clear Pro Bold"/>
                <a:cs typeface="Intel Clear Pro Bold"/>
              </a:defRPr>
            </a:lvl1pPr>
          </a:lstStyle>
          <a:p>
            <a:r>
              <a:rPr lang="en-US" dirty="0"/>
              <a:t>28pt Intel Clear Headline</a:t>
            </a:r>
          </a:p>
        </p:txBody>
      </p:sp>
    </p:spTree>
    <p:extLst>
      <p:ext uri="{BB962C8B-B14F-4D97-AF65-F5344CB8AC3E}">
        <p14:creationId xmlns:p14="http://schemas.microsoft.com/office/powerpoint/2010/main" val="3706473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sldLayout>
</file>

<file path=ppt/slideLayouts/slideLayout763.xml><?xml version="1.0" encoding="utf-8"?>
<p:sldLayout xmlns:a="http://schemas.openxmlformats.org/drawingml/2006/main" xmlns:r="http://schemas.openxmlformats.org/officeDocument/2006/relationships" xmlns:p="http://schemas.openxmlformats.org/presentationml/2006/main" userDrawn="1">
  <p:cSld name="10_Blank">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3"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2058951420"/>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83337"/>
            <a:ext cx="8229600" cy="741560"/>
          </a:xfrm>
        </p:spPr>
        <p:txBody>
          <a:bodyPr>
            <a:normAutofit/>
          </a:bodyPr>
          <a:lstStyle>
            <a:lvl1pPr>
              <a:defRPr sz="2800" baseline="0">
                <a:latin typeface="Intel Clear Light" panose="020B0404020203020204" pitchFamily="34" charset="0"/>
              </a:defRPr>
            </a:lvl1pPr>
          </a:lstStyle>
          <a:p>
            <a:r>
              <a:rPr lang="en-US" dirty="0"/>
              <a:t>28pt Light headline</a:t>
            </a:r>
          </a:p>
        </p:txBody>
      </p:sp>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lvl1pPr>
              <a:defRPr>
                <a:latin typeface="Intel Clear Light" panose="020B04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sp>
        <p:nvSpPr>
          <p:cNvPr id="8" name="Text Placeholder 2"/>
          <p:cNvSpPr>
            <a:spLocks noGrp="1"/>
          </p:cNvSpPr>
          <p:nvPr>
            <p:ph idx="1"/>
          </p:nvPr>
        </p:nvSpPr>
        <p:spPr>
          <a:xfrm>
            <a:off x="455617" y="1200152"/>
            <a:ext cx="8167047" cy="3469911"/>
          </a:xfrm>
          <a:prstGeom prst="rect">
            <a:avLst/>
          </a:prstGeom>
        </p:spPr>
        <p:txBody>
          <a:bodyPr vert="horz" lIns="0" tIns="0" rIns="0" bIns="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07831718"/>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09174" y="2036875"/>
            <a:ext cx="6725652" cy="623248"/>
          </a:xfrm>
          <a:noFill/>
          <a:ln w="9525" cap="flat" cmpd="sng" algn="ctr">
            <a:noFill/>
            <a:prstDash val="solid"/>
            <a:round/>
            <a:headEnd type="none" w="med" len="med"/>
            <a:tailEnd type="none" w="med" len="med"/>
          </a:ln>
          <a:effectLst>
            <a:outerShdw blurRad="546100" dir="2700000" algn="tl" rotWithShape="0">
              <a:schemeClr val="tx1">
                <a:alpha val="43000"/>
              </a:schemeClr>
            </a:outerShdw>
          </a:effectLst>
        </p:spPr>
        <p:txBody>
          <a:bodyPr vert="horz" wrap="square" lIns="365760" tIns="0" rIns="365760" bIns="91440" numCol="1" rtlCol="0" anchor="ctr" anchorCtr="0" compatLnSpc="1">
            <a:prstTxWarp prst="textNoShape">
              <a:avLst/>
            </a:prstTxWarp>
            <a:noAutofit/>
          </a:bodyPr>
          <a:lstStyle>
            <a:lvl1pPr>
              <a:lnSpc>
                <a:spcPct val="75000"/>
              </a:lnSpc>
              <a:defRPr lang="en-US" sz="5390" b="1" kern="1200" dirty="0">
                <a:ln>
                  <a:solidFill>
                    <a:schemeClr val="bg2">
                      <a:alpha val="0"/>
                    </a:schemeClr>
                  </a:solidFill>
                </a:ln>
                <a:solidFill>
                  <a:srgbClr val="FFFFFF"/>
                </a:solidFill>
                <a:effectLst>
                  <a:outerShdw blurRad="444500" dir="2700000" algn="tl" rotWithShape="0">
                    <a:schemeClr val="tx1">
                      <a:alpha val="26000"/>
                    </a:schemeClr>
                  </a:outerShdw>
                </a:effectLst>
                <a:ea typeface="+mn-ea"/>
                <a:cs typeface="Arial" charset="0"/>
              </a:defRPr>
            </a:lvl1pPr>
          </a:lstStyle>
          <a:p>
            <a:pPr lvl="0"/>
            <a:r>
              <a:rPr lang="en-US" dirty="0"/>
              <a:t>Click to edit Master title style</a:t>
            </a:r>
            <a:br>
              <a:rPr lang="en-US" dirty="0"/>
            </a:br>
            <a:r>
              <a:rPr lang="en-US" dirty="0"/>
              <a:t>[section break slide]</a:t>
            </a:r>
          </a:p>
        </p:txBody>
      </p:sp>
      <p:sp>
        <p:nvSpPr>
          <p:cNvPr id="4" name="Rectangle 3">
            <a:extLst>
              <a:ext uri="{FF2B5EF4-FFF2-40B4-BE49-F238E27FC236}">
                <a16:creationId xmlns:a16="http://schemas.microsoft.com/office/drawing/2014/main" id="{E4AD235E-7586-DE44-90DC-326FC34B60DD}"/>
              </a:ext>
            </a:extLst>
          </p:cNvPr>
          <p:cNvSpPr/>
          <p:nvPr userDrawn="1"/>
        </p:nvSpPr>
        <p:spPr>
          <a:xfrm>
            <a:off x="-44604" y="4950358"/>
            <a:ext cx="1358064" cy="215444"/>
          </a:xfrm>
          <a:prstGeom prst="rect">
            <a:avLst/>
          </a:prstGeom>
        </p:spPr>
        <p:txBody>
          <a:bodyPr wrap="none">
            <a:spAutoFit/>
          </a:bodyPr>
          <a:lstStyle/>
          <a:p>
            <a:r>
              <a:rPr lang="en-US" sz="800" b="0" i="0" u="none" strike="noStrike" dirty="0">
                <a:solidFill>
                  <a:schemeClr val="bg1"/>
                </a:solidFill>
                <a:effectLst/>
                <a:latin typeface="Intel Clear" panose="020B0604020203020204" pitchFamily="34" charset="0"/>
              </a:rPr>
              <a:t>© 2019 Intel Corporation</a:t>
            </a:r>
            <a:endParaRPr lang="en-US" sz="800" dirty="0">
              <a:solidFill>
                <a:schemeClr val="bg1"/>
              </a:solidFill>
            </a:endParaRPr>
          </a:p>
        </p:txBody>
      </p:sp>
    </p:spTree>
    <p:extLst>
      <p:ext uri="{BB962C8B-B14F-4D97-AF65-F5344CB8AC3E}">
        <p14:creationId xmlns:p14="http://schemas.microsoft.com/office/powerpoint/2010/main" val="771848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userDrawn="1">
  <p:cSld name="7_Title and Bulleted Text">
    <p:spTree>
      <p:nvGrpSpPr>
        <p:cNvPr id="1" name=""/>
        <p:cNvGrpSpPr/>
        <p:nvPr/>
      </p:nvGrpSpPr>
      <p:grpSpPr>
        <a:xfrm>
          <a:off x="0" y="0"/>
          <a:ext cx="0" cy="0"/>
          <a:chOff x="0" y="0"/>
          <a:chExt cx="0" cy="0"/>
        </a:xfrm>
      </p:grpSpPr>
      <p:sp>
        <p:nvSpPr>
          <p:cNvPr id="7" name="Title 6"/>
          <p:cNvSpPr>
            <a:spLocks noGrp="1"/>
          </p:cNvSpPr>
          <p:nvPr>
            <p:ph type="title" hasCustomPrompt="1"/>
          </p:nvPr>
        </p:nvSpPr>
        <p:spPr>
          <a:xfrm>
            <a:off x="304800" y="147531"/>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dirty="0"/>
              <a:t>28pt Intel Clear Headline</a:t>
            </a:r>
          </a:p>
        </p:txBody>
      </p:sp>
      <p:sp>
        <p:nvSpPr>
          <p:cNvPr id="10" name="Slide Number Placeholder 5">
            <a:extLst>
              <a:ext uri="{FF2B5EF4-FFF2-40B4-BE49-F238E27FC236}">
                <a16:creationId xmlns:a16="http://schemas.microsoft.com/office/drawing/2014/main" id="{C7325B7B-53E7-694A-BE1E-2BCBB845BFAE}"/>
              </a:ext>
            </a:extLst>
          </p:cNvPr>
          <p:cNvSpPr>
            <a:spLocks noGrp="1"/>
          </p:cNvSpPr>
          <p:nvPr>
            <p:ph type="sldNum" sz="quarter" idx="4"/>
          </p:nvPr>
        </p:nvSpPr>
        <p:spPr>
          <a:xfrm>
            <a:off x="6872352" y="4814555"/>
            <a:ext cx="2133600" cy="273843"/>
          </a:xfrm>
          <a:prstGeom prst="rect">
            <a:avLst/>
          </a:prstGeom>
        </p:spPr>
        <p:txBody>
          <a:bodyPr vert="horz" lIns="0" tIns="0" rIns="0" bIns="0" rtlCol="0" anchor="ctr"/>
          <a:lstStyle>
            <a:lvl1pPr algn="r">
              <a:defRPr sz="799">
                <a:solidFill>
                  <a:schemeClr val="bg1"/>
                </a:solidFill>
                <a:latin typeface="+mn-lt"/>
                <a:cs typeface="Intel Clear"/>
              </a:defRPr>
            </a:lvl1pPr>
          </a:lstStyle>
          <a:p>
            <a:fld id="{95FA0FB5-9DFD-B64A-AA75-D42C42DFBF46}" type="slidenum">
              <a:rPr lang="en-US" smtClean="0"/>
              <a:t>‹#›</a:t>
            </a:fld>
            <a:endParaRPr lang="en-US" dirty="0"/>
          </a:p>
        </p:txBody>
      </p:sp>
      <p:sp>
        <p:nvSpPr>
          <p:cNvPr id="5" name="Rectangle 4">
            <a:extLst>
              <a:ext uri="{FF2B5EF4-FFF2-40B4-BE49-F238E27FC236}">
                <a16:creationId xmlns:a16="http://schemas.microsoft.com/office/drawing/2014/main" id="{BF352841-21C1-C749-BD78-AFBC36409911}"/>
              </a:ext>
            </a:extLst>
          </p:cNvPr>
          <p:cNvSpPr/>
          <p:nvPr userDrawn="1"/>
        </p:nvSpPr>
        <p:spPr>
          <a:xfrm>
            <a:off x="-1587" y="4759452"/>
            <a:ext cx="9144000" cy="384048"/>
          </a:xfrm>
          <a:prstGeom prst="rect">
            <a:avLst/>
          </a:prstGeom>
          <a:gradFill flip="none" rotWithShape="1">
            <a:gsLst>
              <a:gs pos="32000">
                <a:schemeClr val="tx2"/>
              </a:gs>
              <a:gs pos="95000">
                <a:srgbClr val="009FDF"/>
              </a:gs>
              <a:gs pos="78000">
                <a:srgbClr val="0071C5"/>
              </a:gs>
            </a:gsLst>
            <a:lin ang="1986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cxnSp>
        <p:nvCxnSpPr>
          <p:cNvPr id="6" name="Straight Connector 5">
            <a:extLst>
              <a:ext uri="{FF2B5EF4-FFF2-40B4-BE49-F238E27FC236}">
                <a16:creationId xmlns:a16="http://schemas.microsoft.com/office/drawing/2014/main" id="{74A6D8B4-0616-E64C-8859-B5E83A03F509}"/>
              </a:ext>
            </a:extLst>
          </p:cNvPr>
          <p:cNvCxnSpPr/>
          <p:nvPr userDrawn="1"/>
        </p:nvCxnSpPr>
        <p:spPr>
          <a:xfrm>
            <a:off x="8718552"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245F615A-DACD-3541-AC6D-D5A8EF272085}"/>
              </a:ext>
            </a:extLst>
          </p:cNvPr>
          <p:cNvCxnSpPr/>
          <p:nvPr userDrawn="1"/>
        </p:nvCxnSpPr>
        <p:spPr>
          <a:xfrm>
            <a:off x="8718553"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1" name="Slide Number Placeholder 5">
            <a:extLst>
              <a:ext uri="{FF2B5EF4-FFF2-40B4-BE49-F238E27FC236}">
                <a16:creationId xmlns:a16="http://schemas.microsoft.com/office/drawing/2014/main" id="{B4210B19-959A-F04F-8351-FC4D647A6057}"/>
              </a:ext>
            </a:extLst>
          </p:cNvPr>
          <p:cNvSpPr txBox="1">
            <a:spLocks/>
          </p:cNvSpPr>
          <p:nvPr userDrawn="1"/>
        </p:nvSpPr>
        <p:spPr>
          <a:xfrm>
            <a:off x="6872352" y="4814555"/>
            <a:ext cx="2133600" cy="273843"/>
          </a:xfrm>
          <a:prstGeom prst="rect">
            <a:avLst/>
          </a:prstGeom>
        </p:spPr>
        <p:txBody>
          <a:bodyPr vert="horz" lIns="0" tIns="0" rIns="0" bIns="0" rtlCol="0" anchor="ctr"/>
          <a:lstStyle>
            <a:defPPr>
              <a:defRPr lang="en-US"/>
            </a:defPPr>
            <a:lvl1pPr marL="0" algn="r" defTabSz="457152" rtl="0" eaLnBrk="1" latinLnBrk="0" hangingPunct="1">
              <a:defRPr sz="799" kern="1200">
                <a:solidFill>
                  <a:schemeClr val="bg1"/>
                </a:solidFill>
                <a:latin typeface="+mn-lt"/>
                <a:ea typeface="+mn-ea"/>
                <a:cs typeface="Intel Clear"/>
              </a:defRPr>
            </a:lvl1pPr>
            <a:lvl2pPr marL="457152" algn="l" defTabSz="457152" rtl="0" eaLnBrk="1" latinLnBrk="0" hangingPunct="1">
              <a:defRPr sz="1800" kern="1200">
                <a:solidFill>
                  <a:schemeClr val="tx1"/>
                </a:solidFill>
                <a:latin typeface="+mn-lt"/>
                <a:ea typeface="+mn-ea"/>
                <a:cs typeface="+mn-cs"/>
              </a:defRPr>
            </a:lvl2pPr>
            <a:lvl3pPr marL="914304" algn="l" defTabSz="457152" rtl="0" eaLnBrk="1" latinLnBrk="0" hangingPunct="1">
              <a:defRPr sz="1800" kern="1200">
                <a:solidFill>
                  <a:schemeClr val="tx1"/>
                </a:solidFill>
                <a:latin typeface="+mn-lt"/>
                <a:ea typeface="+mn-ea"/>
                <a:cs typeface="+mn-cs"/>
              </a:defRPr>
            </a:lvl3pPr>
            <a:lvl4pPr marL="1371455" algn="l" defTabSz="457152" rtl="0" eaLnBrk="1" latinLnBrk="0" hangingPunct="1">
              <a:defRPr sz="1800" kern="1200">
                <a:solidFill>
                  <a:schemeClr val="tx1"/>
                </a:solidFill>
                <a:latin typeface="+mn-lt"/>
                <a:ea typeface="+mn-ea"/>
                <a:cs typeface="+mn-cs"/>
              </a:defRPr>
            </a:lvl4pPr>
            <a:lvl5pPr marL="1828607" algn="l" defTabSz="457152" rtl="0" eaLnBrk="1" latinLnBrk="0" hangingPunct="1">
              <a:defRPr sz="1800" kern="1200">
                <a:solidFill>
                  <a:schemeClr val="tx1"/>
                </a:solidFill>
                <a:latin typeface="+mn-lt"/>
                <a:ea typeface="+mn-ea"/>
                <a:cs typeface="+mn-cs"/>
              </a:defRPr>
            </a:lvl5pPr>
            <a:lvl6pPr marL="2285758" algn="l" defTabSz="457152" rtl="0" eaLnBrk="1" latinLnBrk="0" hangingPunct="1">
              <a:defRPr sz="1800" kern="1200">
                <a:solidFill>
                  <a:schemeClr val="tx1"/>
                </a:solidFill>
                <a:latin typeface="+mn-lt"/>
                <a:ea typeface="+mn-ea"/>
                <a:cs typeface="+mn-cs"/>
              </a:defRPr>
            </a:lvl6pPr>
            <a:lvl7pPr marL="2742909" algn="l" defTabSz="457152" rtl="0" eaLnBrk="1" latinLnBrk="0" hangingPunct="1">
              <a:defRPr sz="1800" kern="1200">
                <a:solidFill>
                  <a:schemeClr val="tx1"/>
                </a:solidFill>
                <a:latin typeface="+mn-lt"/>
                <a:ea typeface="+mn-ea"/>
                <a:cs typeface="+mn-cs"/>
              </a:defRPr>
            </a:lvl7pPr>
            <a:lvl8pPr marL="3200061" algn="l" defTabSz="457152" rtl="0" eaLnBrk="1" latinLnBrk="0" hangingPunct="1">
              <a:defRPr sz="1800" kern="1200">
                <a:solidFill>
                  <a:schemeClr val="tx1"/>
                </a:solidFill>
                <a:latin typeface="+mn-lt"/>
                <a:ea typeface="+mn-ea"/>
                <a:cs typeface="+mn-cs"/>
              </a:defRPr>
            </a:lvl8pPr>
            <a:lvl9pPr marL="3657213" algn="l" defTabSz="457152" rtl="0" eaLnBrk="1" latinLnBrk="0" hangingPunct="1">
              <a:defRPr sz="1800" kern="1200">
                <a:solidFill>
                  <a:schemeClr val="tx1"/>
                </a:solidFill>
                <a:latin typeface="+mn-lt"/>
                <a:ea typeface="+mn-ea"/>
                <a:cs typeface="+mn-cs"/>
              </a:defRPr>
            </a:lvl9pPr>
          </a:lstStyle>
          <a:p>
            <a:fld id="{95FA0FB5-9DFD-B64A-AA75-D42C42DFBF46}" type="slidenum">
              <a:rPr lang="en-US" smtClean="0"/>
              <a:pPr/>
              <a:t>‹#›</a:t>
            </a:fld>
            <a:endParaRPr lang="en-US" dirty="0"/>
          </a:p>
        </p:txBody>
      </p:sp>
      <p:pic>
        <p:nvPicPr>
          <p:cNvPr id="12" name="Picture 11">
            <a:extLst>
              <a:ext uri="{FF2B5EF4-FFF2-40B4-BE49-F238E27FC236}">
                <a16:creationId xmlns:a16="http://schemas.microsoft.com/office/drawing/2014/main" id="{E105D207-458A-9547-9843-995AFC233D2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8141647" y="4843626"/>
            <a:ext cx="482600" cy="215701"/>
          </a:xfrm>
          <a:prstGeom prst="rect">
            <a:avLst/>
          </a:prstGeom>
        </p:spPr>
      </p:pic>
      <p:sp>
        <p:nvSpPr>
          <p:cNvPr id="13" name="Rectangle 12">
            <a:extLst>
              <a:ext uri="{FF2B5EF4-FFF2-40B4-BE49-F238E27FC236}">
                <a16:creationId xmlns:a16="http://schemas.microsoft.com/office/drawing/2014/main" id="{A394B3DB-ACCC-CA4A-9F44-7978EE8DDD83}"/>
              </a:ext>
            </a:extLst>
          </p:cNvPr>
          <p:cNvSpPr/>
          <p:nvPr userDrawn="1"/>
        </p:nvSpPr>
        <p:spPr>
          <a:xfrm>
            <a:off x="-44604" y="4950358"/>
            <a:ext cx="1358064" cy="215444"/>
          </a:xfrm>
          <a:prstGeom prst="rect">
            <a:avLst/>
          </a:prstGeom>
        </p:spPr>
        <p:txBody>
          <a:bodyPr wrap="none">
            <a:spAutoFit/>
          </a:bodyPr>
          <a:lstStyle/>
          <a:p>
            <a:r>
              <a:rPr lang="en-US" sz="800" b="0" i="0" u="none" strike="noStrike" dirty="0">
                <a:solidFill>
                  <a:schemeClr val="bg1"/>
                </a:solidFill>
                <a:effectLst/>
                <a:latin typeface="Intel Clear" panose="020B0604020203020204" pitchFamily="34" charset="0"/>
              </a:rPr>
              <a:t>© 2019 Intel Corporation</a:t>
            </a:r>
            <a:endParaRPr lang="en-US" sz="800" dirty="0">
              <a:solidFill>
                <a:schemeClr val="bg1"/>
              </a:solidFill>
            </a:endParaRPr>
          </a:p>
        </p:txBody>
      </p:sp>
    </p:spTree>
    <p:extLst>
      <p:ext uri="{BB962C8B-B14F-4D97-AF65-F5344CB8AC3E}">
        <p14:creationId xmlns:p14="http://schemas.microsoft.com/office/powerpoint/2010/main" val="1533970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3124200" y="4824387"/>
            <a:ext cx="2895600" cy="273844"/>
          </a:xfrm>
          <a:prstGeom prst="rect">
            <a:avLst/>
          </a:prstGeom>
        </p:spPr>
        <p:txBody>
          <a:bodyPr/>
          <a:lstStyle/>
          <a:p>
            <a:endParaRPr lang="en-US" dirty="0">
              <a:solidFill>
                <a:prstClr val="black"/>
              </a:solidFill>
            </a:endParaRPr>
          </a:p>
        </p:txBody>
      </p:sp>
      <p:sp>
        <p:nvSpPr>
          <p:cNvPr id="5" name="Slide Number Placeholder 4"/>
          <p:cNvSpPr>
            <a:spLocks noGrp="1"/>
          </p:cNvSpPr>
          <p:nvPr>
            <p:ph type="sldNum" sz="quarter" idx="12"/>
          </p:nvPr>
        </p:nvSpPr>
        <p:spPr>
          <a:xfrm>
            <a:off x="8848345" y="4914889"/>
            <a:ext cx="128240" cy="123111"/>
          </a:xfrm>
          <a:prstGeom prst="rect">
            <a:avLst/>
          </a:prstGeom>
        </p:spPr>
        <p:txBody>
          <a:bodyPr/>
          <a:lstStyle/>
          <a:p>
            <a:fld id="{EE2556C5-CE8C-6547-B838-EA80C61A4AF7}" type="slidenum">
              <a:rPr/>
              <a:pPr/>
              <a:t>‹#›</a:t>
            </a:fld>
            <a:endParaRPr dirty="0"/>
          </a:p>
        </p:txBody>
      </p:sp>
      <p:sp>
        <p:nvSpPr>
          <p:cNvPr id="6" name="Title 6"/>
          <p:cNvSpPr>
            <a:spLocks noGrp="1"/>
          </p:cNvSpPr>
          <p:nvPr>
            <p:ph type="title" hasCustomPrompt="1"/>
          </p:nvPr>
        </p:nvSpPr>
        <p:spPr>
          <a:xfrm>
            <a:off x="455613" y="308848"/>
            <a:ext cx="8229600" cy="52322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152828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preserve="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dirty="0"/>
              <a:t>75 </a:t>
            </a:r>
            <a:r>
              <a:rPr lang="en-US" dirty="0" err="1"/>
              <a:t>pt</a:t>
            </a:r>
            <a:r>
              <a:rPr lang="en-US" dirty="0"/>
              <a:t> Intel Clear Light</a:t>
            </a:r>
            <a:endParaRPr dirty="0"/>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p:nvGrpSpPr>
        <p:grpSpPr>
          <a:xfrm>
            <a:off x="1101304" y="4496790"/>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dirty="0"/>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dirty="0"/>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dirty="0"/>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dirty="0"/>
            </a:p>
          </p:txBody>
        </p:sp>
      </p:grpSp>
    </p:spTree>
    <p:extLst>
      <p:ext uri="{BB962C8B-B14F-4D97-AF65-F5344CB8AC3E}">
        <p14:creationId xmlns:p14="http://schemas.microsoft.com/office/powerpoint/2010/main" val="239835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preserve="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dirty="0"/>
              <a:t>75 </a:t>
            </a:r>
            <a:r>
              <a:rPr lang="en-US" dirty="0" err="1"/>
              <a:t>pt</a:t>
            </a:r>
            <a:r>
              <a:rPr lang="en-US" dirty="0"/>
              <a:t> Intel Clear Light</a:t>
            </a:r>
            <a:endParaRPr dirty="0"/>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18pt Intel Clear Subhead, Date, Etc.</a:t>
            </a:r>
          </a:p>
        </p:txBody>
      </p:sp>
      <p:sp>
        <p:nvSpPr>
          <p:cNvPr id="10" name="Square">
            <a:extLst>
              <a:ext uri="{FF2B5EF4-FFF2-40B4-BE49-F238E27FC236}">
                <a16:creationId xmlns:a16="http://schemas.microsoft.com/office/drawing/2014/main" id="{5F1BD0FC-D3B7-4D2E-989A-64ED187DAF99}"/>
              </a:ext>
            </a:extLst>
          </p:cNvPr>
          <p:cNvSpPr/>
          <p:nvPr/>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1" name="Rectangle">
            <a:extLst>
              <a:ext uri="{FF2B5EF4-FFF2-40B4-BE49-F238E27FC236}">
                <a16:creationId xmlns:a16="http://schemas.microsoft.com/office/drawing/2014/main" id="{3D2DE0DF-793A-4E90-BB4C-004CD646F4EF}"/>
              </a:ext>
            </a:extLst>
          </p:cNvPr>
          <p:cNvSpPr/>
          <p:nvPr/>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2" name="Square">
            <a:extLst>
              <a:ext uri="{FF2B5EF4-FFF2-40B4-BE49-F238E27FC236}">
                <a16:creationId xmlns:a16="http://schemas.microsoft.com/office/drawing/2014/main" id="{C39C59F8-1EBA-44B6-940C-E67247F76722}"/>
              </a:ext>
            </a:extLst>
          </p:cNvPr>
          <p:cNvSpPr/>
          <p:nvPr/>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grpSp>
        <p:nvGrpSpPr>
          <p:cNvPr id="14" name="Group 13">
            <a:extLst>
              <a:ext uri="{FF2B5EF4-FFF2-40B4-BE49-F238E27FC236}">
                <a16:creationId xmlns:a16="http://schemas.microsoft.com/office/drawing/2014/main" id="{25251DAF-788D-46D0-84B3-34DFEE6262F3}"/>
              </a:ext>
            </a:extLst>
          </p:cNvPr>
          <p:cNvGrpSpPr/>
          <p:nvPr/>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dirty="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dirty="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dirty="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dirty="0"/>
            </a:p>
          </p:txBody>
        </p:sp>
      </p:grpSp>
    </p:spTree>
    <p:extLst>
      <p:ext uri="{BB962C8B-B14F-4D97-AF65-F5344CB8AC3E}">
        <p14:creationId xmlns:p14="http://schemas.microsoft.com/office/powerpoint/2010/main" val="4243048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6"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Intel Clear"/>
                <a:cs typeface="Intel Clear"/>
              </a:defRPr>
            </a:lvl1pPr>
          </a:lstStyle>
          <a:p>
            <a:r>
              <a:rPr lang="en-US" dirty="0"/>
              <a:t>28pt Intel Clear Headline</a:t>
            </a:r>
          </a:p>
        </p:txBody>
      </p:sp>
      <p:sp>
        <p:nvSpPr>
          <p:cNvPr id="4" name="Footer Placeholder 4"/>
          <p:cNvSpPr>
            <a:spLocks noGrp="1"/>
          </p:cNvSpPr>
          <p:nvPr>
            <p:ph type="ftr" sz="quarter" idx="3"/>
          </p:nvPr>
        </p:nvSpPr>
        <p:spPr>
          <a:xfrm>
            <a:off x="3124200" y="4824387"/>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Tree>
    <p:extLst>
      <p:ext uri="{BB962C8B-B14F-4D97-AF65-F5344CB8AC3E}">
        <p14:creationId xmlns:p14="http://schemas.microsoft.com/office/powerpoint/2010/main" val="1056787248"/>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preserve="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5625">
                <a:solidFill>
                  <a:srgbClr val="525252"/>
                </a:solidFill>
              </a:defRPr>
            </a:lvl1pPr>
          </a:lstStyle>
          <a:p>
            <a:r>
              <a:rPr lang="en-US" dirty="0"/>
              <a:t>75 </a:t>
            </a:r>
            <a:r>
              <a:rPr lang="en-US" dirty="0" err="1"/>
              <a:t>pt</a:t>
            </a:r>
            <a:r>
              <a:rPr lang="en-US" dirty="0"/>
              <a:t> Intel Clear</a:t>
            </a:r>
            <a:endParaRPr dirty="0"/>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18pt Intel Clear Subhead, Date, Etc.</a:t>
            </a:r>
          </a:p>
        </p:txBody>
      </p:sp>
      <p:sp>
        <p:nvSpPr>
          <p:cNvPr id="10" name="Square">
            <a:extLst>
              <a:ext uri="{FF2B5EF4-FFF2-40B4-BE49-F238E27FC236}">
                <a16:creationId xmlns:a16="http://schemas.microsoft.com/office/drawing/2014/main" id="{99F366F8-DC49-4E0B-B131-1FB92CC518E3}"/>
              </a:ext>
            </a:extLst>
          </p:cNvPr>
          <p:cNvSpPr/>
          <p:nvPr/>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1" name="Rectangle">
            <a:extLst>
              <a:ext uri="{FF2B5EF4-FFF2-40B4-BE49-F238E27FC236}">
                <a16:creationId xmlns:a16="http://schemas.microsoft.com/office/drawing/2014/main" id="{10443275-64C7-4249-92B8-990C3BB41279}"/>
              </a:ext>
            </a:extLst>
          </p:cNvPr>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2" name="Square">
            <a:extLst>
              <a:ext uri="{FF2B5EF4-FFF2-40B4-BE49-F238E27FC236}">
                <a16:creationId xmlns:a16="http://schemas.microsoft.com/office/drawing/2014/main" id="{85908D9A-1608-44B4-A0A3-FC9E665728CA}"/>
              </a:ext>
            </a:extLst>
          </p:cNvPr>
          <p:cNvSpPr/>
          <p:nvPr/>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pic>
        <p:nvPicPr>
          <p:cNvPr id="3" name="Graphic 2">
            <a:extLst>
              <a:ext uri="{FF2B5EF4-FFF2-40B4-BE49-F238E27FC236}">
                <a16:creationId xmlns:a16="http://schemas.microsoft.com/office/drawing/2014/main" id="{2952F383-4862-4271-B541-5612120030D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968758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Tree>
    <p:extLst>
      <p:ext uri="{BB962C8B-B14F-4D97-AF65-F5344CB8AC3E}">
        <p14:creationId xmlns:p14="http://schemas.microsoft.com/office/powerpoint/2010/main" val="1270925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36787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3533367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963686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19786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preserve="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dirty="0"/>
          </a:p>
        </p:txBody>
      </p:sp>
      <p:sp>
        <p:nvSpPr>
          <p:cNvPr id="29" name="TextBox 28">
            <a:extLst>
              <a:ext uri="{FF2B5EF4-FFF2-40B4-BE49-F238E27FC236}">
                <a16:creationId xmlns:a16="http://schemas.microsoft.com/office/drawing/2014/main" id="{EFDF4199-9905-E94D-9EEB-E7016E48C0FC}"/>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bg1"/>
                </a:solidFill>
              </a:defRPr>
            </a:lvl1pPr>
          </a:lstStyle>
          <a:p>
            <a:r>
              <a:rPr lang="en-US" dirty="0"/>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r>
              <a:rPr lang="en-US"/>
              <a:t>Click to edit Master text styles</a:t>
            </a:r>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2" name="Rectangle 11">
            <a:extLst>
              <a:ext uri="{FF2B5EF4-FFF2-40B4-BE49-F238E27FC236}">
                <a16:creationId xmlns:a16="http://schemas.microsoft.com/office/drawing/2014/main" id="{EBD06FF7-C66A-4B8C-9693-1423A8337983}"/>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13" name="Rectangle 12">
            <a:extLst>
              <a:ext uri="{FF2B5EF4-FFF2-40B4-BE49-F238E27FC236}">
                <a16:creationId xmlns:a16="http://schemas.microsoft.com/office/drawing/2014/main" id="{485269BB-7AC7-41A6-BC05-71FDAD0FDBA2}"/>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958929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rgbClr val="525252"/>
                </a:solidFill>
              </a:defRPr>
            </a:lvl1pPr>
          </a:lstStyle>
          <a:p>
            <a:r>
              <a:rPr lang="en-US" dirty="0"/>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739831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preserve="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pic>
        <p:nvPicPr>
          <p:cNvPr id="721"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Rectangle 12">
            <a:extLst>
              <a:ext uri="{FF2B5EF4-FFF2-40B4-BE49-F238E27FC236}">
                <a16:creationId xmlns:a16="http://schemas.microsoft.com/office/drawing/2014/main" id="{ED4D76E8-466A-4C06-9261-BDE1AA914749}"/>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14" name="Rectangle 13">
            <a:extLst>
              <a:ext uri="{FF2B5EF4-FFF2-40B4-BE49-F238E27FC236}">
                <a16:creationId xmlns:a16="http://schemas.microsoft.com/office/drawing/2014/main" id="{2588B335-02FC-4504-AF46-DF56B2EC52E4}"/>
              </a:ext>
            </a:extLst>
          </p:cNvPr>
          <p:cNvSpPr/>
          <p:nvPr/>
        </p:nvSpPr>
        <p:spPr>
          <a:xfrm>
            <a:off x="362258" y="4921878"/>
            <a:ext cx="1364476" cy="207749"/>
          </a:xfrm>
          <a:prstGeom prst="rect">
            <a:avLst/>
          </a:prstGeom>
        </p:spPr>
        <p:txBody>
          <a:bodyPr wrap="none">
            <a:spAutoFit/>
          </a:bodyPr>
          <a:lstStyle/>
          <a:p>
            <a:pPr algn="l"/>
            <a:r>
              <a:rPr lang="en-US" sz="750" dirty="0">
                <a:solidFill>
                  <a:schemeClr val="bg1"/>
                </a:solidFill>
              </a:rPr>
              <a:t>Department or Event Name</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dirty="0"/>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4039819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preserve="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5" name="Rectangle 14">
            <a:extLst>
              <a:ext uri="{FF2B5EF4-FFF2-40B4-BE49-F238E27FC236}">
                <a16:creationId xmlns:a16="http://schemas.microsoft.com/office/drawing/2014/main" id="{68A864FA-3818-4931-B452-798F1E7F5A67}"/>
              </a:ext>
            </a:extLst>
          </p:cNvPr>
          <p:cNvSpPr/>
          <p:nvPr/>
        </p:nvSpPr>
        <p:spPr>
          <a:xfrm>
            <a:off x="4106168" y="4921878"/>
            <a:ext cx="931665" cy="207749"/>
          </a:xfrm>
          <a:prstGeom prst="rect">
            <a:avLst/>
          </a:prstGeom>
        </p:spPr>
        <p:txBody>
          <a:bodyPr wrap="none">
            <a:spAutoFit/>
          </a:bodyPr>
          <a:lstStyle/>
          <a:p>
            <a:pPr algn="ctr"/>
            <a:r>
              <a:rPr lang="en-US" sz="750" dirty="0">
                <a:solidFill>
                  <a:schemeClr val="bg1"/>
                </a:solidFill>
              </a:rPr>
              <a:t>Intel Confidential</a:t>
            </a:r>
          </a:p>
        </p:txBody>
      </p:sp>
      <p:sp>
        <p:nvSpPr>
          <p:cNvPr id="16" name="Rectangle 15">
            <a:extLst>
              <a:ext uri="{FF2B5EF4-FFF2-40B4-BE49-F238E27FC236}">
                <a16:creationId xmlns:a16="http://schemas.microsoft.com/office/drawing/2014/main" id="{48FC8DFF-85CB-4435-B144-6A1DC4093482}"/>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dirty="0"/>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526296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4" y="1201342"/>
            <a:ext cx="8228012" cy="3427808"/>
          </a:xfrm>
        </p:spPr>
        <p:txBody>
          <a:bodyPr/>
          <a:lstStyle>
            <a:lvl1pPr marL="0" marR="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lvl1pPr>
            <a:lvl2pPr>
              <a:defRPr lang="en-US" sz="1350" kern="1200" baseline="0" dirty="0" err="1" smtClean="0">
                <a:solidFill>
                  <a:schemeClr val="tx2"/>
                </a:solidFill>
                <a:latin typeface="+mn-lt"/>
                <a:ea typeface="+mn-ea"/>
                <a:cs typeface="Intel Clear" panose="020B0604020203020204" pitchFamily="34" charset="0"/>
              </a:defRPr>
            </a:lvl2pPr>
            <a:lvl3pPr marL="428625" indent="-171450">
              <a:defRPr lang="en-US" sz="1350" kern="1200" dirty="0" smtClean="0">
                <a:solidFill>
                  <a:schemeClr val="tx2"/>
                </a:solidFill>
                <a:latin typeface="+mn-lt"/>
                <a:ea typeface="+mn-ea"/>
                <a:cs typeface="Intel Clear" panose="020B0604020203020204" pitchFamily="34" charset="0"/>
              </a:defRPr>
            </a:lvl3pPr>
            <a:lvl4pPr>
              <a:defRPr/>
            </a:lvl4pPr>
            <a:lvl5pPr>
              <a:defRPr/>
            </a:lvl5pPr>
          </a:lstStyle>
          <a:p>
            <a:pPr marL="0" marR="0" lvl="0" indent="0" algn="l" defTabSz="342900" rtl="0" eaLnBrk="1" fontAlgn="auto" latinLnBrk="0" hangingPunct="1">
              <a:lnSpc>
                <a:spcPct val="100000"/>
              </a:lnSpc>
              <a:spcBef>
                <a:spcPts val="900"/>
              </a:spcBef>
              <a:spcAft>
                <a:spcPts val="0"/>
              </a:spcAft>
              <a:buClrTx/>
              <a:buSzTx/>
              <a:buFont typeface="Wingdings" panose="05000000000000000000" pitchFamily="2" charset="2"/>
              <a:buNone/>
              <a:tabLst/>
              <a:defRPr/>
            </a:pPr>
            <a:r>
              <a:rPr lang="en-US" dirty="0" err="1"/>
              <a:t>22pt</a:t>
            </a:r>
            <a:r>
              <a:rPr lang="en-US" dirty="0"/>
              <a:t> Intel Clear body text</a:t>
            </a:r>
          </a:p>
          <a:p>
            <a:pPr lvl="1"/>
            <a:r>
              <a:rPr lang="en-US" dirty="0" err="1"/>
              <a:t>18pt</a:t>
            </a:r>
            <a:r>
              <a:rPr lang="en-US" dirty="0"/>
              <a:t> Intel Clear bullet one</a:t>
            </a:r>
          </a:p>
          <a:p>
            <a:pPr marL="428625" lvl="2" indent="-171450" algn="l" defTabSz="342900" rtl="0" eaLnBrk="1" latinLnBrk="0" hangingPunct="1">
              <a:spcBef>
                <a:spcPts val="600"/>
              </a:spcBef>
              <a:buFont typeface="Wingdings" charset="2"/>
              <a:buChar char="§"/>
            </a:pPr>
            <a:r>
              <a:rPr lang="en-US" dirty="0" err="1"/>
              <a:t>18pt</a:t>
            </a:r>
            <a:r>
              <a:rPr lang="en-US" dirty="0"/>
              <a:t> Intel Clear sub-bullet</a:t>
            </a:r>
          </a:p>
          <a:p>
            <a:pPr lvl="3"/>
            <a:r>
              <a:rPr lang="en-US" dirty="0" err="1"/>
              <a:t>16pt</a:t>
            </a:r>
            <a:r>
              <a:rPr lang="en-US" dirty="0"/>
              <a:t> Intel Clear fourth level</a:t>
            </a:r>
          </a:p>
          <a:p>
            <a:pPr lvl="4"/>
            <a:r>
              <a:rPr lang="en-US" dirty="0" err="1"/>
              <a:t>14pt</a:t>
            </a:r>
            <a:r>
              <a:rPr lang="en-US" dirty="0"/>
              <a:t> Intel Clear fifth level</a:t>
            </a:r>
          </a:p>
        </p:txBody>
      </p:sp>
      <p:sp>
        <p:nvSpPr>
          <p:cNvPr id="4" name="Date Placeholder 3"/>
          <p:cNvSpPr>
            <a:spLocks noGrp="1"/>
          </p:cNvSpPr>
          <p:nvPr>
            <p:ph type="dt" sz="half" idx="10"/>
          </p:nvPr>
        </p:nvSpPr>
        <p:spPr>
          <a:xfrm>
            <a:off x="457200" y="4767263"/>
            <a:ext cx="2133600" cy="273844"/>
          </a:xfrm>
          <a:prstGeom prst="rect">
            <a:avLst/>
          </a:prstGeom>
        </p:spPr>
        <p:txBody>
          <a:bodyPr/>
          <a:lstStyle/>
          <a:p>
            <a:endParaRPr lang="en-US" dirty="0">
              <a:solidFill>
                <a:prstClr val="black"/>
              </a:solidFill>
            </a:endParaRPr>
          </a:p>
        </p:txBody>
      </p:sp>
      <p:sp>
        <p:nvSpPr>
          <p:cNvPr id="5" name="Footer Placeholder 4"/>
          <p:cNvSpPr>
            <a:spLocks noGrp="1"/>
          </p:cNvSpPr>
          <p:nvPr>
            <p:ph type="ftr" sz="quarter" idx="11"/>
          </p:nvPr>
        </p:nvSpPr>
        <p:spPr/>
        <p:txBody>
          <a:bodyPr/>
          <a:lstStyle/>
          <a:p>
            <a:endParaRPr lang="en-US" dirty="0">
              <a:solidFill>
                <a:prstClr val="white"/>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p:txBody>
          <a:bodyPr/>
          <a:lstStyle>
            <a:lvl1pPr>
              <a:defRPr/>
            </a:lvl1pPr>
          </a:lstStyle>
          <a:p>
            <a:r>
              <a:rPr lang="en-US" dirty="0" err="1"/>
              <a:t>36pt</a:t>
            </a:r>
            <a:r>
              <a:rPr lang="en-US" dirty="0"/>
              <a:t> Intel Clear Light Headline</a:t>
            </a:r>
          </a:p>
        </p:txBody>
      </p:sp>
    </p:spTree>
    <p:extLst>
      <p:ext uri="{BB962C8B-B14F-4D97-AF65-F5344CB8AC3E}">
        <p14:creationId xmlns:p14="http://schemas.microsoft.com/office/powerpoint/2010/main" val="2892334088"/>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preserve="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dirty="0"/>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pic>
        <p:nvPicPr>
          <p:cNvPr id="705"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Rectangle 18">
            <a:extLst>
              <a:ext uri="{FF2B5EF4-FFF2-40B4-BE49-F238E27FC236}">
                <a16:creationId xmlns:a16="http://schemas.microsoft.com/office/drawing/2014/main" id="{D5D8740F-FED9-4D14-9DF3-3BA84ADF820C}"/>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20" name="Rectangle 19">
            <a:extLst>
              <a:ext uri="{FF2B5EF4-FFF2-40B4-BE49-F238E27FC236}">
                <a16:creationId xmlns:a16="http://schemas.microsoft.com/office/drawing/2014/main" id="{1DEF55E0-947C-4281-8A2A-E59398C246AB}"/>
              </a:ext>
            </a:extLst>
          </p:cNvPr>
          <p:cNvSpPr/>
          <p:nvPr/>
        </p:nvSpPr>
        <p:spPr>
          <a:xfrm>
            <a:off x="362258" y="4921878"/>
            <a:ext cx="1364476" cy="207749"/>
          </a:xfrm>
          <a:prstGeom prst="rect">
            <a:avLst/>
          </a:prstGeom>
        </p:spPr>
        <p:txBody>
          <a:bodyPr wrap="none">
            <a:spAutoFit/>
          </a:bodyPr>
          <a:lstStyle/>
          <a:p>
            <a:pPr algn="l"/>
            <a:r>
              <a:rPr lang="en-US" sz="750" dirty="0">
                <a:solidFill>
                  <a:schemeClr val="bg1"/>
                </a:solidFill>
              </a:rPr>
              <a:t>Department or Event Name</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234647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preserve="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22" name="Rectangle">
            <a:extLst>
              <a:ext uri="{FF2B5EF4-FFF2-40B4-BE49-F238E27FC236}">
                <a16:creationId xmlns:a16="http://schemas.microsoft.com/office/drawing/2014/main" id="{8A1BD37C-2C85-4873-ABDD-4B358A87ED4B}"/>
              </a:ext>
            </a:extLst>
          </p:cNvPr>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dirty="0"/>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pic>
        <p:nvPicPr>
          <p:cNvPr id="673"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Rectangle 14">
            <a:extLst>
              <a:ext uri="{FF2B5EF4-FFF2-40B4-BE49-F238E27FC236}">
                <a16:creationId xmlns:a16="http://schemas.microsoft.com/office/drawing/2014/main" id="{431659E3-0873-4033-A7E2-31DB4A07B08A}"/>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20" name="Rectangle 19">
            <a:extLst>
              <a:ext uri="{FF2B5EF4-FFF2-40B4-BE49-F238E27FC236}">
                <a16:creationId xmlns:a16="http://schemas.microsoft.com/office/drawing/2014/main" id="{C660C086-3964-411C-85AF-F720D5E83519}"/>
              </a:ext>
            </a:extLst>
          </p:cNvPr>
          <p:cNvSpPr/>
          <p:nvPr/>
        </p:nvSpPr>
        <p:spPr>
          <a:xfrm>
            <a:off x="362258" y="4921878"/>
            <a:ext cx="1364476" cy="207749"/>
          </a:xfrm>
          <a:prstGeom prst="rect">
            <a:avLst/>
          </a:prstGeom>
        </p:spPr>
        <p:txBody>
          <a:bodyPr wrap="none">
            <a:spAutoFit/>
          </a:bodyPr>
          <a:lstStyle/>
          <a:p>
            <a:pPr algn="l"/>
            <a:r>
              <a:rPr lang="en-US" sz="750" dirty="0">
                <a:solidFill>
                  <a:schemeClr val="bg1"/>
                </a:solidFill>
              </a:rPr>
              <a:t>Department or Event Name</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285715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preserve="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21" name="Rectangle">
            <a:extLst>
              <a:ext uri="{FF2B5EF4-FFF2-40B4-BE49-F238E27FC236}">
                <a16:creationId xmlns:a16="http://schemas.microsoft.com/office/drawing/2014/main" id="{1E9FE6C1-27FB-467A-8BF9-B80A0C35FEDB}"/>
              </a:ext>
            </a:extLst>
          </p:cNvPr>
          <p:cNvSpPr/>
          <p:nvPr/>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dirty="0"/>
          </a:p>
        </p:txBody>
      </p:sp>
      <p:sp>
        <p:nvSpPr>
          <p:cNvPr id="12" name="Square">
            <a:extLst>
              <a:ext uri="{FF2B5EF4-FFF2-40B4-BE49-F238E27FC236}">
                <a16:creationId xmlns:a16="http://schemas.microsoft.com/office/drawing/2014/main" id="{85A14FBD-B953-BA4F-8F83-DE73E3C37290}"/>
              </a:ext>
            </a:extLst>
          </p:cNvPr>
          <p:cNvSpPr/>
          <p:nvPr/>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7" name="Square">
            <a:extLst>
              <a:ext uri="{FF2B5EF4-FFF2-40B4-BE49-F238E27FC236}">
                <a16:creationId xmlns:a16="http://schemas.microsoft.com/office/drawing/2014/main" id="{59044771-2E3B-C941-8593-8E508F542287}"/>
              </a:ext>
            </a:extLst>
          </p:cNvPr>
          <p:cNvSpPr/>
          <p:nvPr/>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Rectangle 13">
            <a:extLst>
              <a:ext uri="{FF2B5EF4-FFF2-40B4-BE49-F238E27FC236}">
                <a16:creationId xmlns:a16="http://schemas.microsoft.com/office/drawing/2014/main" id="{5C1E74A4-2107-4448-BA31-9630404A452B}"/>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19" name="Rectangle 18">
            <a:extLst>
              <a:ext uri="{FF2B5EF4-FFF2-40B4-BE49-F238E27FC236}">
                <a16:creationId xmlns:a16="http://schemas.microsoft.com/office/drawing/2014/main" id="{1DABA887-D95E-434F-B1E9-73FC7AE8C2A8}"/>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203288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9" name="Rectangle">
            <a:extLst>
              <a:ext uri="{FF2B5EF4-FFF2-40B4-BE49-F238E27FC236}">
                <a16:creationId xmlns:a16="http://schemas.microsoft.com/office/drawing/2014/main" id="{1EFAB719-B3C2-4520-AFF9-4A06F169DB2B}"/>
              </a:ext>
            </a:extLst>
          </p:cNvPr>
          <p:cNvSpPr/>
          <p:nvPr/>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2"/>
                </a:solidFill>
              </a:defRPr>
            </a:lvl1pPr>
          </a:lstStyle>
          <a:p>
            <a:r>
              <a:rPr lang="en-US" dirty="0"/>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dirty="0">
              <a:ln>
                <a:noFill/>
              </a:ln>
              <a:solidFill>
                <a:schemeClr val="tx2"/>
              </a:solidFill>
              <a:effectLst/>
              <a:uFillTx/>
              <a:latin typeface="+mn-lt"/>
              <a:ea typeface="+mn-ea"/>
              <a:cs typeface="+mn-cs"/>
              <a:sym typeface="Helvetica Neue"/>
            </a:endParaRPr>
          </a:p>
        </p:txBody>
      </p:sp>
    </p:spTree>
    <p:extLst>
      <p:ext uri="{BB962C8B-B14F-4D97-AF65-F5344CB8AC3E}">
        <p14:creationId xmlns:p14="http://schemas.microsoft.com/office/powerpoint/2010/main" val="3689515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preserve="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dirty="0"/>
          </a:p>
        </p:txBody>
      </p:sp>
      <p:sp>
        <p:nvSpPr>
          <p:cNvPr id="20" name="TextBox 19">
            <a:extLst>
              <a:ext uri="{FF2B5EF4-FFF2-40B4-BE49-F238E27FC236}">
                <a16:creationId xmlns:a16="http://schemas.microsoft.com/office/drawing/2014/main" id="{DC922DFF-5663-40DE-9B54-4149EDB7740E}"/>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23" name="Rectangle 22">
            <a:extLst>
              <a:ext uri="{FF2B5EF4-FFF2-40B4-BE49-F238E27FC236}">
                <a16:creationId xmlns:a16="http://schemas.microsoft.com/office/drawing/2014/main" id="{3C3544D4-6B59-4B11-BC0E-2FD48F693641}"/>
              </a:ext>
            </a:extLst>
          </p:cNvPr>
          <p:cNvSpPr/>
          <p:nvPr/>
        </p:nvSpPr>
        <p:spPr>
          <a:xfrm>
            <a:off x="4108572" y="4921878"/>
            <a:ext cx="926857" cy="207749"/>
          </a:xfrm>
          <a:prstGeom prst="rect">
            <a:avLst/>
          </a:prstGeom>
        </p:spPr>
        <p:txBody>
          <a:bodyPr wrap="none">
            <a:spAutoFit/>
          </a:bodyPr>
          <a:lstStyle/>
          <a:p>
            <a:pPr algn="ctr"/>
            <a:r>
              <a:rPr lang="en-US" sz="750" dirty="0">
                <a:solidFill>
                  <a:schemeClr val="bg1"/>
                </a:solidFill>
              </a:rPr>
              <a:t>Intel Confidential</a:t>
            </a:r>
          </a:p>
        </p:txBody>
      </p:sp>
      <p:sp>
        <p:nvSpPr>
          <p:cNvPr id="24" name="Rectangle 23">
            <a:extLst>
              <a:ext uri="{FF2B5EF4-FFF2-40B4-BE49-F238E27FC236}">
                <a16:creationId xmlns:a16="http://schemas.microsoft.com/office/drawing/2014/main" id="{562FEA03-1122-4C36-ACD1-DA42FB8A03DC}"/>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5" name="Rectangle 24">
            <a:extLst>
              <a:ext uri="{FF2B5EF4-FFF2-40B4-BE49-F238E27FC236}">
                <a16:creationId xmlns:a16="http://schemas.microsoft.com/office/drawing/2014/main" id="{373D4EB9-5CAF-4B81-91EA-AD490D0B13E4}"/>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397439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preserve="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22" name="Rectangle 21">
            <a:extLst>
              <a:ext uri="{FF2B5EF4-FFF2-40B4-BE49-F238E27FC236}">
                <a16:creationId xmlns:a16="http://schemas.microsoft.com/office/drawing/2014/main" id="{8D716FF7-59F9-414F-85CD-8E23360D2B4C}"/>
              </a:ext>
            </a:extLst>
          </p:cNvPr>
          <p:cNvSpPr/>
          <p:nvPr/>
        </p:nvSpPr>
        <p:spPr>
          <a:xfrm>
            <a:off x="4108572" y="4921878"/>
            <a:ext cx="926857" cy="207749"/>
          </a:xfrm>
          <a:prstGeom prst="rect">
            <a:avLst/>
          </a:prstGeom>
        </p:spPr>
        <p:txBody>
          <a:bodyPr wrap="none">
            <a:spAutoFit/>
          </a:bodyPr>
          <a:lstStyle/>
          <a:p>
            <a:pPr algn="ctr"/>
            <a:r>
              <a:rPr lang="en-US" sz="750" dirty="0">
                <a:solidFill>
                  <a:schemeClr val="bg1"/>
                </a:solidFill>
              </a:rPr>
              <a:t>Intel Confidential</a:t>
            </a:r>
          </a:p>
        </p:txBody>
      </p:sp>
      <p:sp>
        <p:nvSpPr>
          <p:cNvPr id="24" name="Rectangle 23">
            <a:extLst>
              <a:ext uri="{FF2B5EF4-FFF2-40B4-BE49-F238E27FC236}">
                <a16:creationId xmlns:a16="http://schemas.microsoft.com/office/drawing/2014/main" id="{AD4273EB-E90B-42F7-8CE9-6A1713A08CA3}"/>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5" name="Rectangle 24">
            <a:extLst>
              <a:ext uri="{FF2B5EF4-FFF2-40B4-BE49-F238E27FC236}">
                <a16:creationId xmlns:a16="http://schemas.microsoft.com/office/drawing/2014/main" id="{F98FFA5B-1C6A-486A-A0FE-02206FCDC54A}"/>
              </a:ext>
            </a:extLst>
          </p:cNvPr>
          <p:cNvSpPr/>
          <p:nvPr/>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070540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preserve="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p:extLst>
              <p:ext uri="{D42A27DB-BD31-4B8C-83A1-F6EECF244321}">
                <p14:modId xmlns:p14="http://schemas.microsoft.com/office/powerpoint/2010/main" val="292739684"/>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accent1"/>
                </a:solidFill>
              </a:defRPr>
            </a:lvl1pPr>
          </a:lstStyle>
          <a:p>
            <a:r>
              <a:rPr lang="en-US" dirty="0"/>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p:nvSpPr>
        <p:spPr>
          <a:xfrm>
            <a:off x="1" y="-54181"/>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p:nvSpPr>
        <p:spPr>
          <a:xfrm rot="5400000">
            <a:off x="-2233838"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742297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preserve="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41A778AB-F6EC-4101-87E6-DECF7944E661}"/>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9" name="Rectangle 8">
            <a:extLst>
              <a:ext uri="{FF2B5EF4-FFF2-40B4-BE49-F238E27FC236}">
                <a16:creationId xmlns:a16="http://schemas.microsoft.com/office/drawing/2014/main" id="{F6E1F1A6-2FDF-4676-B713-F9746DD3A821}"/>
              </a:ext>
            </a:extLst>
          </p:cNvPr>
          <p:cNvSpPr/>
          <p:nvPr/>
        </p:nvSpPr>
        <p:spPr>
          <a:xfrm>
            <a:off x="362258" y="4921878"/>
            <a:ext cx="1364476" cy="207749"/>
          </a:xfrm>
          <a:prstGeom prst="rect">
            <a:avLst/>
          </a:prstGeom>
        </p:spPr>
        <p:txBody>
          <a:bodyPr wrap="none">
            <a:spAutoFit/>
          </a:bodyPr>
          <a:lstStyle/>
          <a:p>
            <a:pPr algn="l"/>
            <a:r>
              <a:rPr lang="en-US" sz="750" dirty="0">
                <a:solidFill>
                  <a:schemeClr val="bg1"/>
                </a:solidFill>
              </a:rPr>
              <a:t>Department or Event Name</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dirty="0"/>
              <a:t>48pt Intel Clear Light Body. For content that is not a section, but has a big idea in text only.</a:t>
            </a:r>
          </a:p>
        </p:txBody>
      </p:sp>
    </p:spTree>
    <p:extLst>
      <p:ext uri="{BB962C8B-B14F-4D97-AF65-F5344CB8AC3E}">
        <p14:creationId xmlns:p14="http://schemas.microsoft.com/office/powerpoint/2010/main" val="2037258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preserve="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52E60B70-5DF3-4398-B558-301661292DFC}"/>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9" name="Rectangle 8">
            <a:extLst>
              <a:ext uri="{FF2B5EF4-FFF2-40B4-BE49-F238E27FC236}">
                <a16:creationId xmlns:a16="http://schemas.microsoft.com/office/drawing/2014/main" id="{EC2CF38D-B95A-4CD5-8F7D-86EA9C709AD4}"/>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dirty="0"/>
              <a:t>48pt Intel Clear Light Body. For content that is not a section, but has a big idea in text only.</a:t>
            </a:r>
          </a:p>
        </p:txBody>
      </p:sp>
    </p:spTree>
    <p:extLst>
      <p:ext uri="{BB962C8B-B14F-4D97-AF65-F5344CB8AC3E}">
        <p14:creationId xmlns:p14="http://schemas.microsoft.com/office/powerpoint/2010/main" val="2407938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preserve="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344451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Quote and Attribut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ormAutofit/>
          </a:bodyPr>
          <a:lstStyle>
            <a:lvl1pPr marL="0" marR="0" indent="0" algn="l" defTabSz="457200" rtl="0" eaLnBrk="1" fontAlgn="auto" latinLnBrk="0" hangingPunct="1">
              <a:lnSpc>
                <a:spcPct val="100000"/>
              </a:lnSpc>
              <a:spcBef>
                <a:spcPct val="0"/>
              </a:spcBef>
              <a:spcAft>
                <a:spcPts val="0"/>
              </a:spcAft>
              <a:buClrTx/>
              <a:buSzTx/>
              <a:buFontTx/>
              <a:buNone/>
              <a:tabLst/>
              <a:defRPr lang="en-US" sz="2800" b="0" i="0" u="none" strike="noStrike" baseline="0" smtClean="0">
                <a:latin typeface="Intel Clear Light" panose="020B0404020203020204" pitchFamily="34" charset="0"/>
              </a:defRPr>
            </a:lvl1pPr>
          </a:lstStyle>
          <a:p>
            <a:r>
              <a:rPr lang="en-US" dirty="0"/>
              <a:t>28pt Light headline</a:t>
            </a:r>
          </a:p>
        </p:txBody>
      </p:sp>
      <p:sp>
        <p:nvSpPr>
          <p:cNvPr id="3" name="Content Placeholder 2"/>
          <p:cNvSpPr>
            <a:spLocks noGrp="1"/>
          </p:cNvSpPr>
          <p:nvPr>
            <p:ph idx="1" hasCustomPrompt="1"/>
          </p:nvPr>
        </p:nvSpPr>
        <p:spPr/>
        <p:txBody>
          <a:bodyPr anchor="ctr" anchorCtr="0"/>
          <a:lstStyle>
            <a:lvl1pPr marL="173038" indent="-173038">
              <a:lnSpc>
                <a:spcPct val="90000"/>
              </a:lnSpc>
              <a:defRPr sz="4400" baseline="0">
                <a:solidFill>
                  <a:schemeClr val="accent2"/>
                </a:solidFill>
                <a:latin typeface="Intel Clear Light" panose="020B0404020203020204" pitchFamily="34" charset="0"/>
                <a:cs typeface="Intel Clear Light" panose="020B0404020203020204" pitchFamily="34" charset="0"/>
              </a:defRPr>
            </a:lvl1pPr>
            <a:lvl2pPr marL="400050" indent="-225425">
              <a:buFont typeface="Lucida Grande"/>
              <a:buChar char="−"/>
              <a:defRPr sz="1200">
                <a:latin typeface="Intel Clear Light" panose="020B0404020203020204" pitchFamily="34" charset="0"/>
                <a:cs typeface="Intel Clear Light" panose="020B0404020203020204" pitchFamily="34" charset="0"/>
              </a:defRPr>
            </a:lvl2pPr>
            <a:lvl3pPr marL="685800" indent="-228600">
              <a:defRPr sz="1100">
                <a:latin typeface="Intel Clear Light" panose="020B0404020203020204" pitchFamily="34" charset="0"/>
              </a:defRPr>
            </a:lvl3pPr>
            <a:lvl4pPr>
              <a:defRPr sz="1050">
                <a:latin typeface="Intel Clear Light" panose="020B0404020203020204" pitchFamily="34" charset="0"/>
              </a:defRPr>
            </a:lvl4pPr>
            <a:lvl5pPr>
              <a:defRPr sz="1000">
                <a:latin typeface="Intel Clear Light" panose="020B0404020203020204" pitchFamily="34" charset="0"/>
              </a:defRPr>
            </a:lvl5pPr>
          </a:lstStyle>
          <a:p>
            <a:pPr lvl="0"/>
            <a:r>
              <a:rPr lang="en-US" dirty="0"/>
              <a:t>44pt Light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457200" y="4767264"/>
            <a:ext cx="906780" cy="273844"/>
          </a:xfrm>
          <a:prstGeom prst="rect">
            <a:avLst/>
          </a:prstGeom>
        </p:spPr>
        <p:txBody>
          <a:bodyPr/>
          <a:lstStyle/>
          <a:p>
            <a:endParaRPr lang="en-US">
              <a:solidFill>
                <a:prstClr val="black"/>
              </a:solidFill>
            </a:endParaRPr>
          </a:p>
        </p:txBody>
      </p:sp>
      <p:sp>
        <p:nvSpPr>
          <p:cNvPr id="5" name="Footer Placeholder 4"/>
          <p:cNvSpPr>
            <a:spLocks noGrp="1"/>
          </p:cNvSpPr>
          <p:nvPr>
            <p:ph type="ftr" sz="quarter" idx="11"/>
          </p:nvPr>
        </p:nvSpPr>
        <p:spPr>
          <a:xfrm>
            <a:off x="3124200" y="4816638"/>
            <a:ext cx="2895600" cy="273844"/>
          </a:xfrm>
          <a:prstGeom prst="rect">
            <a:avLst/>
          </a:prstGeom>
        </p:spPr>
        <p:txBody>
          <a:bodyPr/>
          <a:lstStyle/>
          <a:p>
            <a:endParaRPr lang="en-US">
              <a:solidFill>
                <a:prstClr val="black"/>
              </a:solidFill>
            </a:endParaRPr>
          </a:p>
        </p:txBody>
      </p:sp>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3162980238"/>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31DDC-8CDD-419D-8D13-4188397341AF}"/>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0BBAB0FE-420D-4DEF-A733-E321A5FB66AD}"/>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D52724A6-A3E3-4CC7-99BB-7244DEBEFD1A}"/>
              </a:ext>
            </a:extLst>
          </p:cNvPr>
          <p:cNvSpPr>
            <a:spLocks noGrp="1"/>
          </p:cNvSpPr>
          <p:nvPr>
            <p:ph type="dt" sz="half" idx="10"/>
          </p:nvPr>
        </p:nvSpPr>
        <p:spPr/>
        <p:txBody>
          <a:bodyPr/>
          <a:lstStyle/>
          <a:p>
            <a:fld id="{0C4493C6-0BE6-4B04-A11F-F0898D6C602D}" type="datetimeFigureOut">
              <a:rPr lang="en-US" smtClean="0"/>
              <a:t>4/1/2021</a:t>
            </a:fld>
            <a:endParaRPr lang="en-US"/>
          </a:p>
        </p:txBody>
      </p:sp>
      <p:sp>
        <p:nvSpPr>
          <p:cNvPr id="5" name="Footer Placeholder 4">
            <a:extLst>
              <a:ext uri="{FF2B5EF4-FFF2-40B4-BE49-F238E27FC236}">
                <a16:creationId xmlns:a16="http://schemas.microsoft.com/office/drawing/2014/main" id="{48D1B77C-F851-4A91-A55C-9DF47C56275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FD545AC-5529-449E-BCC3-931A60FB8379}"/>
              </a:ext>
            </a:extLst>
          </p:cNvPr>
          <p:cNvSpPr>
            <a:spLocks noGrp="1"/>
          </p:cNvSpPr>
          <p:nvPr>
            <p:ph type="sldNum" sz="quarter" idx="12"/>
          </p:nvPr>
        </p:nvSpPr>
        <p:spPr/>
        <p:txBody>
          <a:bodyPr/>
          <a:lstStyle/>
          <a:p>
            <a:fld id="{0196E185-7B85-41E3-8607-670D159DA6FA}" type="slidenum">
              <a:rPr lang="en-US" smtClean="0"/>
              <a:t>‹#›</a:t>
            </a:fld>
            <a:endParaRPr lang="en-US"/>
          </a:p>
        </p:txBody>
      </p:sp>
    </p:spTree>
    <p:extLst>
      <p:ext uri="{BB962C8B-B14F-4D97-AF65-F5344CB8AC3E}">
        <p14:creationId xmlns:p14="http://schemas.microsoft.com/office/powerpoint/2010/main" val="4254731116"/>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userDrawn="1">
  <p:cSld name="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mj-lt"/>
                <a:cs typeface="Arial" panose="020B0604020202020204" pitchFamily="34" charset="0"/>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200">
                <a:solidFill>
                  <a:schemeClr val="tx2"/>
                </a:solidFill>
              </a:defRPr>
            </a:lvl5pPr>
          </a:lstStyle>
          <a:p>
            <a:pPr lvl="0"/>
            <a:r>
              <a:rPr lang="en-US" dirty="0"/>
              <a:t>18pt Intel Clear body text</a:t>
            </a:r>
          </a:p>
          <a:p>
            <a:pPr lvl="1"/>
            <a:r>
              <a:rPr lang="en-US" dirty="0"/>
              <a:t>18pt Intel Clear bullet one</a:t>
            </a:r>
          </a:p>
          <a:p>
            <a:pPr lvl="2"/>
            <a:r>
              <a:rPr lang="en-US" dirty="0"/>
              <a:t>16pt Intel Clear sub-bullet</a:t>
            </a:r>
          </a:p>
          <a:p>
            <a:pPr lvl="3"/>
            <a:r>
              <a:rPr lang="en-US" dirty="0"/>
              <a:t>14pt Intel Clear fourth level</a:t>
            </a:r>
          </a:p>
          <a:p>
            <a:pPr lvl="4"/>
            <a:r>
              <a:rPr lang="en-US" dirty="0"/>
              <a:t>12pt Intel Clear fifth level</a:t>
            </a:r>
          </a:p>
        </p:txBody>
      </p:sp>
      <p:sp>
        <p:nvSpPr>
          <p:cNvPr id="2" name="Footer Placeholder 1"/>
          <p:cNvSpPr>
            <a:spLocks noGrp="1"/>
          </p:cNvSpPr>
          <p:nvPr>
            <p:ph type="ftr" sz="quarter" idx="14"/>
          </p:nvPr>
        </p:nvSpPr>
        <p:spPr/>
        <p:txBody>
          <a:bodyPr/>
          <a:lstStyle/>
          <a:p>
            <a:r>
              <a:rPr lang="en-US" sz="800" dirty="0">
                <a:solidFill>
                  <a:prstClr val="white"/>
                </a:solidFill>
              </a:rPr>
              <a:t>IAGS</a:t>
            </a:r>
          </a:p>
          <a:p>
            <a:r>
              <a:rPr lang="en-US" sz="700" dirty="0">
                <a:solidFill>
                  <a:prstClr val="white"/>
                </a:solidFill>
              </a:rPr>
              <a:t>Intel Confidential</a:t>
            </a:r>
          </a:p>
        </p:txBody>
      </p:sp>
    </p:spTree>
    <p:extLst>
      <p:ext uri="{BB962C8B-B14F-4D97-AF65-F5344CB8AC3E}">
        <p14:creationId xmlns:p14="http://schemas.microsoft.com/office/powerpoint/2010/main" val="3306941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preserve="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80" name="Square"/>
          <p:cNvSpPr/>
          <p:nvPr/>
        </p:nvSpPr>
        <p:spPr>
          <a:xfrm>
            <a:off x="645831" y="4043173"/>
            <a:ext cx="455474" cy="455474"/>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81" name="Rectangle"/>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82" name="Square"/>
          <p:cNvSpPr/>
          <p:nvPr/>
        </p:nvSpPr>
        <p:spPr>
          <a:xfrm>
            <a:off x="645831" y="3714356"/>
            <a:ext cx="118096" cy="118096"/>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dirty="0"/>
              <a:t>75 </a:t>
            </a:r>
            <a:r>
              <a:rPr lang="en-US" dirty="0" err="1"/>
              <a:t>pt</a:t>
            </a:r>
            <a:r>
              <a:rPr lang="en-US" dirty="0"/>
              <a:t> Intel Clear Light</a:t>
            </a:r>
            <a:endParaRPr dirty="0"/>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p:nvGrpSpPr>
        <p:grpSpPr>
          <a:xfrm>
            <a:off x="1101304" y="4496790"/>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dirty="0"/>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dirty="0"/>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dirty="0"/>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dirty="0"/>
            </a:p>
          </p:txBody>
        </p:sp>
      </p:grpSp>
    </p:spTree>
    <p:extLst>
      <p:ext uri="{BB962C8B-B14F-4D97-AF65-F5344CB8AC3E}">
        <p14:creationId xmlns:p14="http://schemas.microsoft.com/office/powerpoint/2010/main" val="3720774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preserve="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0"/>
            <a:ext cx="2573076" cy="404487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dirty="0"/>
              <a:t>75 </a:t>
            </a:r>
            <a:r>
              <a:rPr lang="en-US" dirty="0" err="1"/>
              <a:t>pt</a:t>
            </a:r>
            <a:r>
              <a:rPr lang="en-US" dirty="0"/>
              <a:t> Intel Clear Light</a:t>
            </a:r>
            <a:endParaRPr dirty="0"/>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18pt Intel Clear Subhead, Date, Etc.</a:t>
            </a:r>
          </a:p>
        </p:txBody>
      </p:sp>
      <p:sp>
        <p:nvSpPr>
          <p:cNvPr id="10" name="Square">
            <a:extLst>
              <a:ext uri="{FF2B5EF4-FFF2-40B4-BE49-F238E27FC236}">
                <a16:creationId xmlns:a16="http://schemas.microsoft.com/office/drawing/2014/main" id="{5F1BD0FC-D3B7-4D2E-989A-64ED187DAF99}"/>
              </a:ext>
            </a:extLst>
          </p:cNvPr>
          <p:cNvSpPr/>
          <p:nvPr/>
        </p:nvSpPr>
        <p:spPr>
          <a:xfrm>
            <a:off x="645831" y="4043173"/>
            <a:ext cx="455474" cy="455474"/>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1" name="Rectangle">
            <a:extLst>
              <a:ext uri="{FF2B5EF4-FFF2-40B4-BE49-F238E27FC236}">
                <a16:creationId xmlns:a16="http://schemas.microsoft.com/office/drawing/2014/main" id="{3D2DE0DF-793A-4E90-BB4C-004CD646F4EF}"/>
              </a:ext>
            </a:extLst>
          </p:cNvPr>
          <p:cNvSpPr/>
          <p:nvPr/>
        </p:nvSpPr>
        <p:spPr>
          <a:xfrm>
            <a:off x="432050" y="3831598"/>
            <a:ext cx="214991" cy="211555"/>
          </a:xfrm>
          <a:prstGeom prst="rect">
            <a:avLst/>
          </a:prstGeom>
          <a:solidFill>
            <a:schemeClr val="accent3"/>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2" name="Square">
            <a:extLst>
              <a:ext uri="{FF2B5EF4-FFF2-40B4-BE49-F238E27FC236}">
                <a16:creationId xmlns:a16="http://schemas.microsoft.com/office/drawing/2014/main" id="{C39C59F8-1EBA-44B6-940C-E67247F76722}"/>
              </a:ext>
            </a:extLst>
          </p:cNvPr>
          <p:cNvSpPr/>
          <p:nvPr/>
        </p:nvSpPr>
        <p:spPr>
          <a:xfrm>
            <a:off x="645831" y="3714356"/>
            <a:ext cx="118096" cy="118096"/>
          </a:xfrm>
          <a:prstGeom prst="rect">
            <a:avLst/>
          </a:prstGeom>
          <a:solidFill>
            <a:schemeClr val="accent4"/>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grpSp>
        <p:nvGrpSpPr>
          <p:cNvPr id="14" name="Group 13">
            <a:extLst>
              <a:ext uri="{FF2B5EF4-FFF2-40B4-BE49-F238E27FC236}">
                <a16:creationId xmlns:a16="http://schemas.microsoft.com/office/drawing/2014/main" id="{25251DAF-788D-46D0-84B3-34DFEE6262F3}"/>
              </a:ext>
            </a:extLst>
          </p:cNvPr>
          <p:cNvGrpSpPr/>
          <p:nvPr/>
        </p:nvGrpSpPr>
        <p:grpSpPr>
          <a:xfrm>
            <a:off x="1101304" y="4496790"/>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dirty="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dirty="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dirty="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dirty="0"/>
            </a:p>
          </p:txBody>
        </p:sp>
      </p:grpSp>
    </p:spTree>
    <p:extLst>
      <p:ext uri="{BB962C8B-B14F-4D97-AF65-F5344CB8AC3E}">
        <p14:creationId xmlns:p14="http://schemas.microsoft.com/office/powerpoint/2010/main" val="3149668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preserve="1">
  <p:cSld name="Title White">
    <p:spTree>
      <p:nvGrpSpPr>
        <p:cNvPr id="1" name=""/>
        <p:cNvGrpSpPr/>
        <p:nvPr/>
      </p:nvGrpSpPr>
      <p:grpSpPr>
        <a:xfrm>
          <a:off x="0" y="0"/>
          <a:ext cx="0" cy="0"/>
          <a:chOff x="0" y="0"/>
          <a:chExt cx="0" cy="0"/>
        </a:xfrm>
      </p:grpSpPr>
      <p:sp>
        <p:nvSpPr>
          <p:cNvPr id="137" name="Rectangle"/>
          <p:cNvSpPr/>
          <p:nvPr/>
        </p:nvSpPr>
        <p:spPr>
          <a:xfrm>
            <a:off x="1099885" y="-21342"/>
            <a:ext cx="2573076" cy="4066213"/>
          </a:xfrm>
          <a:prstGeom prst="rect">
            <a:avLst/>
          </a:prstGeom>
          <a:solidFill>
            <a:srgbClr val="E7E7E7">
              <a:alpha val="39000"/>
            </a:srgb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7" y="2688960"/>
            <a:ext cx="8229601" cy="81887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a:defRPr sz="5625">
                <a:solidFill>
                  <a:srgbClr val="525252"/>
                </a:solidFill>
              </a:defRPr>
            </a:lvl1pPr>
          </a:lstStyle>
          <a:p>
            <a:r>
              <a:rPr lang="en-US" dirty="0"/>
              <a:t>75 </a:t>
            </a:r>
            <a:r>
              <a:rPr lang="en-US" dirty="0" err="1"/>
              <a:t>pt</a:t>
            </a:r>
            <a:r>
              <a:rPr lang="en-US" dirty="0"/>
              <a:t> Intel Clear</a:t>
            </a:r>
            <a:endParaRPr dirty="0"/>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18pt Intel Clear Subhead, Date, Etc.</a:t>
            </a:r>
          </a:p>
        </p:txBody>
      </p:sp>
      <p:sp>
        <p:nvSpPr>
          <p:cNvPr id="10" name="Square">
            <a:extLst>
              <a:ext uri="{FF2B5EF4-FFF2-40B4-BE49-F238E27FC236}">
                <a16:creationId xmlns:a16="http://schemas.microsoft.com/office/drawing/2014/main" id="{99F366F8-DC49-4E0B-B131-1FB92CC518E3}"/>
              </a:ext>
            </a:extLst>
          </p:cNvPr>
          <p:cNvSpPr/>
          <p:nvPr/>
        </p:nvSpPr>
        <p:spPr>
          <a:xfrm>
            <a:off x="645831" y="4043173"/>
            <a:ext cx="455474" cy="455474"/>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1" name="Rectangle">
            <a:extLst>
              <a:ext uri="{FF2B5EF4-FFF2-40B4-BE49-F238E27FC236}">
                <a16:creationId xmlns:a16="http://schemas.microsoft.com/office/drawing/2014/main" id="{10443275-64C7-4249-92B8-990C3BB41279}"/>
              </a:ext>
            </a:extLst>
          </p:cNvPr>
          <p:cNvSpPr/>
          <p:nvPr/>
        </p:nvSpPr>
        <p:spPr>
          <a:xfrm>
            <a:off x="432050" y="3831598"/>
            <a:ext cx="214991" cy="211555"/>
          </a:xfrm>
          <a:prstGeom prst="rect">
            <a:avLst/>
          </a:prstGeom>
          <a:solidFill>
            <a:srgbClr val="00C7FD"/>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12" name="Square">
            <a:extLst>
              <a:ext uri="{FF2B5EF4-FFF2-40B4-BE49-F238E27FC236}">
                <a16:creationId xmlns:a16="http://schemas.microsoft.com/office/drawing/2014/main" id="{85908D9A-1608-44B4-A0A3-FC9E665728CA}"/>
              </a:ext>
            </a:extLst>
          </p:cNvPr>
          <p:cNvSpPr/>
          <p:nvPr/>
        </p:nvSpPr>
        <p:spPr>
          <a:xfrm>
            <a:off x="645831" y="3714356"/>
            <a:ext cx="118096" cy="118096"/>
          </a:xfrm>
          <a:prstGeom prst="rect">
            <a:avLst/>
          </a:prstGeom>
          <a:solidFill>
            <a:srgbClr val="2872C5"/>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pic>
        <p:nvPicPr>
          <p:cNvPr id="3" name="Graphic 2">
            <a:extLst>
              <a:ext uri="{FF2B5EF4-FFF2-40B4-BE49-F238E27FC236}">
                <a16:creationId xmlns:a16="http://schemas.microsoft.com/office/drawing/2014/main" id="{2952F383-4862-4271-B541-5612120030D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99885" y="4494565"/>
            <a:ext cx="773819" cy="288542"/>
          </a:xfrm>
          <a:prstGeom prst="rect">
            <a:avLst/>
          </a:prstGeom>
        </p:spPr>
      </p:pic>
    </p:spTree>
    <p:extLst>
      <p:ext uri="{BB962C8B-B14F-4D97-AF65-F5344CB8AC3E}">
        <p14:creationId xmlns:p14="http://schemas.microsoft.com/office/powerpoint/2010/main" val="4040343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Tree>
    <p:extLst>
      <p:ext uri="{BB962C8B-B14F-4D97-AF65-F5344CB8AC3E}">
        <p14:creationId xmlns:p14="http://schemas.microsoft.com/office/powerpoint/2010/main" val="3210786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6.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1"/>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04283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7.xml><?xml version="1.0" encoding="utf-8"?>
<p:sldLayout xmlns:a="http://schemas.openxmlformats.org/drawingml/2006/main" xmlns:r="http://schemas.openxmlformats.org/officeDocument/2006/relationships" xmlns:p="http://schemas.openxmlformats.org/presentationml/2006/main" preserve="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8"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616168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6"/>
            <a:ext cx="8266510" cy="328613"/>
          </a:xfrm>
        </p:spPr>
        <p:txBody>
          <a:bodyPr>
            <a:noAutofit/>
          </a:bodyPr>
          <a:lstStyle>
            <a:lvl1pPr marL="0" indent="0">
              <a:buNone/>
              <a:defRPr sz="2400">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1441327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6"/>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2400">
                <a:solidFill>
                  <a:srgbClr val="525252"/>
                </a:solidFill>
              </a:defRPr>
            </a:lvl1pPr>
          </a:lstStyle>
          <a:p>
            <a:r>
              <a:rPr lang="en-US" dirty="0"/>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5" y="1255051"/>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460849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pPr/>
              <a:t>‹#›</a:t>
            </a:fld>
            <a:endParaRPr lang="en-US" dirty="0"/>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368506023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7200" y="183339"/>
            <a:ext cx="8229600" cy="741560"/>
          </a:xfrm>
        </p:spPr>
        <p:txBody>
          <a:bodyPr>
            <a:normAutofit/>
          </a:bodyPr>
          <a:lstStyle>
            <a:lvl1pPr>
              <a:defRPr sz="2800" baseline="0">
                <a:latin typeface="Intel Clear Light" panose="020B0404020203020204" pitchFamily="34" charset="0"/>
              </a:defRPr>
            </a:lvl1pPr>
          </a:lstStyle>
          <a:p>
            <a:r>
              <a:rPr lang="en-US" dirty="0"/>
              <a:t>28pt Light headline</a:t>
            </a:r>
          </a:p>
        </p:txBody>
      </p:sp>
      <p:sp>
        <p:nvSpPr>
          <p:cNvPr id="4" name="Date Placeholder 3"/>
          <p:cNvSpPr>
            <a:spLocks noGrp="1"/>
          </p:cNvSpPr>
          <p:nvPr>
            <p:ph type="dt" sz="half" idx="10"/>
          </p:nvPr>
        </p:nvSpPr>
        <p:spPr>
          <a:xfrm>
            <a:off x="457203" y="4767266"/>
            <a:ext cx="906780" cy="273844"/>
          </a:xfrm>
          <a:prstGeom prst="rect">
            <a:avLst/>
          </a:prstGeom>
        </p:spPr>
        <p:txBody>
          <a:bodyPr/>
          <a:lstStyle/>
          <a:p>
            <a:fld id="{D8C8DE80-9983-493A-871C-2AA0B8CBBA97}" type="datetime1">
              <a:rPr lang="en-US" smtClean="0">
                <a:solidFill>
                  <a:prstClr val="black"/>
                </a:solidFill>
              </a:rPr>
              <a:pPr/>
              <a:t>4/1/2021</a:t>
            </a:fld>
            <a:endParaRPr lang="en-US" dirty="0">
              <a:solidFill>
                <a:prstClr val="black"/>
              </a:solidFill>
            </a:endParaRPr>
          </a:p>
        </p:txBody>
      </p:sp>
      <p:sp>
        <p:nvSpPr>
          <p:cNvPr id="5" name="Footer Placeholder 4"/>
          <p:cNvSpPr>
            <a:spLocks noGrp="1"/>
          </p:cNvSpPr>
          <p:nvPr>
            <p:ph type="ftr" sz="quarter" idx="11"/>
          </p:nvPr>
        </p:nvSpPr>
        <p:spPr>
          <a:xfrm>
            <a:off x="3124203" y="4824461"/>
            <a:ext cx="5001415" cy="273844"/>
          </a:xfrm>
          <a:prstGeom prst="rect">
            <a:avLst/>
          </a:prstGeom>
        </p:spPr>
        <p:txBody>
          <a:bodyPr/>
          <a:lstStyle/>
          <a:p>
            <a:pPr>
              <a:defRPr/>
            </a:pPr>
            <a:r>
              <a:rPr lang="en-US">
                <a:solidFill>
                  <a:prstClr val="black"/>
                </a:solidFill>
              </a:rPr>
              <a:t>Intel Confidential</a:t>
            </a:r>
            <a:endParaRPr lang="en-US" dirty="0">
              <a:solidFill>
                <a:prstClr val="black"/>
              </a:solidFill>
            </a:endParaRPr>
          </a:p>
        </p:txBody>
      </p:sp>
      <p:sp>
        <p:nvSpPr>
          <p:cNvPr id="6" name="Slide Number Placeholder 5"/>
          <p:cNvSpPr>
            <a:spLocks noGrp="1"/>
          </p:cNvSpPr>
          <p:nvPr>
            <p:ph type="sldNum" sz="quarter" idx="12"/>
          </p:nvPr>
        </p:nvSpPr>
        <p:spPr/>
        <p:txBody>
          <a:bodyPr/>
          <a:lstStyle>
            <a:lvl1pPr>
              <a:defRPr>
                <a:latin typeface="Intel Clear Light" panose="020B0404020203020204" pitchFamily="34" charset="0"/>
              </a:defRPr>
            </a:lvl1pPr>
          </a:lstStyle>
          <a:p>
            <a:pPr>
              <a:defRPr/>
            </a:pPr>
            <a:fld id="{152014F4-1B9C-487C-9C92-261A63D4DBD6}" type="slidenum">
              <a:rPr lang="en-US" smtClean="0">
                <a:solidFill>
                  <a:prstClr val="white"/>
                </a:solidFill>
              </a:rPr>
              <a:pPr>
                <a:defRPr/>
              </a:pPr>
              <a:t>‹#›</a:t>
            </a:fld>
            <a:endParaRPr lang="en-US" dirty="0">
              <a:solidFill>
                <a:prstClr val="white"/>
              </a:solidFill>
            </a:endParaRPr>
          </a:p>
        </p:txBody>
      </p:sp>
      <p:sp>
        <p:nvSpPr>
          <p:cNvPr id="8" name="Text Placeholder 2"/>
          <p:cNvSpPr>
            <a:spLocks noGrp="1"/>
          </p:cNvSpPr>
          <p:nvPr>
            <p:ph idx="1"/>
          </p:nvPr>
        </p:nvSpPr>
        <p:spPr>
          <a:xfrm>
            <a:off x="455622" y="1200158"/>
            <a:ext cx="8167047" cy="3469911"/>
          </a:xfrm>
          <a:prstGeom prst="rect">
            <a:avLst/>
          </a:prstGeom>
        </p:spPr>
        <p:txBody>
          <a:bodyPr vert="horz" lIns="0" tIns="0" rIns="0" bIns="0" rtlCol="0">
            <a:normAutofit/>
          </a:bodyPr>
          <a:lstStyle/>
          <a:p>
            <a:pPr lvl="0"/>
            <a:r>
              <a:rPr lang="en-US" altLang="zh-TW"/>
              <a:t>Click to edit Master text styles</a:t>
            </a:r>
          </a:p>
          <a:p>
            <a:pPr lvl="1"/>
            <a:r>
              <a:rPr lang="en-US" altLang="zh-TW"/>
              <a:t>Second level</a:t>
            </a:r>
          </a:p>
          <a:p>
            <a:pPr lvl="2"/>
            <a:r>
              <a:rPr lang="en-US" altLang="zh-TW"/>
              <a:t>Third level</a:t>
            </a:r>
          </a:p>
          <a:p>
            <a:pPr lvl="3"/>
            <a:r>
              <a:rPr lang="en-US" altLang="zh-TW"/>
              <a:t>Fourth level</a:t>
            </a:r>
          </a:p>
          <a:p>
            <a:pPr lvl="4"/>
            <a:r>
              <a:rPr lang="en-US" altLang="zh-TW"/>
              <a:t>Fifth level</a:t>
            </a:r>
            <a:endParaRPr lang="en-US" dirty="0"/>
          </a:p>
        </p:txBody>
      </p:sp>
    </p:spTree>
    <p:extLst>
      <p:ext uri="{BB962C8B-B14F-4D97-AF65-F5344CB8AC3E}">
        <p14:creationId xmlns:p14="http://schemas.microsoft.com/office/powerpoint/2010/main" val="62669921"/>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preserve="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dirty="0"/>
          </a:p>
        </p:txBody>
      </p:sp>
      <p:sp>
        <p:nvSpPr>
          <p:cNvPr id="29" name="TextBox 28">
            <a:extLst>
              <a:ext uri="{FF2B5EF4-FFF2-40B4-BE49-F238E27FC236}">
                <a16:creationId xmlns:a16="http://schemas.microsoft.com/office/drawing/2014/main" id="{EFDF4199-9905-E94D-9EEB-E7016E48C0FC}"/>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6"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bg1"/>
                </a:solidFill>
              </a:defRPr>
            </a:lvl1pPr>
          </a:lstStyle>
          <a:p>
            <a:r>
              <a:rPr lang="en-US" dirty="0"/>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5" y="1199862"/>
            <a:ext cx="8258175" cy="2789923"/>
          </a:xfrm>
        </p:spPr>
        <p:txBody>
          <a:bodyPr>
            <a:normAutofit/>
          </a:bodyPr>
          <a:lstStyle>
            <a:lvl1pPr marL="0" indent="0">
              <a:buNone/>
              <a:defRPr sz="4500">
                <a:solidFill>
                  <a:schemeClr val="bg1"/>
                </a:solidFill>
              </a:defRPr>
            </a:lvl1pPr>
          </a:lstStyle>
          <a:p>
            <a:pPr lvl="0"/>
            <a:r>
              <a:rPr lang="en-US"/>
              <a:t>Click to edit Master text styles</a:t>
            </a:r>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2" name="Rectangle 11">
            <a:extLst>
              <a:ext uri="{FF2B5EF4-FFF2-40B4-BE49-F238E27FC236}">
                <a16:creationId xmlns:a16="http://schemas.microsoft.com/office/drawing/2014/main" id="{EBD06FF7-C66A-4B8C-9693-1423A8337983}"/>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13" name="Rectangle 12">
            <a:extLst>
              <a:ext uri="{FF2B5EF4-FFF2-40B4-BE49-F238E27FC236}">
                <a16:creationId xmlns:a16="http://schemas.microsoft.com/office/drawing/2014/main" id="{485269BB-7AC7-41A6-BC05-71FDAD0FDBA2}"/>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4"/>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115130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rgbClr val="525252"/>
                </a:solidFill>
              </a:defRPr>
            </a:lvl1pPr>
          </a:lstStyle>
          <a:p>
            <a:r>
              <a:rPr lang="en-US" dirty="0"/>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2"/>
            <a:ext cx="8266510" cy="328613"/>
          </a:xfrm>
        </p:spPr>
        <p:txBody>
          <a:bodyPr/>
          <a:lstStyle>
            <a:lvl1pPr marL="0" indent="0">
              <a:buNone/>
              <a:defRPr>
                <a:solidFill>
                  <a:schemeClr val="accent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714184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preserve="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pic>
        <p:nvPicPr>
          <p:cNvPr id="721"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Rectangle 12">
            <a:extLst>
              <a:ext uri="{FF2B5EF4-FFF2-40B4-BE49-F238E27FC236}">
                <a16:creationId xmlns:a16="http://schemas.microsoft.com/office/drawing/2014/main" id="{ED4D76E8-466A-4C06-9261-BDE1AA914749}"/>
              </a:ext>
            </a:extLst>
          </p:cNvPr>
          <p:cNvSpPr/>
          <p:nvPr/>
        </p:nvSpPr>
        <p:spPr>
          <a:xfrm>
            <a:off x="4108572" y="4921878"/>
            <a:ext cx="926857" cy="207749"/>
          </a:xfrm>
          <a:prstGeom prst="rect">
            <a:avLst/>
          </a:prstGeom>
        </p:spPr>
        <p:txBody>
          <a:bodyPr wrap="none">
            <a:spAutoFit/>
          </a:bodyPr>
          <a:lstStyle/>
          <a:p>
            <a:pPr algn="ctr"/>
            <a:r>
              <a:rPr lang="en-US" sz="750" dirty="0">
                <a:solidFill>
                  <a:schemeClr val="bg1"/>
                </a:solidFill>
              </a:rPr>
              <a:t>Intel Confidential</a:t>
            </a:r>
          </a:p>
        </p:txBody>
      </p:sp>
      <p:sp>
        <p:nvSpPr>
          <p:cNvPr id="14" name="Rectangle 13">
            <a:extLst>
              <a:ext uri="{FF2B5EF4-FFF2-40B4-BE49-F238E27FC236}">
                <a16:creationId xmlns:a16="http://schemas.microsoft.com/office/drawing/2014/main" id="{2588B335-02FC-4504-AF46-DF56B2EC52E4}"/>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dirty="0"/>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6"/>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011454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preserve="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5" name="Rectangle 14">
            <a:extLst>
              <a:ext uri="{FF2B5EF4-FFF2-40B4-BE49-F238E27FC236}">
                <a16:creationId xmlns:a16="http://schemas.microsoft.com/office/drawing/2014/main" id="{68A864FA-3818-4931-B452-798F1E7F5A67}"/>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16" name="Rectangle 15">
            <a:extLst>
              <a:ext uri="{FF2B5EF4-FFF2-40B4-BE49-F238E27FC236}">
                <a16:creationId xmlns:a16="http://schemas.microsoft.com/office/drawing/2014/main" id="{48FC8DFF-85CB-4435-B144-6A1DC4093482}"/>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89"/>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dirty="0"/>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5"/>
            <a:ext cx="8266510" cy="328613"/>
          </a:xfrm>
        </p:spPr>
        <p:txBody>
          <a:bodyPr/>
          <a:lstStyle>
            <a:lvl1pPr marL="0" indent="0">
              <a:buNone/>
              <a:defRPr>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749502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preserve="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697" name="Square"/>
          <p:cNvSpPr/>
          <p:nvPr/>
        </p:nvSpPr>
        <p:spPr>
          <a:xfrm>
            <a:off x="532480" y="1721894"/>
            <a:ext cx="238979" cy="238979"/>
          </a:xfrm>
          <a:prstGeom prst="rect">
            <a:avLst/>
          </a:prstGeom>
          <a:solidFill>
            <a:srgbClr val="00C7FD"/>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dirty="0"/>
          </a:p>
        </p:txBody>
      </p:sp>
      <p:sp>
        <p:nvSpPr>
          <p:cNvPr id="698" name="Square"/>
          <p:cNvSpPr/>
          <p:nvPr/>
        </p:nvSpPr>
        <p:spPr>
          <a:xfrm>
            <a:off x="40260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699" name="Square"/>
          <p:cNvSpPr/>
          <p:nvPr/>
        </p:nvSpPr>
        <p:spPr>
          <a:xfrm>
            <a:off x="532481"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700" name="Rectangle"/>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pic>
        <p:nvPicPr>
          <p:cNvPr id="705"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Rectangle 18">
            <a:extLst>
              <a:ext uri="{FF2B5EF4-FFF2-40B4-BE49-F238E27FC236}">
                <a16:creationId xmlns:a16="http://schemas.microsoft.com/office/drawing/2014/main" id="{D5D8740F-FED9-4D14-9DF3-3BA84ADF820C}"/>
              </a:ext>
            </a:extLst>
          </p:cNvPr>
          <p:cNvSpPr/>
          <p:nvPr/>
        </p:nvSpPr>
        <p:spPr>
          <a:xfrm>
            <a:off x="4108572" y="4921878"/>
            <a:ext cx="926857" cy="207749"/>
          </a:xfrm>
          <a:prstGeom prst="rect">
            <a:avLst/>
          </a:prstGeom>
        </p:spPr>
        <p:txBody>
          <a:bodyPr wrap="none">
            <a:spAutoFit/>
          </a:bodyPr>
          <a:lstStyle/>
          <a:p>
            <a:pPr algn="ctr"/>
            <a:r>
              <a:rPr lang="en-US" sz="750" dirty="0">
                <a:solidFill>
                  <a:schemeClr val="bg1"/>
                </a:solidFill>
              </a:rPr>
              <a:t>Intel Confidential</a:t>
            </a:r>
          </a:p>
        </p:txBody>
      </p:sp>
      <p:sp>
        <p:nvSpPr>
          <p:cNvPr id="20" name="Rectangle 19">
            <a:extLst>
              <a:ext uri="{FF2B5EF4-FFF2-40B4-BE49-F238E27FC236}">
                <a16:creationId xmlns:a16="http://schemas.microsoft.com/office/drawing/2014/main" id="{1DEF55E0-947C-4281-8A2A-E59398C246AB}"/>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872834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preserve="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p:nvSpPr>
        <p:spPr>
          <a:xfrm>
            <a:off x="8806273" y="4803960"/>
            <a:ext cx="337551" cy="337551"/>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22" name="Rectangle">
            <a:extLst>
              <a:ext uri="{FF2B5EF4-FFF2-40B4-BE49-F238E27FC236}">
                <a16:creationId xmlns:a16="http://schemas.microsoft.com/office/drawing/2014/main" id="{8A1BD37C-2C85-4873-ABDD-4B358A87ED4B}"/>
              </a:ext>
            </a:extLst>
          </p:cNvPr>
          <p:cNvSpPr/>
          <p:nvPr/>
        </p:nvSpPr>
        <p:spPr>
          <a:xfrm>
            <a:off x="4360638" y="301919"/>
            <a:ext cx="4445633" cy="4502603"/>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670" name="Square"/>
          <p:cNvSpPr/>
          <p:nvPr/>
        </p:nvSpPr>
        <p:spPr>
          <a:xfrm>
            <a:off x="530635" y="1721894"/>
            <a:ext cx="238979" cy="238979"/>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dirty="0"/>
          </a:p>
        </p:txBody>
      </p:sp>
      <p:sp>
        <p:nvSpPr>
          <p:cNvPr id="671" name="Square"/>
          <p:cNvSpPr/>
          <p:nvPr/>
        </p:nvSpPr>
        <p:spPr>
          <a:xfrm>
            <a:off x="400459" y="1591738"/>
            <a:ext cx="130739" cy="130739"/>
          </a:xfrm>
          <a:prstGeom prst="rect">
            <a:avLst/>
          </a:prstGeom>
          <a:solidFill>
            <a:srgbClr val="F6CB4B"/>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672" name="Square"/>
          <p:cNvSpPr/>
          <p:nvPr/>
        </p:nvSpPr>
        <p:spPr>
          <a:xfrm>
            <a:off x="530635" y="1517307"/>
            <a:ext cx="74043" cy="74042"/>
          </a:xfrm>
          <a:prstGeom prst="rect">
            <a:avLst/>
          </a:prstGeom>
          <a:solidFill>
            <a:srgbClr val="D9692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pic>
        <p:nvPicPr>
          <p:cNvPr id="673"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Rectangle 14">
            <a:extLst>
              <a:ext uri="{FF2B5EF4-FFF2-40B4-BE49-F238E27FC236}">
                <a16:creationId xmlns:a16="http://schemas.microsoft.com/office/drawing/2014/main" id="{431659E3-0873-4033-A7E2-31DB4A07B08A}"/>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20" name="Rectangle 19">
            <a:extLst>
              <a:ext uri="{FF2B5EF4-FFF2-40B4-BE49-F238E27FC236}">
                <a16:creationId xmlns:a16="http://schemas.microsoft.com/office/drawing/2014/main" id="{C660C086-3964-411C-85AF-F720D5E83519}"/>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3052346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preserve="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p:nvSpPr>
        <p:spPr>
          <a:xfrm>
            <a:off x="8806273" y="4803960"/>
            <a:ext cx="337551" cy="337551"/>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21" name="Rectangle">
            <a:extLst>
              <a:ext uri="{FF2B5EF4-FFF2-40B4-BE49-F238E27FC236}">
                <a16:creationId xmlns:a16="http://schemas.microsoft.com/office/drawing/2014/main" id="{1E9FE6C1-27FB-467A-8BF9-B80A0C35FEDB}"/>
              </a:ext>
            </a:extLst>
          </p:cNvPr>
          <p:cNvSpPr/>
          <p:nvPr/>
        </p:nvSpPr>
        <p:spPr>
          <a:xfrm>
            <a:off x="4360638" y="301919"/>
            <a:ext cx="4445633" cy="4502603"/>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p:nvSpPr>
        <p:spPr>
          <a:xfrm>
            <a:off x="530635" y="1721894"/>
            <a:ext cx="238979" cy="238979"/>
          </a:xfrm>
          <a:prstGeom prst="rect">
            <a:avLst/>
          </a:prstGeom>
          <a:solidFill>
            <a:srgbClr val="004A86"/>
          </a:solidFill>
          <a:ln w="12700">
            <a:miter lim="400000"/>
          </a:ln>
        </p:spPr>
        <p:txBody>
          <a:bodyPr lIns="19050" tIns="19050" rIns="19050" bIns="19050" anchor="ctr"/>
          <a:lstStyle/>
          <a:p>
            <a:pPr algn="ctr" defTabSz="309563">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dirty="0"/>
          </a:p>
        </p:txBody>
      </p:sp>
      <p:sp>
        <p:nvSpPr>
          <p:cNvPr id="12" name="Square">
            <a:extLst>
              <a:ext uri="{FF2B5EF4-FFF2-40B4-BE49-F238E27FC236}">
                <a16:creationId xmlns:a16="http://schemas.microsoft.com/office/drawing/2014/main" id="{85A14FBD-B953-BA4F-8F83-DE73E3C37290}"/>
              </a:ext>
            </a:extLst>
          </p:cNvPr>
          <p:cNvSpPr/>
          <p:nvPr/>
        </p:nvSpPr>
        <p:spPr>
          <a:xfrm>
            <a:off x="400459" y="1591738"/>
            <a:ext cx="130739" cy="130739"/>
          </a:xfrm>
          <a:prstGeom prst="rect">
            <a:avLst/>
          </a:prstGeom>
          <a:solidFill>
            <a:srgbClr val="7BDE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7" name="Square">
            <a:extLst>
              <a:ext uri="{FF2B5EF4-FFF2-40B4-BE49-F238E27FC236}">
                <a16:creationId xmlns:a16="http://schemas.microsoft.com/office/drawing/2014/main" id="{59044771-2E3B-C941-8593-8E508F542287}"/>
              </a:ext>
            </a:extLst>
          </p:cNvPr>
          <p:cNvSpPr/>
          <p:nvPr/>
        </p:nvSpPr>
        <p:spPr>
          <a:xfrm>
            <a:off x="530635" y="1517307"/>
            <a:ext cx="74043" cy="74042"/>
          </a:xfrm>
          <a:prstGeom prst="rect">
            <a:avLst/>
          </a:prstGeom>
          <a:solidFill>
            <a:srgbClr val="B4F0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Rectangle 13">
            <a:extLst>
              <a:ext uri="{FF2B5EF4-FFF2-40B4-BE49-F238E27FC236}">
                <a16:creationId xmlns:a16="http://schemas.microsoft.com/office/drawing/2014/main" id="{5C1E74A4-2107-4448-BA31-9630404A452B}"/>
              </a:ext>
            </a:extLst>
          </p:cNvPr>
          <p:cNvSpPr/>
          <p:nvPr/>
        </p:nvSpPr>
        <p:spPr>
          <a:xfrm>
            <a:off x="4106168" y="4921878"/>
            <a:ext cx="931665" cy="207749"/>
          </a:xfrm>
          <a:prstGeom prst="rect">
            <a:avLst/>
          </a:prstGeom>
        </p:spPr>
        <p:txBody>
          <a:bodyPr wrap="none">
            <a:spAutoFit/>
          </a:bodyPr>
          <a:lstStyle/>
          <a:p>
            <a:pPr algn="ctr"/>
            <a:r>
              <a:rPr lang="en-US" sz="750" dirty="0">
                <a:solidFill>
                  <a:schemeClr val="bg1"/>
                </a:solidFill>
              </a:rPr>
              <a:t>Intel Confidential</a:t>
            </a:r>
          </a:p>
        </p:txBody>
      </p:sp>
      <p:sp>
        <p:nvSpPr>
          <p:cNvPr id="19" name="Rectangle 18">
            <a:extLst>
              <a:ext uri="{FF2B5EF4-FFF2-40B4-BE49-F238E27FC236}">
                <a16:creationId xmlns:a16="http://schemas.microsoft.com/office/drawing/2014/main" id="{1DABA887-D95E-434F-B1E9-73FC7AE8C2A8}"/>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6"/>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Tree>
    <p:extLst>
      <p:ext uri="{BB962C8B-B14F-4D97-AF65-F5344CB8AC3E}">
        <p14:creationId xmlns:p14="http://schemas.microsoft.com/office/powerpoint/2010/main" val="716930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p:nvSpPr>
        <p:spPr>
          <a:xfrm>
            <a:off x="8806273" y="4803960"/>
            <a:ext cx="337551" cy="337551"/>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sp>
        <p:nvSpPr>
          <p:cNvPr id="9" name="Rectangle">
            <a:extLst>
              <a:ext uri="{FF2B5EF4-FFF2-40B4-BE49-F238E27FC236}">
                <a16:creationId xmlns:a16="http://schemas.microsoft.com/office/drawing/2014/main" id="{1EFAB719-B3C2-4520-AFF9-4A06F169DB2B}"/>
              </a:ext>
            </a:extLst>
          </p:cNvPr>
          <p:cNvSpPr/>
          <p:nvPr/>
        </p:nvSpPr>
        <p:spPr>
          <a:xfrm>
            <a:off x="4360638" y="301919"/>
            <a:ext cx="4445633" cy="4502603"/>
          </a:xfrm>
          <a:prstGeom prst="rect">
            <a:avLst/>
          </a:prstGeom>
          <a:solidFill>
            <a:schemeClr val="bg1"/>
          </a:solidFill>
          <a:ln w="12700">
            <a:miter lim="400000"/>
          </a:ln>
        </p:spPr>
        <p:txBody>
          <a:bodyPr lIns="0" tIns="0" rIns="0" bIns="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511" name="Rectangle"/>
          <p:cNvSpPr/>
          <p:nvPr/>
        </p:nvSpPr>
        <p:spPr>
          <a:xfrm>
            <a:off x="4361290" y="301399"/>
            <a:ext cx="4445633" cy="4502603"/>
          </a:xfrm>
          <a:prstGeom prst="rect">
            <a:avLst/>
          </a:prstGeom>
          <a:solidFill>
            <a:srgbClr val="FFFFFF"/>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7"/>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2"/>
                </a:solidFill>
              </a:defRPr>
            </a:lvl1pPr>
          </a:lstStyle>
          <a:p>
            <a:r>
              <a:rPr lang="en-US" dirty="0"/>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2"/>
                </a:solidFill>
                <a:latin typeface="+mn-lt"/>
              </a:defRPr>
            </a:lvl1pPr>
            <a:lvl2pPr marL="171450"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dirty="0">
              <a:ln>
                <a:noFill/>
              </a:ln>
              <a:solidFill>
                <a:schemeClr val="tx2"/>
              </a:solidFill>
              <a:effectLst/>
              <a:uFillTx/>
              <a:latin typeface="+mn-lt"/>
              <a:ea typeface="+mn-ea"/>
              <a:cs typeface="+mn-cs"/>
              <a:sym typeface="Helvetica Neue"/>
            </a:endParaRPr>
          </a:p>
        </p:txBody>
      </p:sp>
    </p:spTree>
    <p:extLst>
      <p:ext uri="{BB962C8B-B14F-4D97-AF65-F5344CB8AC3E}">
        <p14:creationId xmlns:p14="http://schemas.microsoft.com/office/powerpoint/2010/main" val="548490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preserve="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p:nvSpPr>
        <p:spPr>
          <a:xfrm>
            <a:off x="8806273" y="4805389"/>
            <a:ext cx="337551" cy="337551"/>
          </a:xfrm>
          <a:prstGeom prst="rect">
            <a:avLst/>
          </a:prstGeom>
          <a:solidFill>
            <a:schemeClr val="accent1">
              <a:alpha val="50000"/>
            </a:schemeClr>
          </a:solidFill>
          <a:ln w="12700">
            <a:miter lim="400000"/>
          </a:ln>
        </p:spPr>
        <p:txBody>
          <a:bodyPr lIns="0" tIns="0" rIns="0" bIns="0" anchor="ctr"/>
          <a:lstStyle/>
          <a:p>
            <a:pPr defTabSz="309563">
              <a:defRPr sz="3200">
                <a:solidFill>
                  <a:srgbClr val="026FC5"/>
                </a:solidFill>
                <a:latin typeface="Helvetica Neue Medium"/>
                <a:ea typeface="Helvetica Neue Medium"/>
                <a:cs typeface="Helvetica Neue Medium"/>
                <a:sym typeface="Helvetica Neue Medium"/>
              </a:defRPr>
            </a:pPr>
            <a:endParaRPr sz="1200" dirty="0"/>
          </a:p>
        </p:txBody>
      </p:sp>
      <p:sp>
        <p:nvSpPr>
          <p:cNvPr id="20" name="TextBox 19">
            <a:extLst>
              <a:ext uri="{FF2B5EF4-FFF2-40B4-BE49-F238E27FC236}">
                <a16:creationId xmlns:a16="http://schemas.microsoft.com/office/drawing/2014/main" id="{DC922DFF-5663-40DE-9B54-4149EDB7740E}"/>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23" name="Rectangle 22">
            <a:extLst>
              <a:ext uri="{FF2B5EF4-FFF2-40B4-BE49-F238E27FC236}">
                <a16:creationId xmlns:a16="http://schemas.microsoft.com/office/drawing/2014/main" id="{3C3544D4-6B59-4B11-BC0E-2FD48F693641}"/>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24" name="Rectangle 23">
            <a:extLst>
              <a:ext uri="{FF2B5EF4-FFF2-40B4-BE49-F238E27FC236}">
                <a16:creationId xmlns:a16="http://schemas.microsoft.com/office/drawing/2014/main" id="{562FEA03-1122-4C36-ACD1-DA42FB8A03DC}"/>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5" name="Rectangle 24">
            <a:extLst>
              <a:ext uri="{FF2B5EF4-FFF2-40B4-BE49-F238E27FC236}">
                <a16:creationId xmlns:a16="http://schemas.microsoft.com/office/drawing/2014/main" id="{373D4EB9-5CAF-4B81-91EA-AD490D0B13E4}"/>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142850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preserve="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7"/>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6"/>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dirty="0"/>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8" y="555172"/>
            <a:ext cx="3648908" cy="808610"/>
          </a:xfrm>
        </p:spPr>
        <p:txBody>
          <a:bodyPr anchor="b" anchorCtr="0">
            <a:normAutofit/>
          </a:bodyPr>
          <a:lstStyle>
            <a:lvl1pPr marL="0" indent="0">
              <a:buNone/>
              <a:defRPr sz="2400">
                <a:solidFill>
                  <a:schemeClr val="bg1"/>
                </a:solidFill>
                <a:latin typeface="+mn-lt"/>
              </a:defRPr>
            </a:lvl1pPr>
            <a:lvl2pPr marL="171450"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p:nvSpPr>
        <p:spPr>
          <a:xfrm>
            <a:off x="1" y="4751407"/>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22" name="Rectangle 21">
            <a:extLst>
              <a:ext uri="{FF2B5EF4-FFF2-40B4-BE49-F238E27FC236}">
                <a16:creationId xmlns:a16="http://schemas.microsoft.com/office/drawing/2014/main" id="{8D716FF7-59F9-414F-85CD-8E23360D2B4C}"/>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24" name="Rectangle 23">
            <a:extLst>
              <a:ext uri="{FF2B5EF4-FFF2-40B4-BE49-F238E27FC236}">
                <a16:creationId xmlns:a16="http://schemas.microsoft.com/office/drawing/2014/main" id="{AD4273EB-E90B-42F7-8CE9-6A1713A08CA3}"/>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25" name="Rectangle 24">
            <a:extLst>
              <a:ext uri="{FF2B5EF4-FFF2-40B4-BE49-F238E27FC236}">
                <a16:creationId xmlns:a16="http://schemas.microsoft.com/office/drawing/2014/main" id="{F98FFA5B-1C6A-486A-A0FE-02206FCDC54A}"/>
              </a:ext>
            </a:extLst>
          </p:cNvPr>
          <p:cNvSpPr/>
          <p:nvPr/>
        </p:nvSpPr>
        <p:spPr>
          <a:xfrm rot="5400000">
            <a:off x="6568903" y="2179659"/>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597930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itle" preserve="1">
  <p:cSld name="Title Slide with Radial Gradient">
    <p:bg>
      <p:bgPr>
        <a:blipFill dpi="0" rotWithShape="1">
          <a:blip r:embed="rId2"/>
          <a:srcRect/>
          <a:stretch>
            <a:fillRect/>
          </a:stretch>
        </a:blipFill>
        <a:effectLst/>
      </p:bgPr>
    </p:bg>
    <p:spTree>
      <p:nvGrpSpPr>
        <p:cNvPr id="1" name=""/>
        <p:cNvGrpSpPr/>
        <p:nvPr/>
      </p:nvGrpSpPr>
      <p:grpSpPr>
        <a:xfrm>
          <a:off x="0" y="0"/>
          <a:ext cx="0" cy="0"/>
          <a:chOff x="0" y="0"/>
          <a:chExt cx="0" cy="0"/>
        </a:xfrm>
      </p:grpSpPr>
      <p:pic>
        <p:nvPicPr>
          <p:cNvPr id="9" name="Picture 8" descr="StackedISWhite.png"/>
          <p:cNvPicPr>
            <a:picLocks noChangeAspect="1"/>
          </p:cNvPicPr>
          <p:nvPr/>
        </p:nvPicPr>
        <p:blipFill>
          <a:blip r:embed="rId3"/>
          <a:stretch>
            <a:fillRect/>
          </a:stretch>
        </p:blipFill>
        <p:spPr>
          <a:xfrm>
            <a:off x="462619" y="399798"/>
            <a:ext cx="1230751" cy="1157248"/>
          </a:xfrm>
          <a:prstGeom prst="rect">
            <a:avLst/>
          </a:prstGeom>
        </p:spPr>
      </p:pic>
      <p:sp>
        <p:nvSpPr>
          <p:cNvPr id="2"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3"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spTree>
    <p:extLst>
      <p:ext uri="{BB962C8B-B14F-4D97-AF65-F5344CB8AC3E}">
        <p14:creationId xmlns:p14="http://schemas.microsoft.com/office/powerpoint/2010/main" val="3728126761"/>
      </p:ext>
    </p:extLst>
  </p:cSld>
  <p:clrMapOvr>
    <a:masterClrMapping/>
  </p:clrMapOvr>
  <p:hf hdr="0" ftr="0" dt="0"/>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p:extLst>
              <p:ext uri="{D42A27DB-BD31-4B8C-83A1-F6EECF244321}">
                <p14:modId xmlns:p14="http://schemas.microsoft.com/office/powerpoint/2010/main" val="2573589087"/>
              </p:ext>
            </p:extLst>
          </p:nvPr>
        </p:nvGraphicFramePr>
        <p:xfrm>
          <a:off x="5401195"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accent1"/>
                </a:solidFill>
              </a:defRPr>
            </a:lvl1pPr>
          </a:lstStyle>
          <a:p>
            <a:r>
              <a:rPr lang="en-US" dirty="0"/>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p:nvSpPr>
        <p:spPr>
          <a:xfrm>
            <a:off x="1" y="-54181"/>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p:nvSpPr>
        <p:spPr>
          <a:xfrm rot="5400000">
            <a:off x="-2233838"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4009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preserve="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p:nvSpPr>
        <p:spPr>
          <a:xfrm>
            <a:off x="353290" y="348095"/>
            <a:ext cx="8454371" cy="4458629"/>
          </a:xfrm>
          <a:prstGeom prst="rect">
            <a:avLst/>
          </a:prstGeom>
          <a:solidFill>
            <a:schemeClr val="accent1"/>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861" name="Square"/>
          <p:cNvSpPr/>
          <p:nvPr/>
        </p:nvSpPr>
        <p:spPr>
          <a:xfrm>
            <a:off x="8807702" y="4803961"/>
            <a:ext cx="336299" cy="339540"/>
          </a:xfrm>
          <a:prstGeom prst="rect">
            <a:avLst/>
          </a:prstGeom>
          <a:solidFill>
            <a:schemeClr val="accent1"/>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41A778AB-F6EC-4101-87E6-DECF7944E661}"/>
              </a:ext>
            </a:extLst>
          </p:cNvPr>
          <p:cNvSpPr/>
          <p:nvPr/>
        </p:nvSpPr>
        <p:spPr>
          <a:xfrm>
            <a:off x="4108572" y="4921878"/>
            <a:ext cx="926857" cy="207749"/>
          </a:xfrm>
          <a:prstGeom prst="rect">
            <a:avLst/>
          </a:prstGeom>
        </p:spPr>
        <p:txBody>
          <a:bodyPr wrap="none">
            <a:spAutoFit/>
          </a:bodyPr>
          <a:lstStyle/>
          <a:p>
            <a:pPr algn="ctr"/>
            <a:r>
              <a:rPr lang="en-US" sz="750" dirty="0">
                <a:solidFill>
                  <a:schemeClr val="bg1"/>
                </a:solidFill>
              </a:rPr>
              <a:t>Intel Confidential</a:t>
            </a:r>
          </a:p>
        </p:txBody>
      </p:sp>
      <p:sp>
        <p:nvSpPr>
          <p:cNvPr id="9" name="Rectangle 8">
            <a:extLst>
              <a:ext uri="{FF2B5EF4-FFF2-40B4-BE49-F238E27FC236}">
                <a16:creationId xmlns:a16="http://schemas.microsoft.com/office/drawing/2014/main" id="{F6E1F1A6-2FDF-4676-B713-F9746DD3A821}"/>
              </a:ext>
            </a:extLst>
          </p:cNvPr>
          <p:cNvSpPr/>
          <p:nvPr/>
        </p:nvSpPr>
        <p:spPr>
          <a:xfrm>
            <a:off x="362258" y="4921878"/>
            <a:ext cx="1364476" cy="207749"/>
          </a:xfrm>
          <a:prstGeom prst="rect">
            <a:avLst/>
          </a:prstGeom>
        </p:spPr>
        <p:txBody>
          <a:bodyPr wrap="none">
            <a:spAutoFit/>
          </a:bodyPr>
          <a:lstStyle/>
          <a:p>
            <a:pPr algn="l"/>
            <a:r>
              <a:rPr lang="en-US" sz="750" dirty="0">
                <a:solidFill>
                  <a:schemeClr val="bg1"/>
                </a:solidFill>
              </a:rPr>
              <a:t>Department or Event Name</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dirty="0"/>
              <a:t>48pt Intel Clear Light Body. For content that is not a section, but has a big idea in text only.</a:t>
            </a:r>
          </a:p>
        </p:txBody>
      </p:sp>
    </p:spTree>
    <p:extLst>
      <p:ext uri="{BB962C8B-B14F-4D97-AF65-F5344CB8AC3E}">
        <p14:creationId xmlns:p14="http://schemas.microsoft.com/office/powerpoint/2010/main" val="3929669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preserve="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p:nvSpPr>
        <p:spPr>
          <a:xfrm>
            <a:off x="353290" y="348095"/>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63">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dirty="0"/>
          </a:p>
        </p:txBody>
      </p:sp>
      <p:sp>
        <p:nvSpPr>
          <p:cNvPr id="861" name="Square"/>
          <p:cNvSpPr/>
          <p:nvPr/>
        </p:nvSpPr>
        <p:spPr>
          <a:xfrm>
            <a:off x="8807702" y="4803961"/>
            <a:ext cx="336299" cy="339540"/>
          </a:xfrm>
          <a:prstGeom prst="rect">
            <a:avLst/>
          </a:prstGeom>
          <a:solidFill>
            <a:schemeClr val="accent2">
              <a:lumMod val="75000"/>
            </a:schemeClr>
          </a:solidFill>
          <a:ln w="12700">
            <a:miter lim="400000"/>
          </a:ln>
        </p:spPr>
        <p:txBody>
          <a:bodyPr lIns="0" tIns="0" rIns="0" bIns="0" anchor="ctr"/>
          <a:lstStyle/>
          <a:p>
            <a:pPr algn="ctr" defTabSz="309563">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dirty="0"/>
          </a:p>
        </p:txBody>
      </p:sp>
      <p:pic>
        <p:nvPicPr>
          <p:cNvPr id="862" name="Image" descr="Image"/>
          <p:cNvPicPr>
            <a:picLocks noChangeAspect="1"/>
          </p:cNvPicPr>
          <p:nvPr/>
        </p:nvPicPr>
        <p:blipFill>
          <a:blip r:embed="rId2"/>
          <a:stretch>
            <a:fillRect/>
          </a:stretch>
        </p:blipFill>
        <p:spPr>
          <a:xfrm>
            <a:off x="8363575" y="4907264"/>
            <a:ext cx="368438" cy="142876"/>
          </a:xfrm>
          <a:prstGeom prst="rect">
            <a:avLst/>
          </a:prstGeom>
          <a:ln w="12700">
            <a:miter lim="400000"/>
          </a:ln>
        </p:spPr>
      </p:pic>
      <p:sp>
        <p:nvSpPr>
          <p:cNvPr id="866" name="Text"/>
          <p:cNvSpPr txBox="1"/>
          <p:nvPr/>
        </p:nvSpPr>
        <p:spPr>
          <a:xfrm>
            <a:off x="8957209" y="4903503"/>
            <a:ext cx="38537" cy="142347"/>
          </a:xfrm>
          <a:prstGeom prst="rect">
            <a:avLst/>
          </a:prstGeom>
          <a:ln w="12700">
            <a:miter lim="400000"/>
          </a:ln>
        </p:spPr>
        <p:txBody>
          <a:bodyPr wrap="none" lIns="19050" tIns="19050" rIns="19050" bIns="19050" anchor="b">
            <a:spAutoFit/>
          </a:bodyPr>
          <a:lstStyle/>
          <a:p>
            <a:pPr algn="ctr" defTabSz="219075">
              <a:lnSpc>
                <a:spcPct val="100000"/>
              </a:lnSpc>
              <a:spcBef>
                <a:spcPts val="0"/>
              </a:spcBef>
              <a:defRPr sz="1800">
                <a:solidFill>
                  <a:srgbClr val="FFFFFF"/>
                </a:solidFill>
                <a:latin typeface="Intel Clear"/>
                <a:ea typeface="Intel Clear"/>
                <a:cs typeface="Intel Clear"/>
                <a:sym typeface="Intel Clear"/>
              </a:defRPr>
            </a:pPr>
            <a:endParaRPr sz="675" dirty="0"/>
          </a:p>
        </p:txBody>
      </p:sp>
      <p:sp>
        <p:nvSpPr>
          <p:cNvPr id="13" name="TextBox 12">
            <a:extLst>
              <a:ext uri="{FF2B5EF4-FFF2-40B4-BE49-F238E27FC236}">
                <a16:creationId xmlns:a16="http://schemas.microsoft.com/office/drawing/2014/main" id="{9D4875CE-AB47-3643-8581-D89E9CF7EFC1}"/>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8" name="Rectangle 7">
            <a:extLst>
              <a:ext uri="{FF2B5EF4-FFF2-40B4-BE49-F238E27FC236}">
                <a16:creationId xmlns:a16="http://schemas.microsoft.com/office/drawing/2014/main" id="{52E60B70-5DF3-4398-B558-301661292DFC}"/>
              </a:ext>
            </a:extLst>
          </p:cNvPr>
          <p:cNvSpPr/>
          <p:nvPr/>
        </p:nvSpPr>
        <p:spPr>
          <a:xfrm>
            <a:off x="4106168" y="4921878"/>
            <a:ext cx="931666" cy="207749"/>
          </a:xfrm>
          <a:prstGeom prst="rect">
            <a:avLst/>
          </a:prstGeom>
        </p:spPr>
        <p:txBody>
          <a:bodyPr wrap="none">
            <a:spAutoFit/>
          </a:bodyPr>
          <a:lstStyle/>
          <a:p>
            <a:pPr algn="ctr"/>
            <a:r>
              <a:rPr lang="en-US" sz="750" dirty="0">
                <a:solidFill>
                  <a:schemeClr val="bg1"/>
                </a:solidFill>
              </a:rPr>
              <a:t>Intel Confidential</a:t>
            </a:r>
          </a:p>
        </p:txBody>
      </p:sp>
      <p:sp>
        <p:nvSpPr>
          <p:cNvPr id="9" name="Rectangle 8">
            <a:extLst>
              <a:ext uri="{FF2B5EF4-FFF2-40B4-BE49-F238E27FC236}">
                <a16:creationId xmlns:a16="http://schemas.microsoft.com/office/drawing/2014/main" id="{EC2CF38D-B95A-4CD5-8F7D-86EA9C709AD4}"/>
              </a:ext>
            </a:extLst>
          </p:cNvPr>
          <p:cNvSpPr/>
          <p:nvPr/>
        </p:nvSpPr>
        <p:spPr>
          <a:xfrm>
            <a:off x="362258" y="4921878"/>
            <a:ext cx="1366080" cy="207749"/>
          </a:xfrm>
          <a:prstGeom prst="rect">
            <a:avLst/>
          </a:prstGeom>
        </p:spPr>
        <p:txBody>
          <a:bodyPr wrap="none">
            <a:spAutoFit/>
          </a:bodyPr>
          <a:lstStyle/>
          <a:p>
            <a:pPr algn="l"/>
            <a:r>
              <a:rPr lang="en-US" sz="750" dirty="0">
                <a:solidFill>
                  <a:schemeClr val="bg1"/>
                </a:solidFill>
              </a:rPr>
              <a:t>Department or Event Name</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7"/>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dirty="0"/>
              <a:t>48pt Intel Clear Light Body. For content that is not a section, but has a big idea in text only.</a:t>
            </a:r>
          </a:p>
        </p:txBody>
      </p:sp>
    </p:spTree>
    <p:extLst>
      <p:ext uri="{BB962C8B-B14F-4D97-AF65-F5344CB8AC3E}">
        <p14:creationId xmlns:p14="http://schemas.microsoft.com/office/powerpoint/2010/main" val="2522802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preserve="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4962"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77"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77"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dirty="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p:nvSpPr>
        <p:spPr>
          <a:xfrm>
            <a:off x="1" y="4751407"/>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p:nvSpPr>
        <p:spPr>
          <a:xfrm rot="5400000">
            <a:off x="6568903" y="2179659"/>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784945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31DDC-8CDD-419D-8D13-4188397341AF}"/>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0BBAB0FE-420D-4DEF-A733-E321A5FB66AD}"/>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D52724A6-A3E3-4CC7-99BB-7244DEBEFD1A}"/>
              </a:ext>
            </a:extLst>
          </p:cNvPr>
          <p:cNvSpPr>
            <a:spLocks noGrp="1"/>
          </p:cNvSpPr>
          <p:nvPr>
            <p:ph type="dt" sz="half" idx="10"/>
          </p:nvPr>
        </p:nvSpPr>
        <p:spPr/>
        <p:txBody>
          <a:bodyPr/>
          <a:lstStyle/>
          <a:p>
            <a:fld id="{0C4493C6-0BE6-4B04-A11F-F0898D6C602D}" type="datetimeFigureOut">
              <a:rPr lang="en-US" smtClean="0"/>
              <a:t>4/1/2021</a:t>
            </a:fld>
            <a:endParaRPr lang="en-US"/>
          </a:p>
        </p:txBody>
      </p:sp>
      <p:sp>
        <p:nvSpPr>
          <p:cNvPr id="5" name="Footer Placeholder 4">
            <a:extLst>
              <a:ext uri="{FF2B5EF4-FFF2-40B4-BE49-F238E27FC236}">
                <a16:creationId xmlns:a16="http://schemas.microsoft.com/office/drawing/2014/main" id="{48D1B77C-F851-4A91-A55C-9DF47C56275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FD545AC-5529-449E-BCC3-931A60FB8379}"/>
              </a:ext>
            </a:extLst>
          </p:cNvPr>
          <p:cNvSpPr>
            <a:spLocks noGrp="1"/>
          </p:cNvSpPr>
          <p:nvPr>
            <p:ph type="sldNum" sz="quarter" idx="12"/>
          </p:nvPr>
        </p:nvSpPr>
        <p:spPr/>
        <p:txBody>
          <a:bodyPr/>
          <a:lstStyle/>
          <a:p>
            <a:fld id="{0196E185-7B85-41E3-8607-670D159DA6FA}" type="slidenum">
              <a:rPr lang="en-US" smtClean="0"/>
              <a:t>‹#›</a:t>
            </a:fld>
            <a:endParaRPr lang="en-US"/>
          </a:p>
        </p:txBody>
      </p:sp>
    </p:spTree>
    <p:extLst>
      <p:ext uri="{BB962C8B-B14F-4D97-AF65-F5344CB8AC3E}">
        <p14:creationId xmlns:p14="http://schemas.microsoft.com/office/powerpoint/2010/main" val="3142875355"/>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userDrawn="1">
  <p:cSld name="Title and Bulleted Tex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fld id="{EE2556C5-CE8C-6547-B838-EA80C61A4AF7}" type="slidenum">
              <a:rPr lang="en-US" smtClean="0">
                <a:solidFill>
                  <a:prstClr val="white"/>
                </a:solidFill>
              </a:rPr>
              <a:pPr/>
              <a:t>‹#›</a:t>
            </a:fld>
            <a:endParaRPr lang="en-US" dirty="0">
              <a:solidFill>
                <a:prstClr val="white"/>
              </a:solidFill>
            </a:endParaRPr>
          </a:p>
        </p:txBody>
      </p:sp>
      <p:sp>
        <p:nvSpPr>
          <p:cNvPr id="7" name="Title 6"/>
          <p:cNvSpPr>
            <a:spLocks noGrp="1"/>
          </p:cNvSpPr>
          <p:nvPr>
            <p:ph type="title" hasCustomPrompt="1"/>
          </p:nvPr>
        </p:nvSpPr>
        <p:spPr>
          <a:xfrm>
            <a:off x="455613" y="308848"/>
            <a:ext cx="8229600" cy="868680"/>
          </a:xfrm>
        </p:spPr>
        <p:txBody>
          <a:bodyPr/>
          <a:lstStyle>
            <a:lvl1pPr>
              <a:defRPr b="0" i="0" baseline="0">
                <a:solidFill>
                  <a:schemeClr val="tx2"/>
                </a:solidFill>
                <a:latin typeface="+mj-lt"/>
                <a:cs typeface="Arial" panose="020B0604020202020204" pitchFamily="34" charset="0"/>
              </a:defRPr>
            </a:lvl1pPr>
          </a:lstStyle>
          <a:p>
            <a:r>
              <a:rPr lang="en-US" dirty="0"/>
              <a:t>28pt Intel Clear Headline</a:t>
            </a:r>
          </a:p>
        </p:txBody>
      </p:sp>
      <p:sp>
        <p:nvSpPr>
          <p:cNvPr id="9" name="Content Placeholder 8"/>
          <p:cNvSpPr>
            <a:spLocks noGrp="1"/>
          </p:cNvSpPr>
          <p:nvPr>
            <p:ph sz="quarter" idx="13" hasCustomPrompt="1"/>
          </p:nvPr>
        </p:nvSpPr>
        <p:spPr>
          <a:xfrm>
            <a:off x="455614" y="1203326"/>
            <a:ext cx="8228012" cy="3425825"/>
          </a:xfrm>
        </p:spPr>
        <p:txBody>
          <a:bodyPr/>
          <a:lstStyle>
            <a:lvl1pPr>
              <a:defRPr>
                <a:solidFill>
                  <a:srgbClr val="0071C5"/>
                </a:solidFill>
              </a:defRPr>
            </a:lvl1pPr>
            <a:lvl2pPr>
              <a:defRPr sz="1800">
                <a:solidFill>
                  <a:schemeClr val="tx2"/>
                </a:solidFill>
              </a:defRPr>
            </a:lvl2pPr>
            <a:lvl3pPr>
              <a:defRPr sz="1600">
                <a:solidFill>
                  <a:schemeClr val="tx2"/>
                </a:solidFill>
              </a:defRPr>
            </a:lvl3pPr>
            <a:lvl4pPr>
              <a:defRPr sz="1400">
                <a:solidFill>
                  <a:schemeClr val="tx2"/>
                </a:solidFill>
              </a:defRPr>
            </a:lvl4pPr>
            <a:lvl5pPr>
              <a:defRPr sz="1200">
                <a:solidFill>
                  <a:schemeClr val="tx2"/>
                </a:solidFill>
              </a:defRPr>
            </a:lvl5pPr>
          </a:lstStyle>
          <a:p>
            <a:pPr lvl="0"/>
            <a:r>
              <a:rPr lang="en-US" dirty="0"/>
              <a:t>18pt Intel Clear body text</a:t>
            </a:r>
          </a:p>
          <a:p>
            <a:pPr lvl="1"/>
            <a:r>
              <a:rPr lang="en-US" dirty="0"/>
              <a:t>18pt Intel Clear bullet one</a:t>
            </a:r>
          </a:p>
          <a:p>
            <a:pPr lvl="2"/>
            <a:r>
              <a:rPr lang="en-US" dirty="0"/>
              <a:t>16pt Intel Clear sub-bullet</a:t>
            </a:r>
          </a:p>
          <a:p>
            <a:pPr lvl="3"/>
            <a:r>
              <a:rPr lang="en-US" dirty="0"/>
              <a:t>14pt Intel Clear fourth level</a:t>
            </a:r>
          </a:p>
          <a:p>
            <a:pPr lvl="4"/>
            <a:r>
              <a:rPr lang="en-US" dirty="0"/>
              <a:t>12pt Intel Clear fifth level</a:t>
            </a:r>
          </a:p>
        </p:txBody>
      </p:sp>
      <p:sp>
        <p:nvSpPr>
          <p:cNvPr id="2" name="Footer Placeholder 1"/>
          <p:cNvSpPr>
            <a:spLocks noGrp="1"/>
          </p:cNvSpPr>
          <p:nvPr>
            <p:ph type="ftr" sz="quarter" idx="14"/>
          </p:nvPr>
        </p:nvSpPr>
        <p:spPr/>
        <p:txBody>
          <a:bodyPr/>
          <a:lstStyle/>
          <a:p>
            <a:r>
              <a:rPr lang="en-US" sz="800" dirty="0">
                <a:solidFill>
                  <a:prstClr val="white"/>
                </a:solidFill>
              </a:rPr>
              <a:t>IAGS</a:t>
            </a:r>
          </a:p>
          <a:p>
            <a:r>
              <a:rPr lang="en-US" sz="700" dirty="0">
                <a:solidFill>
                  <a:prstClr val="white"/>
                </a:solidFill>
              </a:rPr>
              <a:t>Intel Confidential</a:t>
            </a:r>
          </a:p>
        </p:txBody>
      </p:sp>
    </p:spTree>
    <p:extLst>
      <p:ext uri="{BB962C8B-B14F-4D97-AF65-F5344CB8AC3E}">
        <p14:creationId xmlns:p14="http://schemas.microsoft.com/office/powerpoint/2010/main" val="4135711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preserve="1" userDrawn="1">
  <p:cSld name="Title Blue A">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1"/>
            <a:ext cx="2573076" cy="4044871"/>
          </a:xfrm>
          <a:prstGeom prst="rect">
            <a:avLst/>
          </a:prstGeom>
          <a:solidFill>
            <a:schemeClr val="accent1"/>
          </a:solidFill>
          <a:ln w="12700">
            <a:miter lim="400000"/>
          </a:ln>
        </p:spPr>
        <p:txBody>
          <a:bodyPr lIns="0" tIns="0" rIns="0" bIns="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0" name="Square"/>
          <p:cNvSpPr/>
          <p:nvPr/>
        </p:nvSpPr>
        <p:spPr>
          <a:xfrm>
            <a:off x="645832" y="4043173"/>
            <a:ext cx="455474" cy="455474"/>
          </a:xfrm>
          <a:prstGeom prst="rect">
            <a:avLst/>
          </a:prstGeom>
          <a:solidFill>
            <a:schemeClr val="accent1"/>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1" name="Rectangle"/>
          <p:cNvSpPr/>
          <p:nvPr/>
        </p:nvSpPr>
        <p:spPr>
          <a:xfrm>
            <a:off x="432051" y="3831599"/>
            <a:ext cx="214991" cy="211555"/>
          </a:xfrm>
          <a:prstGeom prst="rect">
            <a:avLst/>
          </a:prstGeom>
          <a:solidFill>
            <a:srgbClr val="00C7FD"/>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82" name="Square"/>
          <p:cNvSpPr/>
          <p:nvPr/>
        </p:nvSpPr>
        <p:spPr>
          <a:xfrm>
            <a:off x="645831" y="3714357"/>
            <a:ext cx="118096" cy="118096"/>
          </a:xfrm>
          <a:prstGeom prst="rect">
            <a:avLst/>
          </a:prstGeom>
          <a:solidFill>
            <a:schemeClr val="accent1"/>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8" y="2688961"/>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17" name="Text Placeholder 2">
            <a:extLst>
              <a:ext uri="{FF2B5EF4-FFF2-40B4-BE49-F238E27FC236}">
                <a16:creationId xmlns:a16="http://schemas.microsoft.com/office/drawing/2014/main" id="{75379059-B28C-483A-9CD1-B3EB81874AEC}"/>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BEFC1083-9176-4B55-B8AB-9F31A213ED26}"/>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grpSp>
        <p:nvGrpSpPr>
          <p:cNvPr id="9" name="Group 8">
            <a:extLst>
              <a:ext uri="{FF2B5EF4-FFF2-40B4-BE49-F238E27FC236}">
                <a16:creationId xmlns:a16="http://schemas.microsoft.com/office/drawing/2014/main" id="{698DF977-78B3-4C00-9E43-1223CD667932}"/>
              </a:ext>
            </a:extLst>
          </p:cNvPr>
          <p:cNvGrpSpPr/>
          <p:nvPr userDrawn="1"/>
        </p:nvGrpSpPr>
        <p:grpSpPr>
          <a:xfrm>
            <a:off x="1101304" y="4496791"/>
            <a:ext cx="794816" cy="297601"/>
            <a:chOff x="1314450" y="6391094"/>
            <a:chExt cx="1123377" cy="420623"/>
          </a:xfrm>
        </p:grpSpPr>
        <p:sp>
          <p:nvSpPr>
            <p:cNvPr id="5" name="Freeform: Shape 4">
              <a:extLst>
                <a:ext uri="{FF2B5EF4-FFF2-40B4-BE49-F238E27FC236}">
                  <a16:creationId xmlns:a16="http://schemas.microsoft.com/office/drawing/2014/main" id="{78F73C8D-05B1-4270-85FA-B1FD37A25A06}"/>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6" name="Freeform: Shape 5">
              <a:extLst>
                <a:ext uri="{FF2B5EF4-FFF2-40B4-BE49-F238E27FC236}">
                  <a16:creationId xmlns:a16="http://schemas.microsoft.com/office/drawing/2014/main" id="{FC6580CA-6E37-4F04-8FAD-D6491FEE8CE6}"/>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7" name="Freeform: Shape 6">
              <a:extLst>
                <a:ext uri="{FF2B5EF4-FFF2-40B4-BE49-F238E27FC236}">
                  <a16:creationId xmlns:a16="http://schemas.microsoft.com/office/drawing/2014/main" id="{1C614C49-972F-498A-9654-844CECF9AF64}"/>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8" name="Freeform: Shape 7">
              <a:extLst>
                <a:ext uri="{FF2B5EF4-FFF2-40B4-BE49-F238E27FC236}">
                  <a16:creationId xmlns:a16="http://schemas.microsoft.com/office/drawing/2014/main" id="{922EBBE0-933B-4A65-BAAC-DC5972E3F9A4}"/>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1977338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preserve="1" userDrawn="1">
  <p:cSld name="1_Title Blue B">
    <p:bg>
      <p:bgPr>
        <a:solidFill>
          <a:srgbClr val="184A86"/>
        </a:solidFill>
        <a:effectLst/>
      </p:bgPr>
    </p:bg>
    <p:spTree>
      <p:nvGrpSpPr>
        <p:cNvPr id="1" name=""/>
        <p:cNvGrpSpPr/>
        <p:nvPr/>
      </p:nvGrpSpPr>
      <p:grpSpPr>
        <a:xfrm>
          <a:off x="0" y="0"/>
          <a:ext cx="0" cy="0"/>
          <a:chOff x="0" y="0"/>
          <a:chExt cx="0" cy="0"/>
        </a:xfrm>
      </p:grpSpPr>
      <p:sp>
        <p:nvSpPr>
          <p:cNvPr id="74" name="Rectangle"/>
          <p:cNvSpPr/>
          <p:nvPr/>
        </p:nvSpPr>
        <p:spPr>
          <a:xfrm>
            <a:off x="1102020" y="1"/>
            <a:ext cx="2573076" cy="4044871"/>
          </a:xfrm>
          <a:prstGeom prst="rect">
            <a:avLst/>
          </a:prstGeom>
          <a:solidFill>
            <a:schemeClr val="accent1"/>
          </a:solidFill>
          <a:ln w="12700">
            <a:miter lim="400000"/>
          </a:ln>
        </p:spPr>
        <p:txBody>
          <a:bodyPr lIns="0" tIns="0" rIns="0" bIns="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Text Placeholder 2">
            <a:extLst>
              <a:ext uri="{FF2B5EF4-FFF2-40B4-BE49-F238E27FC236}">
                <a16:creationId xmlns:a16="http://schemas.microsoft.com/office/drawing/2014/main" id="{6E706504-BEDA-1441-8BC1-243269FBBCB8}"/>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rgbClr val="00C7FD"/>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31" name="Title Text">
            <a:extLst>
              <a:ext uri="{FF2B5EF4-FFF2-40B4-BE49-F238E27FC236}">
                <a16:creationId xmlns:a16="http://schemas.microsoft.com/office/drawing/2014/main" id="{89FD31ED-4225-F549-987B-028F84979F81}"/>
              </a:ext>
            </a:extLst>
          </p:cNvPr>
          <p:cNvSpPr txBox="1">
            <a:spLocks noGrp="1"/>
          </p:cNvSpPr>
          <p:nvPr>
            <p:ph type="title" hasCustomPrompt="1"/>
          </p:nvPr>
        </p:nvSpPr>
        <p:spPr>
          <a:xfrm>
            <a:off x="1421608" y="2688961"/>
            <a:ext cx="8229601" cy="81887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5625">
                <a:solidFill>
                  <a:schemeClr val="bg1"/>
                </a:solidFill>
              </a:defRPr>
            </a:lvl1pPr>
          </a:lstStyle>
          <a:p>
            <a:r>
              <a:rPr lang="en-US"/>
              <a:t>75 </a:t>
            </a:r>
            <a:r>
              <a:rPr lang="en-US" err="1"/>
              <a:t>pt</a:t>
            </a:r>
            <a:r>
              <a:rPr lang="en-US"/>
              <a:t> Intel Clear Light</a:t>
            </a:r>
            <a:endParaRPr/>
          </a:p>
        </p:txBody>
      </p:sp>
      <p:sp>
        <p:nvSpPr>
          <p:cNvPr id="21" name="Text Placeholder 6">
            <a:extLst>
              <a:ext uri="{FF2B5EF4-FFF2-40B4-BE49-F238E27FC236}">
                <a16:creationId xmlns:a16="http://schemas.microsoft.com/office/drawing/2014/main" id="{71E0DDC0-B435-4D0B-837E-0E27121099BC}"/>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5F1BD0FC-D3B7-4D2E-989A-64ED187DAF99}"/>
              </a:ext>
            </a:extLst>
          </p:cNvPr>
          <p:cNvSpPr/>
          <p:nvPr userDrawn="1"/>
        </p:nvSpPr>
        <p:spPr>
          <a:xfrm>
            <a:off x="645832" y="4043173"/>
            <a:ext cx="455474" cy="455474"/>
          </a:xfrm>
          <a:prstGeom prst="rect">
            <a:avLst/>
          </a:prstGeom>
          <a:solidFill>
            <a:schemeClr val="accent4"/>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3D2DE0DF-793A-4E90-BB4C-004CD646F4EF}"/>
              </a:ext>
            </a:extLst>
          </p:cNvPr>
          <p:cNvSpPr/>
          <p:nvPr userDrawn="1"/>
        </p:nvSpPr>
        <p:spPr>
          <a:xfrm>
            <a:off x="432051" y="3831599"/>
            <a:ext cx="214991" cy="211555"/>
          </a:xfrm>
          <a:prstGeom prst="rect">
            <a:avLst/>
          </a:prstGeom>
          <a:solidFill>
            <a:schemeClr val="accent3"/>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C39C59F8-1EBA-44B6-940C-E67247F76722}"/>
              </a:ext>
            </a:extLst>
          </p:cNvPr>
          <p:cNvSpPr/>
          <p:nvPr userDrawn="1"/>
        </p:nvSpPr>
        <p:spPr>
          <a:xfrm>
            <a:off x="645831" y="3714357"/>
            <a:ext cx="118096" cy="118096"/>
          </a:xfrm>
          <a:prstGeom prst="rect">
            <a:avLst/>
          </a:prstGeom>
          <a:solidFill>
            <a:schemeClr val="accent4"/>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grpSp>
        <p:nvGrpSpPr>
          <p:cNvPr id="14" name="Group 13">
            <a:extLst>
              <a:ext uri="{FF2B5EF4-FFF2-40B4-BE49-F238E27FC236}">
                <a16:creationId xmlns:a16="http://schemas.microsoft.com/office/drawing/2014/main" id="{25251DAF-788D-46D0-84B3-34DFEE6262F3}"/>
              </a:ext>
            </a:extLst>
          </p:cNvPr>
          <p:cNvGrpSpPr/>
          <p:nvPr userDrawn="1"/>
        </p:nvGrpSpPr>
        <p:grpSpPr>
          <a:xfrm>
            <a:off x="1101304" y="4496791"/>
            <a:ext cx="794816" cy="297601"/>
            <a:chOff x="1314450" y="6391094"/>
            <a:chExt cx="1123377" cy="420623"/>
          </a:xfrm>
        </p:grpSpPr>
        <p:sp>
          <p:nvSpPr>
            <p:cNvPr id="15" name="Freeform: Shape 14">
              <a:extLst>
                <a:ext uri="{FF2B5EF4-FFF2-40B4-BE49-F238E27FC236}">
                  <a16:creationId xmlns:a16="http://schemas.microsoft.com/office/drawing/2014/main" id="{A050DF4B-855E-41F4-9B0B-9B0BA01FB4FE}"/>
                </a:ext>
              </a:extLst>
            </p:cNvPr>
            <p:cNvSpPr/>
            <p:nvPr/>
          </p:nvSpPr>
          <p:spPr>
            <a:xfrm>
              <a:off x="1314450" y="6396809"/>
              <a:ext cx="78581" cy="78581"/>
            </a:xfrm>
            <a:custGeom>
              <a:avLst/>
              <a:gdLst>
                <a:gd name="connsiteX0" fmla="*/ 0 w 78581"/>
                <a:gd name="connsiteY0" fmla="*/ 0 h 78581"/>
                <a:gd name="connsiteX1" fmla="*/ 78581 w 78581"/>
                <a:gd name="connsiteY1" fmla="*/ 0 h 78581"/>
                <a:gd name="connsiteX2" fmla="*/ 78581 w 78581"/>
                <a:gd name="connsiteY2" fmla="*/ 78581 h 78581"/>
                <a:gd name="connsiteX3" fmla="*/ 0 w 78581"/>
                <a:gd name="connsiteY3" fmla="*/ 78581 h 78581"/>
              </a:gdLst>
              <a:ahLst/>
              <a:cxnLst>
                <a:cxn ang="0">
                  <a:pos x="connsiteX0" y="connsiteY0"/>
                </a:cxn>
                <a:cxn ang="0">
                  <a:pos x="connsiteX1" y="connsiteY1"/>
                </a:cxn>
                <a:cxn ang="0">
                  <a:pos x="connsiteX2" y="connsiteY2"/>
                </a:cxn>
                <a:cxn ang="0">
                  <a:pos x="connsiteX3" y="connsiteY3"/>
                </a:cxn>
              </a:cxnLst>
              <a:rect l="l" t="t" r="r" b="b"/>
              <a:pathLst>
                <a:path w="78581" h="78581">
                  <a:moveTo>
                    <a:pt x="0" y="0"/>
                  </a:moveTo>
                  <a:lnTo>
                    <a:pt x="78581" y="0"/>
                  </a:lnTo>
                  <a:lnTo>
                    <a:pt x="78581" y="78581"/>
                  </a:lnTo>
                  <a:lnTo>
                    <a:pt x="0" y="78581"/>
                  </a:lnTo>
                  <a:close/>
                </a:path>
              </a:pathLst>
            </a:custGeom>
            <a:solidFill>
              <a:srgbClr val="00B2E3"/>
            </a:solidFill>
            <a:ln w="9525" cap="flat">
              <a:noFill/>
              <a:prstDash val="solid"/>
              <a:miter/>
            </a:ln>
          </p:spPr>
          <p:txBody>
            <a:bodyPr rtlCol="0" anchor="ctr"/>
            <a:lstStyle/>
            <a:p>
              <a:endParaRPr lang="en-US" sz="1350"/>
            </a:p>
          </p:txBody>
        </p:sp>
        <p:sp>
          <p:nvSpPr>
            <p:cNvPr id="17" name="Freeform: Shape 16">
              <a:extLst>
                <a:ext uri="{FF2B5EF4-FFF2-40B4-BE49-F238E27FC236}">
                  <a16:creationId xmlns:a16="http://schemas.microsoft.com/office/drawing/2014/main" id="{D5E76890-19E8-4E79-B88A-5E246700E0DB}"/>
                </a:ext>
              </a:extLst>
            </p:cNvPr>
            <p:cNvSpPr/>
            <p:nvPr/>
          </p:nvSpPr>
          <p:spPr>
            <a:xfrm>
              <a:off x="1316545" y="6391094"/>
              <a:ext cx="995171" cy="420623"/>
            </a:xfrm>
            <a:custGeom>
              <a:avLst/>
              <a:gdLst>
                <a:gd name="connsiteX0" fmla="*/ 74486 w 995171"/>
                <a:gd name="connsiteY0" fmla="*/ 131921 h 420623"/>
                <a:gd name="connsiteX1" fmla="*/ 0 w 995171"/>
                <a:gd name="connsiteY1" fmla="*/ 131921 h 420623"/>
                <a:gd name="connsiteX2" fmla="*/ 0 w 995171"/>
                <a:gd name="connsiteY2" fmla="*/ 414719 h 420623"/>
                <a:gd name="connsiteX3" fmla="*/ 74486 w 995171"/>
                <a:gd name="connsiteY3" fmla="*/ 414719 h 420623"/>
                <a:gd name="connsiteX4" fmla="*/ 74486 w 995171"/>
                <a:gd name="connsiteY4" fmla="*/ 131921 h 420623"/>
                <a:gd name="connsiteX5" fmla="*/ 568262 w 995171"/>
                <a:gd name="connsiteY5" fmla="*/ 417576 h 420623"/>
                <a:gd name="connsiteX6" fmla="*/ 568262 w 995171"/>
                <a:gd name="connsiteY6" fmla="*/ 348234 h 420623"/>
                <a:gd name="connsiteX7" fmla="*/ 541306 w 995171"/>
                <a:gd name="connsiteY7" fmla="*/ 346520 h 420623"/>
                <a:gd name="connsiteX8" fmla="*/ 523780 w 995171"/>
                <a:gd name="connsiteY8" fmla="*/ 338804 h 420623"/>
                <a:gd name="connsiteX9" fmla="*/ 516065 w 995171"/>
                <a:gd name="connsiteY9" fmla="*/ 321945 h 420623"/>
                <a:gd name="connsiteX10" fmla="*/ 514350 w 995171"/>
                <a:gd name="connsiteY10" fmla="*/ 294608 h 420623"/>
                <a:gd name="connsiteX11" fmla="*/ 514350 w 995171"/>
                <a:gd name="connsiteY11" fmla="*/ 195644 h 420623"/>
                <a:gd name="connsiteX12" fmla="*/ 568262 w 995171"/>
                <a:gd name="connsiteY12" fmla="*/ 195644 h 420623"/>
                <a:gd name="connsiteX13" fmla="*/ 568262 w 995171"/>
                <a:gd name="connsiteY13" fmla="*/ 131921 h 420623"/>
                <a:gd name="connsiteX14" fmla="*/ 514350 w 995171"/>
                <a:gd name="connsiteY14" fmla="*/ 131921 h 420623"/>
                <a:gd name="connsiteX15" fmla="*/ 514350 w 995171"/>
                <a:gd name="connsiteY15" fmla="*/ 21812 h 420623"/>
                <a:gd name="connsiteX16" fmla="*/ 439865 w 995171"/>
                <a:gd name="connsiteY16" fmla="*/ 21812 h 420623"/>
                <a:gd name="connsiteX17" fmla="*/ 439865 w 995171"/>
                <a:gd name="connsiteY17" fmla="*/ 295180 h 420623"/>
                <a:gd name="connsiteX18" fmla="*/ 445865 w 995171"/>
                <a:gd name="connsiteY18" fmla="*/ 353473 h 420623"/>
                <a:gd name="connsiteX19" fmla="*/ 465677 w 995171"/>
                <a:gd name="connsiteY19" fmla="*/ 391001 h 420623"/>
                <a:gd name="connsiteX20" fmla="*/ 502063 w 995171"/>
                <a:gd name="connsiteY20" fmla="*/ 411385 h 420623"/>
                <a:gd name="connsiteX21" fmla="*/ 558927 w 995171"/>
                <a:gd name="connsiteY21" fmla="*/ 417671 h 420623"/>
                <a:gd name="connsiteX22" fmla="*/ 568262 w 995171"/>
                <a:gd name="connsiteY22" fmla="*/ 417671 h 420623"/>
                <a:gd name="connsiteX23" fmla="*/ 995172 w 995171"/>
                <a:gd name="connsiteY23" fmla="*/ 0 h 420623"/>
                <a:gd name="connsiteX24" fmla="*/ 920687 w 995171"/>
                <a:gd name="connsiteY24" fmla="*/ 0 h 420623"/>
                <a:gd name="connsiteX25" fmla="*/ 920687 w 995171"/>
                <a:gd name="connsiteY25" fmla="*/ 414719 h 420623"/>
                <a:gd name="connsiteX26" fmla="*/ 995172 w 995171"/>
                <a:gd name="connsiteY26" fmla="*/ 414719 h 420623"/>
                <a:gd name="connsiteX27" fmla="*/ 995172 w 995171"/>
                <a:gd name="connsiteY27" fmla="*/ 0 h 420623"/>
                <a:gd name="connsiteX28" fmla="*/ 367951 w 995171"/>
                <a:gd name="connsiteY28" fmla="*/ 159830 h 420623"/>
                <a:gd name="connsiteX29" fmla="*/ 281273 w 995171"/>
                <a:gd name="connsiteY29" fmla="*/ 126206 h 420623"/>
                <a:gd name="connsiteX30" fmla="*/ 232410 w 995171"/>
                <a:gd name="connsiteY30" fmla="*/ 137065 h 420623"/>
                <a:gd name="connsiteX31" fmla="*/ 195358 w 995171"/>
                <a:gd name="connsiteY31" fmla="*/ 167259 h 420623"/>
                <a:gd name="connsiteX32" fmla="*/ 191262 w 995171"/>
                <a:gd name="connsiteY32" fmla="*/ 172498 h 420623"/>
                <a:gd name="connsiteX33" fmla="*/ 191262 w 995171"/>
                <a:gd name="connsiteY33" fmla="*/ 167831 h 420623"/>
                <a:gd name="connsiteX34" fmla="*/ 191262 w 995171"/>
                <a:gd name="connsiteY34" fmla="*/ 132017 h 420623"/>
                <a:gd name="connsiteX35" fmla="*/ 117920 w 995171"/>
                <a:gd name="connsiteY35" fmla="*/ 132017 h 420623"/>
                <a:gd name="connsiteX36" fmla="*/ 117920 w 995171"/>
                <a:gd name="connsiteY36" fmla="*/ 414814 h 420623"/>
                <a:gd name="connsiteX37" fmla="*/ 191929 w 995171"/>
                <a:gd name="connsiteY37" fmla="*/ 414814 h 420623"/>
                <a:gd name="connsiteX38" fmla="*/ 191929 w 995171"/>
                <a:gd name="connsiteY38" fmla="*/ 264128 h 420623"/>
                <a:gd name="connsiteX39" fmla="*/ 192024 w 995171"/>
                <a:gd name="connsiteY39" fmla="*/ 274606 h 420623"/>
                <a:gd name="connsiteX40" fmla="*/ 192119 w 995171"/>
                <a:gd name="connsiteY40" fmla="*/ 269558 h 420623"/>
                <a:gd name="connsiteX41" fmla="*/ 211741 w 995171"/>
                <a:gd name="connsiteY41" fmla="*/ 210884 h 420623"/>
                <a:gd name="connsiteX42" fmla="*/ 258985 w 995171"/>
                <a:gd name="connsiteY42" fmla="*/ 190786 h 420623"/>
                <a:gd name="connsiteX43" fmla="*/ 307753 w 995171"/>
                <a:gd name="connsiteY43" fmla="*/ 210407 h 420623"/>
                <a:gd name="connsiteX44" fmla="*/ 323945 w 995171"/>
                <a:gd name="connsiteY44" fmla="*/ 264605 h 420623"/>
                <a:gd name="connsiteX45" fmla="*/ 323945 w 995171"/>
                <a:gd name="connsiteY45" fmla="*/ 264605 h 420623"/>
                <a:gd name="connsiteX46" fmla="*/ 323945 w 995171"/>
                <a:gd name="connsiteY46" fmla="*/ 265176 h 420623"/>
                <a:gd name="connsiteX47" fmla="*/ 323945 w 995171"/>
                <a:gd name="connsiteY47" fmla="*/ 265271 h 420623"/>
                <a:gd name="connsiteX48" fmla="*/ 323945 w 995171"/>
                <a:gd name="connsiteY48" fmla="*/ 414814 h 420623"/>
                <a:gd name="connsiteX49" fmla="*/ 399098 w 995171"/>
                <a:gd name="connsiteY49" fmla="*/ 414814 h 420623"/>
                <a:gd name="connsiteX50" fmla="*/ 399098 w 995171"/>
                <a:gd name="connsiteY50" fmla="*/ 254222 h 420623"/>
                <a:gd name="connsiteX51" fmla="*/ 367951 w 995171"/>
                <a:gd name="connsiteY51" fmla="*/ 159830 h 420623"/>
                <a:gd name="connsiteX52" fmla="*/ 881825 w 995171"/>
                <a:gd name="connsiteY52" fmla="*/ 272796 h 420623"/>
                <a:gd name="connsiteX53" fmla="*/ 871061 w 995171"/>
                <a:gd name="connsiteY53" fmla="*/ 215646 h 420623"/>
                <a:gd name="connsiteX54" fmla="*/ 841057 w 995171"/>
                <a:gd name="connsiteY54" fmla="*/ 168974 h 420623"/>
                <a:gd name="connsiteX55" fmla="*/ 794957 w 995171"/>
                <a:gd name="connsiteY55" fmla="*/ 137636 h 420623"/>
                <a:gd name="connsiteX56" fmla="*/ 735806 w 995171"/>
                <a:gd name="connsiteY56" fmla="*/ 126302 h 420623"/>
                <a:gd name="connsiteX57" fmla="*/ 678371 w 995171"/>
                <a:gd name="connsiteY57" fmla="*/ 137922 h 420623"/>
                <a:gd name="connsiteX58" fmla="*/ 631698 w 995171"/>
                <a:gd name="connsiteY58" fmla="*/ 169355 h 420623"/>
                <a:gd name="connsiteX59" fmla="*/ 600266 w 995171"/>
                <a:gd name="connsiteY59" fmla="*/ 216027 h 420623"/>
                <a:gd name="connsiteX60" fmla="*/ 588645 w 995171"/>
                <a:gd name="connsiteY60" fmla="*/ 273463 h 420623"/>
                <a:gd name="connsiteX61" fmla="*/ 599694 w 995171"/>
                <a:gd name="connsiteY61" fmla="*/ 330899 h 420623"/>
                <a:gd name="connsiteX62" fmla="*/ 630269 w 995171"/>
                <a:gd name="connsiteY62" fmla="*/ 377571 h 420623"/>
                <a:gd name="connsiteX63" fmla="*/ 677513 w 995171"/>
                <a:gd name="connsiteY63" fmla="*/ 409004 h 420623"/>
                <a:gd name="connsiteX64" fmla="*/ 738092 w 995171"/>
                <a:gd name="connsiteY64" fmla="*/ 420624 h 420623"/>
                <a:gd name="connsiteX65" fmla="*/ 863918 w 995171"/>
                <a:gd name="connsiteY65" fmla="*/ 365093 h 420623"/>
                <a:gd name="connsiteX66" fmla="*/ 810292 w 995171"/>
                <a:gd name="connsiteY66" fmla="*/ 324231 h 420623"/>
                <a:gd name="connsiteX67" fmla="*/ 738664 w 995171"/>
                <a:gd name="connsiteY67" fmla="*/ 355854 h 420623"/>
                <a:gd name="connsiteX68" fmla="*/ 687229 w 995171"/>
                <a:gd name="connsiteY68" fmla="*/ 341376 h 420623"/>
                <a:gd name="connsiteX69" fmla="*/ 660368 w 995171"/>
                <a:gd name="connsiteY69" fmla="*/ 302133 h 420623"/>
                <a:gd name="connsiteX70" fmla="*/ 659606 w 995171"/>
                <a:gd name="connsiteY70" fmla="*/ 299466 h 420623"/>
                <a:gd name="connsiteX71" fmla="*/ 881825 w 995171"/>
                <a:gd name="connsiteY71" fmla="*/ 299466 h 420623"/>
                <a:gd name="connsiteX72" fmla="*/ 881825 w 995171"/>
                <a:gd name="connsiteY72" fmla="*/ 272796 h 420623"/>
                <a:gd name="connsiteX73" fmla="*/ 660368 w 995171"/>
                <a:gd name="connsiteY73" fmla="*/ 246793 h 420623"/>
                <a:gd name="connsiteX74" fmla="*/ 735330 w 995171"/>
                <a:gd name="connsiteY74" fmla="*/ 189929 h 420623"/>
                <a:gd name="connsiteX75" fmla="*/ 810387 w 995171"/>
                <a:gd name="connsiteY75" fmla="*/ 246698 h 420623"/>
                <a:gd name="connsiteX76" fmla="*/ 660368 w 995171"/>
                <a:gd name="connsiteY76" fmla="*/ 246793 h 420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95171" h="420623">
                  <a:moveTo>
                    <a:pt x="74486" y="131921"/>
                  </a:moveTo>
                  <a:lnTo>
                    <a:pt x="0" y="131921"/>
                  </a:lnTo>
                  <a:lnTo>
                    <a:pt x="0" y="414719"/>
                  </a:lnTo>
                  <a:lnTo>
                    <a:pt x="74486" y="414719"/>
                  </a:lnTo>
                  <a:lnTo>
                    <a:pt x="74486" y="131921"/>
                  </a:lnTo>
                  <a:close/>
                  <a:moveTo>
                    <a:pt x="568262" y="417576"/>
                  </a:moveTo>
                  <a:lnTo>
                    <a:pt x="568262" y="348234"/>
                  </a:lnTo>
                  <a:cubicBezTo>
                    <a:pt x="557308" y="348139"/>
                    <a:pt x="548259" y="347567"/>
                    <a:pt x="541306" y="346520"/>
                  </a:cubicBezTo>
                  <a:cubicBezTo>
                    <a:pt x="533591" y="345281"/>
                    <a:pt x="527685" y="342710"/>
                    <a:pt x="523780" y="338804"/>
                  </a:cubicBezTo>
                  <a:cubicBezTo>
                    <a:pt x="519875" y="334899"/>
                    <a:pt x="517303" y="329184"/>
                    <a:pt x="516065" y="321945"/>
                  </a:cubicBezTo>
                  <a:cubicBezTo>
                    <a:pt x="514922" y="314992"/>
                    <a:pt x="514350" y="305753"/>
                    <a:pt x="514350" y="294608"/>
                  </a:cubicBezTo>
                  <a:lnTo>
                    <a:pt x="514350" y="195644"/>
                  </a:lnTo>
                  <a:lnTo>
                    <a:pt x="568262" y="195644"/>
                  </a:lnTo>
                  <a:lnTo>
                    <a:pt x="568262" y="131921"/>
                  </a:lnTo>
                  <a:lnTo>
                    <a:pt x="514350" y="131921"/>
                  </a:lnTo>
                  <a:lnTo>
                    <a:pt x="514350" y="21812"/>
                  </a:lnTo>
                  <a:lnTo>
                    <a:pt x="439865" y="21812"/>
                  </a:lnTo>
                  <a:lnTo>
                    <a:pt x="439865" y="295180"/>
                  </a:lnTo>
                  <a:cubicBezTo>
                    <a:pt x="439865" y="318230"/>
                    <a:pt x="441865" y="337852"/>
                    <a:pt x="445865" y="353473"/>
                  </a:cubicBezTo>
                  <a:cubicBezTo>
                    <a:pt x="449771" y="368903"/>
                    <a:pt x="456438" y="381572"/>
                    <a:pt x="465677" y="391001"/>
                  </a:cubicBezTo>
                  <a:cubicBezTo>
                    <a:pt x="474917" y="400431"/>
                    <a:pt x="487204" y="407289"/>
                    <a:pt x="502063" y="411385"/>
                  </a:cubicBezTo>
                  <a:cubicBezTo>
                    <a:pt x="517112" y="415481"/>
                    <a:pt x="536258" y="417671"/>
                    <a:pt x="558927" y="417671"/>
                  </a:cubicBezTo>
                  <a:lnTo>
                    <a:pt x="568262" y="417671"/>
                  </a:lnTo>
                  <a:close/>
                  <a:moveTo>
                    <a:pt x="995172" y="0"/>
                  </a:moveTo>
                  <a:lnTo>
                    <a:pt x="920687" y="0"/>
                  </a:lnTo>
                  <a:lnTo>
                    <a:pt x="920687" y="414719"/>
                  </a:lnTo>
                  <a:lnTo>
                    <a:pt x="995172" y="414719"/>
                  </a:lnTo>
                  <a:lnTo>
                    <a:pt x="995172" y="0"/>
                  </a:lnTo>
                  <a:close/>
                  <a:moveTo>
                    <a:pt x="367951" y="159830"/>
                  </a:moveTo>
                  <a:cubicBezTo>
                    <a:pt x="347282" y="137541"/>
                    <a:pt x="318135" y="126206"/>
                    <a:pt x="281273" y="126206"/>
                  </a:cubicBezTo>
                  <a:cubicBezTo>
                    <a:pt x="263462" y="126206"/>
                    <a:pt x="247079" y="129921"/>
                    <a:pt x="232410" y="137065"/>
                  </a:cubicBezTo>
                  <a:cubicBezTo>
                    <a:pt x="217742" y="144304"/>
                    <a:pt x="205264" y="154496"/>
                    <a:pt x="195358" y="167259"/>
                  </a:cubicBezTo>
                  <a:lnTo>
                    <a:pt x="191262" y="172498"/>
                  </a:lnTo>
                  <a:lnTo>
                    <a:pt x="191262" y="167831"/>
                  </a:lnTo>
                  <a:lnTo>
                    <a:pt x="191262" y="132017"/>
                  </a:lnTo>
                  <a:lnTo>
                    <a:pt x="117920" y="132017"/>
                  </a:lnTo>
                  <a:lnTo>
                    <a:pt x="117920" y="414814"/>
                  </a:lnTo>
                  <a:lnTo>
                    <a:pt x="191929" y="414814"/>
                  </a:lnTo>
                  <a:lnTo>
                    <a:pt x="191929" y="264128"/>
                  </a:lnTo>
                  <a:lnTo>
                    <a:pt x="192024" y="274606"/>
                  </a:lnTo>
                  <a:cubicBezTo>
                    <a:pt x="192024" y="272891"/>
                    <a:pt x="192024" y="271177"/>
                    <a:pt x="192119" y="269558"/>
                  </a:cubicBezTo>
                  <a:cubicBezTo>
                    <a:pt x="192881" y="243173"/>
                    <a:pt x="199454" y="223456"/>
                    <a:pt x="211741" y="210884"/>
                  </a:cubicBezTo>
                  <a:cubicBezTo>
                    <a:pt x="224790" y="197549"/>
                    <a:pt x="240697" y="190786"/>
                    <a:pt x="258985" y="190786"/>
                  </a:cubicBezTo>
                  <a:cubicBezTo>
                    <a:pt x="280511" y="190786"/>
                    <a:pt x="296894" y="197358"/>
                    <a:pt x="307753" y="210407"/>
                  </a:cubicBezTo>
                  <a:cubicBezTo>
                    <a:pt x="318421" y="223171"/>
                    <a:pt x="323850" y="241364"/>
                    <a:pt x="323945" y="264605"/>
                  </a:cubicBezTo>
                  <a:lnTo>
                    <a:pt x="323945" y="264605"/>
                  </a:lnTo>
                  <a:lnTo>
                    <a:pt x="323945" y="265176"/>
                  </a:lnTo>
                  <a:lnTo>
                    <a:pt x="323945" y="265271"/>
                  </a:lnTo>
                  <a:lnTo>
                    <a:pt x="323945" y="414814"/>
                  </a:lnTo>
                  <a:lnTo>
                    <a:pt x="399098" y="414814"/>
                  </a:lnTo>
                  <a:lnTo>
                    <a:pt x="399098" y="254222"/>
                  </a:lnTo>
                  <a:cubicBezTo>
                    <a:pt x="399193" y="213931"/>
                    <a:pt x="388620" y="182118"/>
                    <a:pt x="367951" y="159830"/>
                  </a:cubicBezTo>
                  <a:moveTo>
                    <a:pt x="881825" y="272796"/>
                  </a:moveTo>
                  <a:cubicBezTo>
                    <a:pt x="881825" y="252508"/>
                    <a:pt x="878205" y="233267"/>
                    <a:pt x="871061" y="215646"/>
                  </a:cubicBezTo>
                  <a:cubicBezTo>
                    <a:pt x="863918" y="198025"/>
                    <a:pt x="853821" y="182309"/>
                    <a:pt x="841057" y="168974"/>
                  </a:cubicBezTo>
                  <a:cubicBezTo>
                    <a:pt x="828294" y="155639"/>
                    <a:pt x="812768" y="145066"/>
                    <a:pt x="794957" y="137636"/>
                  </a:cubicBezTo>
                  <a:cubicBezTo>
                    <a:pt x="777145" y="130112"/>
                    <a:pt x="757238" y="126302"/>
                    <a:pt x="735806" y="126302"/>
                  </a:cubicBezTo>
                  <a:cubicBezTo>
                    <a:pt x="715518" y="126302"/>
                    <a:pt x="696182" y="130207"/>
                    <a:pt x="678371" y="137922"/>
                  </a:cubicBezTo>
                  <a:cubicBezTo>
                    <a:pt x="660559" y="145637"/>
                    <a:pt x="644843" y="156210"/>
                    <a:pt x="631698" y="169355"/>
                  </a:cubicBezTo>
                  <a:cubicBezTo>
                    <a:pt x="618554" y="182499"/>
                    <a:pt x="607981" y="198215"/>
                    <a:pt x="600266" y="216027"/>
                  </a:cubicBezTo>
                  <a:cubicBezTo>
                    <a:pt x="592550" y="233839"/>
                    <a:pt x="588645" y="253175"/>
                    <a:pt x="588645" y="273463"/>
                  </a:cubicBezTo>
                  <a:cubicBezTo>
                    <a:pt x="588645" y="293751"/>
                    <a:pt x="592360" y="313087"/>
                    <a:pt x="599694" y="330899"/>
                  </a:cubicBezTo>
                  <a:cubicBezTo>
                    <a:pt x="607028" y="348710"/>
                    <a:pt x="617315" y="364426"/>
                    <a:pt x="630269" y="377571"/>
                  </a:cubicBezTo>
                  <a:cubicBezTo>
                    <a:pt x="643223" y="390716"/>
                    <a:pt x="659130" y="401288"/>
                    <a:pt x="677513" y="409004"/>
                  </a:cubicBezTo>
                  <a:cubicBezTo>
                    <a:pt x="695897" y="416719"/>
                    <a:pt x="716280" y="420624"/>
                    <a:pt x="738092" y="420624"/>
                  </a:cubicBezTo>
                  <a:cubicBezTo>
                    <a:pt x="801148" y="420624"/>
                    <a:pt x="840391" y="391954"/>
                    <a:pt x="863918" y="365093"/>
                  </a:cubicBezTo>
                  <a:lnTo>
                    <a:pt x="810292" y="324231"/>
                  </a:lnTo>
                  <a:cubicBezTo>
                    <a:pt x="798957" y="337661"/>
                    <a:pt x="772192" y="355854"/>
                    <a:pt x="738664" y="355854"/>
                  </a:cubicBezTo>
                  <a:cubicBezTo>
                    <a:pt x="717614" y="355854"/>
                    <a:pt x="700373" y="350996"/>
                    <a:pt x="687229" y="341376"/>
                  </a:cubicBezTo>
                  <a:cubicBezTo>
                    <a:pt x="674084" y="331756"/>
                    <a:pt x="665036" y="318611"/>
                    <a:pt x="660368" y="302133"/>
                  </a:cubicBezTo>
                  <a:lnTo>
                    <a:pt x="659606" y="299466"/>
                  </a:lnTo>
                  <a:lnTo>
                    <a:pt x="881825" y="299466"/>
                  </a:lnTo>
                  <a:lnTo>
                    <a:pt x="881825" y="272796"/>
                  </a:lnTo>
                  <a:close/>
                  <a:moveTo>
                    <a:pt x="660368" y="246793"/>
                  </a:moveTo>
                  <a:cubicBezTo>
                    <a:pt x="660368" y="226124"/>
                    <a:pt x="684086" y="189929"/>
                    <a:pt x="735330" y="189929"/>
                  </a:cubicBezTo>
                  <a:cubicBezTo>
                    <a:pt x="786575" y="189929"/>
                    <a:pt x="810387" y="226028"/>
                    <a:pt x="810387" y="246698"/>
                  </a:cubicBezTo>
                  <a:lnTo>
                    <a:pt x="660368" y="246793"/>
                  </a:lnTo>
                  <a:close/>
                </a:path>
              </a:pathLst>
            </a:custGeom>
            <a:solidFill>
              <a:srgbClr val="FFFFFF"/>
            </a:solidFill>
            <a:ln w="9525" cap="flat">
              <a:noFill/>
              <a:prstDash val="solid"/>
              <a:miter/>
            </a:ln>
          </p:spPr>
          <p:txBody>
            <a:bodyPr rtlCol="0" anchor="ctr"/>
            <a:lstStyle/>
            <a:p>
              <a:endParaRPr lang="en-US" sz="1350"/>
            </a:p>
          </p:txBody>
        </p:sp>
        <p:sp>
          <p:nvSpPr>
            <p:cNvPr id="18" name="Freeform: Shape 17">
              <a:extLst>
                <a:ext uri="{FF2B5EF4-FFF2-40B4-BE49-F238E27FC236}">
                  <a16:creationId xmlns:a16="http://schemas.microsoft.com/office/drawing/2014/main" id="{1094D935-4B06-467E-ACD3-E78CD1B86EE3}"/>
                </a:ext>
              </a:extLst>
            </p:cNvPr>
            <p:cNvSpPr/>
            <p:nvPr/>
          </p:nvSpPr>
          <p:spPr>
            <a:xfrm>
              <a:off x="2358770" y="6728469"/>
              <a:ext cx="79057" cy="79057"/>
            </a:xfrm>
            <a:custGeom>
              <a:avLst/>
              <a:gdLst>
                <a:gd name="connsiteX0" fmla="*/ 39529 w 79057"/>
                <a:gd name="connsiteY0" fmla="*/ 5620 h 79057"/>
                <a:gd name="connsiteX1" fmla="*/ 73438 w 79057"/>
                <a:gd name="connsiteY1" fmla="*/ 39529 h 79057"/>
                <a:gd name="connsiteX2" fmla="*/ 39529 w 79057"/>
                <a:gd name="connsiteY2" fmla="*/ 73438 h 79057"/>
                <a:gd name="connsiteX3" fmla="*/ 5620 w 79057"/>
                <a:gd name="connsiteY3" fmla="*/ 39529 h 79057"/>
                <a:gd name="connsiteX4" fmla="*/ 39529 w 79057"/>
                <a:gd name="connsiteY4" fmla="*/ 5620 h 79057"/>
                <a:gd name="connsiteX5" fmla="*/ 39529 w 79057"/>
                <a:gd name="connsiteY5" fmla="*/ 0 h 79057"/>
                <a:gd name="connsiteX6" fmla="*/ 0 w 79057"/>
                <a:gd name="connsiteY6" fmla="*/ 39529 h 79057"/>
                <a:gd name="connsiteX7" fmla="*/ 39529 w 79057"/>
                <a:gd name="connsiteY7" fmla="*/ 79058 h 79057"/>
                <a:gd name="connsiteX8" fmla="*/ 79058 w 79057"/>
                <a:gd name="connsiteY8" fmla="*/ 39529 h 79057"/>
                <a:gd name="connsiteX9" fmla="*/ 39529 w 79057"/>
                <a:gd name="connsiteY9" fmla="*/ 0 h 7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57" h="79057">
                  <a:moveTo>
                    <a:pt x="39529" y="5620"/>
                  </a:moveTo>
                  <a:cubicBezTo>
                    <a:pt x="58198" y="5620"/>
                    <a:pt x="73438" y="20860"/>
                    <a:pt x="73438" y="39529"/>
                  </a:cubicBezTo>
                  <a:cubicBezTo>
                    <a:pt x="73438" y="58198"/>
                    <a:pt x="58198" y="73438"/>
                    <a:pt x="39529" y="73438"/>
                  </a:cubicBezTo>
                  <a:cubicBezTo>
                    <a:pt x="20860" y="73438"/>
                    <a:pt x="5620" y="58198"/>
                    <a:pt x="5620" y="39529"/>
                  </a:cubicBezTo>
                  <a:cubicBezTo>
                    <a:pt x="5620" y="20860"/>
                    <a:pt x="20860" y="5620"/>
                    <a:pt x="39529" y="5620"/>
                  </a:cubicBezTo>
                  <a:moveTo>
                    <a:pt x="39529" y="0"/>
                  </a:moveTo>
                  <a:cubicBezTo>
                    <a:pt x="17717" y="0"/>
                    <a:pt x="0" y="17717"/>
                    <a:pt x="0" y="39529"/>
                  </a:cubicBezTo>
                  <a:cubicBezTo>
                    <a:pt x="0" y="61341"/>
                    <a:pt x="17717" y="79058"/>
                    <a:pt x="39529" y="79058"/>
                  </a:cubicBezTo>
                  <a:cubicBezTo>
                    <a:pt x="61341" y="79058"/>
                    <a:pt x="79058" y="61341"/>
                    <a:pt x="79058" y="39529"/>
                  </a:cubicBezTo>
                  <a:cubicBezTo>
                    <a:pt x="79058" y="17717"/>
                    <a:pt x="61341" y="0"/>
                    <a:pt x="39529" y="0"/>
                  </a:cubicBezTo>
                </a:path>
              </a:pathLst>
            </a:custGeom>
            <a:solidFill>
              <a:srgbClr val="FFFFFF"/>
            </a:solidFill>
            <a:ln w="9525" cap="flat">
              <a:noFill/>
              <a:prstDash val="solid"/>
              <a:miter/>
            </a:ln>
          </p:spPr>
          <p:txBody>
            <a:bodyPr rtlCol="0" anchor="ctr"/>
            <a:lstStyle/>
            <a:p>
              <a:endParaRPr lang="en-US" sz="1350"/>
            </a:p>
          </p:txBody>
        </p:sp>
        <p:sp>
          <p:nvSpPr>
            <p:cNvPr id="19" name="Freeform: Shape 18">
              <a:extLst>
                <a:ext uri="{FF2B5EF4-FFF2-40B4-BE49-F238E27FC236}">
                  <a16:creationId xmlns:a16="http://schemas.microsoft.com/office/drawing/2014/main" id="{C3E1BDA4-68F2-4FA3-BD91-CBC85BF15A79}"/>
                </a:ext>
              </a:extLst>
            </p:cNvPr>
            <p:cNvSpPr/>
            <p:nvPr/>
          </p:nvSpPr>
          <p:spPr>
            <a:xfrm>
              <a:off x="2384869" y="6748090"/>
              <a:ext cx="30765" cy="39528"/>
            </a:xfrm>
            <a:custGeom>
              <a:avLst/>
              <a:gdLst>
                <a:gd name="connsiteX0" fmla="*/ 16383 w 30765"/>
                <a:gd name="connsiteY0" fmla="*/ 95 h 39528"/>
                <a:gd name="connsiteX1" fmla="*/ 23051 w 30765"/>
                <a:gd name="connsiteY1" fmla="*/ 1715 h 39528"/>
                <a:gd name="connsiteX2" fmla="*/ 27718 w 30765"/>
                <a:gd name="connsiteY2" fmla="*/ 6191 h 39528"/>
                <a:gd name="connsiteX3" fmla="*/ 29337 w 30765"/>
                <a:gd name="connsiteY3" fmla="*/ 12478 h 39528"/>
                <a:gd name="connsiteX4" fmla="*/ 27146 w 30765"/>
                <a:gd name="connsiteY4" fmla="*/ 19622 h 39528"/>
                <a:gd name="connsiteX5" fmla="*/ 21812 w 30765"/>
                <a:gd name="connsiteY5" fmla="*/ 23717 h 39528"/>
                <a:gd name="connsiteX6" fmla="*/ 30766 w 30765"/>
                <a:gd name="connsiteY6" fmla="*/ 39529 h 39528"/>
                <a:gd name="connsiteX7" fmla="*/ 23717 w 30765"/>
                <a:gd name="connsiteY7" fmla="*/ 39529 h 39528"/>
                <a:gd name="connsiteX8" fmla="*/ 15526 w 30765"/>
                <a:gd name="connsiteY8" fmla="*/ 24860 h 39528"/>
                <a:gd name="connsiteX9" fmla="*/ 6191 w 30765"/>
                <a:gd name="connsiteY9" fmla="*/ 24860 h 39528"/>
                <a:gd name="connsiteX10" fmla="*/ 6191 w 30765"/>
                <a:gd name="connsiteY10" fmla="*/ 39529 h 39528"/>
                <a:gd name="connsiteX11" fmla="*/ 0 w 30765"/>
                <a:gd name="connsiteY11" fmla="*/ 39529 h 39528"/>
                <a:gd name="connsiteX12" fmla="*/ 0 w 30765"/>
                <a:gd name="connsiteY12" fmla="*/ 0 h 39528"/>
                <a:gd name="connsiteX13" fmla="*/ 16383 w 30765"/>
                <a:gd name="connsiteY13" fmla="*/ 0 h 39528"/>
                <a:gd name="connsiteX14" fmla="*/ 16383 w 30765"/>
                <a:gd name="connsiteY14" fmla="*/ 19336 h 39528"/>
                <a:gd name="connsiteX15" fmla="*/ 19907 w 30765"/>
                <a:gd name="connsiteY15" fmla="*/ 18478 h 39528"/>
                <a:gd name="connsiteX16" fmla="*/ 22289 w 30765"/>
                <a:gd name="connsiteY16" fmla="*/ 16097 h 39528"/>
                <a:gd name="connsiteX17" fmla="*/ 23146 w 30765"/>
                <a:gd name="connsiteY17" fmla="*/ 12573 h 39528"/>
                <a:gd name="connsiteX18" fmla="*/ 22289 w 30765"/>
                <a:gd name="connsiteY18" fmla="*/ 9049 h 39528"/>
                <a:gd name="connsiteX19" fmla="*/ 19907 w 30765"/>
                <a:gd name="connsiteY19" fmla="*/ 6668 h 39528"/>
                <a:gd name="connsiteX20" fmla="*/ 16383 w 30765"/>
                <a:gd name="connsiteY20" fmla="*/ 5810 h 39528"/>
                <a:gd name="connsiteX21" fmla="*/ 6191 w 30765"/>
                <a:gd name="connsiteY21" fmla="*/ 5810 h 39528"/>
                <a:gd name="connsiteX22" fmla="*/ 6191 w 30765"/>
                <a:gd name="connsiteY22" fmla="*/ 19336 h 39528"/>
                <a:gd name="connsiteX23" fmla="*/ 16383 w 30765"/>
                <a:gd name="connsiteY23" fmla="*/ 19336 h 3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765" h="39528">
                  <a:moveTo>
                    <a:pt x="16383" y="95"/>
                  </a:moveTo>
                  <a:cubicBezTo>
                    <a:pt x="18860" y="95"/>
                    <a:pt x="21050" y="667"/>
                    <a:pt x="23051" y="1715"/>
                  </a:cubicBezTo>
                  <a:cubicBezTo>
                    <a:pt x="25051" y="2762"/>
                    <a:pt x="26575" y="4286"/>
                    <a:pt x="27718" y="6191"/>
                  </a:cubicBezTo>
                  <a:cubicBezTo>
                    <a:pt x="28861" y="8096"/>
                    <a:pt x="29337" y="10192"/>
                    <a:pt x="29337" y="12478"/>
                  </a:cubicBezTo>
                  <a:cubicBezTo>
                    <a:pt x="29337" y="15335"/>
                    <a:pt x="28575" y="17717"/>
                    <a:pt x="27146" y="19622"/>
                  </a:cubicBezTo>
                  <a:cubicBezTo>
                    <a:pt x="25718" y="21527"/>
                    <a:pt x="23908" y="22860"/>
                    <a:pt x="21812" y="23717"/>
                  </a:cubicBezTo>
                  <a:lnTo>
                    <a:pt x="30766" y="39529"/>
                  </a:lnTo>
                  <a:lnTo>
                    <a:pt x="23717" y="39529"/>
                  </a:lnTo>
                  <a:lnTo>
                    <a:pt x="15526" y="24860"/>
                  </a:lnTo>
                  <a:lnTo>
                    <a:pt x="6191" y="24860"/>
                  </a:lnTo>
                  <a:lnTo>
                    <a:pt x="6191" y="39529"/>
                  </a:lnTo>
                  <a:lnTo>
                    <a:pt x="0" y="39529"/>
                  </a:lnTo>
                  <a:lnTo>
                    <a:pt x="0" y="0"/>
                  </a:lnTo>
                  <a:lnTo>
                    <a:pt x="16383" y="0"/>
                  </a:lnTo>
                  <a:close/>
                  <a:moveTo>
                    <a:pt x="16383" y="19336"/>
                  </a:moveTo>
                  <a:cubicBezTo>
                    <a:pt x="17717" y="19336"/>
                    <a:pt x="18860" y="19050"/>
                    <a:pt x="19907" y="18478"/>
                  </a:cubicBezTo>
                  <a:cubicBezTo>
                    <a:pt x="20955" y="17907"/>
                    <a:pt x="21717" y="17050"/>
                    <a:pt x="22289" y="16097"/>
                  </a:cubicBezTo>
                  <a:cubicBezTo>
                    <a:pt x="22860" y="15050"/>
                    <a:pt x="23146" y="13906"/>
                    <a:pt x="23146" y="12573"/>
                  </a:cubicBezTo>
                  <a:cubicBezTo>
                    <a:pt x="23146" y="11240"/>
                    <a:pt x="22860" y="10097"/>
                    <a:pt x="22289" y="9049"/>
                  </a:cubicBezTo>
                  <a:cubicBezTo>
                    <a:pt x="21717" y="8001"/>
                    <a:pt x="20860" y="7239"/>
                    <a:pt x="19907" y="6668"/>
                  </a:cubicBezTo>
                  <a:cubicBezTo>
                    <a:pt x="18860" y="6096"/>
                    <a:pt x="17717" y="5810"/>
                    <a:pt x="16383" y="5810"/>
                  </a:cubicBezTo>
                  <a:lnTo>
                    <a:pt x="6191" y="5810"/>
                  </a:lnTo>
                  <a:lnTo>
                    <a:pt x="6191" y="19336"/>
                  </a:lnTo>
                  <a:lnTo>
                    <a:pt x="16383" y="19336"/>
                  </a:lnTo>
                  <a:close/>
                </a:path>
              </a:pathLst>
            </a:custGeom>
            <a:solidFill>
              <a:srgbClr val="FFFFFF"/>
            </a:solidFill>
            <a:ln w="9525" cap="flat">
              <a:noFill/>
              <a:prstDash val="solid"/>
              <a:miter/>
            </a:ln>
          </p:spPr>
          <p:txBody>
            <a:bodyPr rtlCol="0" anchor="ctr"/>
            <a:lstStyle/>
            <a:p>
              <a:endParaRPr lang="en-US" sz="1350"/>
            </a:p>
          </p:txBody>
        </p:sp>
      </p:grpSp>
    </p:spTree>
    <p:extLst>
      <p:ext uri="{BB962C8B-B14F-4D97-AF65-F5344CB8AC3E}">
        <p14:creationId xmlns:p14="http://schemas.microsoft.com/office/powerpoint/2010/main" val="228982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preserve="1" userDrawn="1">
  <p:cSld name="Title White">
    <p:spTree>
      <p:nvGrpSpPr>
        <p:cNvPr id="1" name=""/>
        <p:cNvGrpSpPr/>
        <p:nvPr/>
      </p:nvGrpSpPr>
      <p:grpSpPr>
        <a:xfrm>
          <a:off x="0" y="0"/>
          <a:ext cx="0" cy="0"/>
          <a:chOff x="0" y="0"/>
          <a:chExt cx="0" cy="0"/>
        </a:xfrm>
      </p:grpSpPr>
      <p:sp>
        <p:nvSpPr>
          <p:cNvPr id="137" name="Rectangle"/>
          <p:cNvSpPr/>
          <p:nvPr/>
        </p:nvSpPr>
        <p:spPr>
          <a:xfrm>
            <a:off x="1099885" y="-21341"/>
            <a:ext cx="2573076" cy="4066213"/>
          </a:xfrm>
          <a:prstGeom prst="rect">
            <a:avLst/>
          </a:prstGeom>
          <a:solidFill>
            <a:srgbClr val="E7E7E7">
              <a:alpha val="39000"/>
            </a:srgbClr>
          </a:solidFill>
          <a:ln w="12700">
            <a:miter lim="400000"/>
          </a:ln>
        </p:spPr>
        <p:txBody>
          <a:bodyPr lIns="0" tIns="0" rIns="0" bIns="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22" name="Title Text">
            <a:extLst>
              <a:ext uri="{FF2B5EF4-FFF2-40B4-BE49-F238E27FC236}">
                <a16:creationId xmlns:a16="http://schemas.microsoft.com/office/drawing/2014/main" id="{82EC668F-6093-6548-B182-47568630AF81}"/>
              </a:ext>
            </a:extLst>
          </p:cNvPr>
          <p:cNvSpPr txBox="1">
            <a:spLocks noGrp="1"/>
          </p:cNvSpPr>
          <p:nvPr>
            <p:ph type="title" hasCustomPrompt="1"/>
          </p:nvPr>
        </p:nvSpPr>
        <p:spPr>
          <a:xfrm>
            <a:off x="1421608" y="2688961"/>
            <a:ext cx="8229601" cy="818870"/>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0" tIns="0" rIns="0" bIns="0">
            <a:noAutofit/>
          </a:bodyPr>
          <a:lstStyle>
            <a:lvl1pPr>
              <a:defRPr sz="5625">
                <a:solidFill>
                  <a:srgbClr val="525252"/>
                </a:solidFill>
              </a:defRPr>
            </a:lvl1pPr>
          </a:lstStyle>
          <a:p>
            <a:r>
              <a:rPr lang="en-US"/>
              <a:t>75 </a:t>
            </a:r>
            <a:r>
              <a:rPr lang="en-US" err="1"/>
              <a:t>pt</a:t>
            </a:r>
            <a:r>
              <a:rPr lang="en-US"/>
              <a:t> Intel Clear</a:t>
            </a:r>
            <a:endParaRPr/>
          </a:p>
        </p:txBody>
      </p:sp>
      <p:sp>
        <p:nvSpPr>
          <p:cNvPr id="15" name="Text Placeholder 2">
            <a:extLst>
              <a:ext uri="{FF2B5EF4-FFF2-40B4-BE49-F238E27FC236}">
                <a16:creationId xmlns:a16="http://schemas.microsoft.com/office/drawing/2014/main" id="{F87CC838-4D6E-4C99-A3F1-81F2913C62B3}"/>
              </a:ext>
            </a:extLst>
          </p:cNvPr>
          <p:cNvSpPr>
            <a:spLocks noGrp="1"/>
          </p:cNvSpPr>
          <p:nvPr>
            <p:ph type="body" sz="quarter" idx="25" hasCustomPrompt="1"/>
          </p:nvPr>
        </p:nvSpPr>
        <p:spPr>
          <a:xfrm>
            <a:off x="1421606" y="2386736"/>
            <a:ext cx="7722393" cy="228600"/>
          </a:xfrm>
        </p:spPr>
        <p:txBody>
          <a:bodyPr>
            <a:normAutofit/>
          </a:bodyPr>
          <a:lstStyle>
            <a:lvl1pPr marL="0" indent="0">
              <a:buNone/>
              <a:defRPr sz="1200" b="1" i="0">
                <a:solidFill>
                  <a:schemeClr val="accent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16pt Intel Clear Bold Intro:</a:t>
            </a:r>
          </a:p>
        </p:txBody>
      </p:sp>
      <p:sp>
        <p:nvSpPr>
          <p:cNvPr id="18" name="Text Placeholder 6">
            <a:extLst>
              <a:ext uri="{FF2B5EF4-FFF2-40B4-BE49-F238E27FC236}">
                <a16:creationId xmlns:a16="http://schemas.microsoft.com/office/drawing/2014/main" id="{00C3E650-A810-40D9-81A8-D3E73C9326E4}"/>
              </a:ext>
            </a:extLst>
          </p:cNvPr>
          <p:cNvSpPr>
            <a:spLocks noGrp="1"/>
          </p:cNvSpPr>
          <p:nvPr>
            <p:ph type="body" sz="quarter" idx="27" hasCustomPrompt="1"/>
          </p:nvPr>
        </p:nvSpPr>
        <p:spPr>
          <a:xfrm>
            <a:off x="1431262" y="3583957"/>
            <a:ext cx="7712738" cy="245082"/>
          </a:xfrm>
        </p:spPr>
        <p:txBody>
          <a:bodyPr>
            <a:normAutofit/>
          </a:bodyPr>
          <a:lstStyle>
            <a:lvl1pPr marL="0" indent="0">
              <a:buNone/>
              <a:defRPr sz="1350" b="0" i="0">
                <a:solidFill>
                  <a:schemeClr val="bg2"/>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a:t>18pt Intel Clear Subhead, Date, Etc.</a:t>
            </a:r>
          </a:p>
        </p:txBody>
      </p:sp>
      <p:sp>
        <p:nvSpPr>
          <p:cNvPr id="10" name="Square">
            <a:extLst>
              <a:ext uri="{FF2B5EF4-FFF2-40B4-BE49-F238E27FC236}">
                <a16:creationId xmlns:a16="http://schemas.microsoft.com/office/drawing/2014/main" id="{99F366F8-DC49-4E0B-B131-1FB92CC518E3}"/>
              </a:ext>
            </a:extLst>
          </p:cNvPr>
          <p:cNvSpPr/>
          <p:nvPr userDrawn="1"/>
        </p:nvSpPr>
        <p:spPr>
          <a:xfrm>
            <a:off x="645832" y="4043173"/>
            <a:ext cx="455474" cy="455474"/>
          </a:xfrm>
          <a:prstGeom prst="rect">
            <a:avLst/>
          </a:prstGeom>
          <a:solidFill>
            <a:srgbClr val="2872C5"/>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1" name="Rectangle">
            <a:extLst>
              <a:ext uri="{FF2B5EF4-FFF2-40B4-BE49-F238E27FC236}">
                <a16:creationId xmlns:a16="http://schemas.microsoft.com/office/drawing/2014/main" id="{10443275-64C7-4249-92B8-990C3BB41279}"/>
              </a:ext>
            </a:extLst>
          </p:cNvPr>
          <p:cNvSpPr/>
          <p:nvPr userDrawn="1"/>
        </p:nvSpPr>
        <p:spPr>
          <a:xfrm>
            <a:off x="432051" y="3831599"/>
            <a:ext cx="214991" cy="211555"/>
          </a:xfrm>
          <a:prstGeom prst="rect">
            <a:avLst/>
          </a:prstGeom>
          <a:solidFill>
            <a:srgbClr val="00C7FD"/>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908D9A-1608-44B4-A0A3-FC9E665728CA}"/>
              </a:ext>
            </a:extLst>
          </p:cNvPr>
          <p:cNvSpPr/>
          <p:nvPr userDrawn="1"/>
        </p:nvSpPr>
        <p:spPr>
          <a:xfrm>
            <a:off x="645831" y="3714357"/>
            <a:ext cx="118096" cy="118096"/>
          </a:xfrm>
          <a:prstGeom prst="rect">
            <a:avLst/>
          </a:prstGeom>
          <a:solidFill>
            <a:srgbClr val="2872C5"/>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3" name="Graphic 2">
            <a:extLst>
              <a:ext uri="{FF2B5EF4-FFF2-40B4-BE49-F238E27FC236}">
                <a16:creationId xmlns:a16="http://schemas.microsoft.com/office/drawing/2014/main" id="{2952F383-4862-4271-B541-5612120030D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9886" y="4494565"/>
            <a:ext cx="773819" cy="288542"/>
          </a:xfrm>
          <a:prstGeom prst="rect">
            <a:avLst/>
          </a:prstGeom>
        </p:spPr>
      </p:pic>
    </p:spTree>
    <p:extLst>
      <p:ext uri="{BB962C8B-B14F-4D97-AF65-F5344CB8AC3E}">
        <p14:creationId xmlns:p14="http://schemas.microsoft.com/office/powerpoint/2010/main" val="1489912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Tree>
    <p:extLst>
      <p:ext uri="{BB962C8B-B14F-4D97-AF65-F5344CB8AC3E}">
        <p14:creationId xmlns:p14="http://schemas.microsoft.com/office/powerpoint/2010/main" val="726343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p:cSld name="1_Title Slide with Radial Gradient">
    <p:bg>
      <p:bgPr>
        <a:gradFill flip="none" rotWithShape="1">
          <a:gsLst>
            <a:gs pos="0">
              <a:schemeClr val="tx2"/>
            </a:gs>
            <a:gs pos="100000">
              <a:schemeClr val="accent3"/>
            </a:gs>
            <a:gs pos="71000">
              <a:schemeClr val="accent2"/>
            </a:gs>
          </a:gsLst>
          <a:lin ang="19080000" scaled="0"/>
          <a:tileRect/>
        </a:gradFill>
        <a:effectLst/>
      </p:bgPr>
    </p:bg>
    <p:spTree>
      <p:nvGrpSpPr>
        <p:cNvPr id="1" name=""/>
        <p:cNvGrpSpPr/>
        <p:nvPr/>
      </p:nvGrpSpPr>
      <p:grpSpPr>
        <a:xfrm>
          <a:off x="0" y="0"/>
          <a:ext cx="0" cy="0"/>
          <a:chOff x="0" y="0"/>
          <a:chExt cx="0" cy="0"/>
        </a:xfrm>
      </p:grpSpPr>
      <p:sp>
        <p:nvSpPr>
          <p:cNvPr id="6"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5400" b="0" kern="2000" spc="2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radial gradient</a:t>
            </a:r>
          </a:p>
        </p:txBody>
      </p:sp>
      <p:sp>
        <p:nvSpPr>
          <p:cNvPr id="9"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11" name="Picture 10" descr="StackedISWhite.png"/>
          <p:cNvPicPr>
            <a:picLocks noChangeAspect="1"/>
          </p:cNvPicPr>
          <p:nvPr/>
        </p:nvPicPr>
        <p:blipFill>
          <a:blip r:embed="rId2"/>
          <a:stretch>
            <a:fillRect/>
          </a:stretch>
        </p:blipFill>
        <p:spPr>
          <a:xfrm>
            <a:off x="7717632" y="399798"/>
            <a:ext cx="965993" cy="908302"/>
          </a:xfrm>
          <a:prstGeom prst="rect">
            <a:avLst/>
          </a:prstGeom>
        </p:spPr>
      </p:pic>
      <p:pic>
        <p:nvPicPr>
          <p:cNvPr id="7" name="Picture 6" descr="DigitalFizzCornerFitting.png"/>
          <p:cNvPicPr>
            <a:picLocks noChangeAspect="1"/>
          </p:cNvPicPr>
          <p:nvPr/>
        </p:nvPicPr>
        <p:blipFill>
          <a:blip r:embed="rId3"/>
          <a:stretch>
            <a:fillRect/>
          </a:stretch>
        </p:blipFill>
        <p:spPr>
          <a:xfrm>
            <a:off x="5738063" y="3246558"/>
            <a:ext cx="3390773" cy="1931392"/>
          </a:xfrm>
          <a:prstGeom prst="rect">
            <a:avLst/>
          </a:prstGeom>
        </p:spPr>
      </p:pic>
    </p:spTree>
    <p:extLst>
      <p:ext uri="{BB962C8B-B14F-4D97-AF65-F5344CB8AC3E}">
        <p14:creationId xmlns:p14="http://schemas.microsoft.com/office/powerpoint/2010/main" val="1376575411"/>
      </p:ext>
    </p:extLst>
  </p:cSld>
  <p:clrMapOvr>
    <a:masterClrMapping/>
  </p:clrMapOvr>
  <p:hf hdr="0" ftr="0" dt="0"/>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Title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255092"/>
            <a:ext cx="8258175" cy="34312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1592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Title, Sub &amp; Content">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14C27936-4608-A44C-9C6E-3708646E2002}"/>
              </a:ext>
            </a:extLst>
          </p:cNvPr>
          <p:cNvSpPr txBox="1">
            <a:spLocks noGrp="1"/>
          </p:cNvSpPr>
          <p:nvPr>
            <p:ph type="title" hasCustomPrompt="1"/>
          </p:nvPr>
        </p:nvSpPr>
        <p:spPr>
          <a:xfrm>
            <a:off x="428528" y="428626"/>
            <a:ext cx="8258112" cy="71437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EBA0C540-99BD-45E3-99D2-78C2032EBE57}"/>
              </a:ext>
            </a:extLst>
          </p:cNvPr>
          <p:cNvSpPr>
            <a:spLocks noGrp="1"/>
          </p:cNvSpPr>
          <p:nvPr>
            <p:ph sz="quarter" idx="28"/>
          </p:nvPr>
        </p:nvSpPr>
        <p:spPr>
          <a:xfrm>
            <a:off x="428528" y="1604965"/>
            <a:ext cx="8258175" cy="308133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3">
            <a:extLst>
              <a:ext uri="{FF2B5EF4-FFF2-40B4-BE49-F238E27FC236}">
                <a16:creationId xmlns:a16="http://schemas.microsoft.com/office/drawing/2014/main" id="{D980C114-FE9A-4B63-B509-F59F1A2C55A5}"/>
              </a:ext>
            </a:extLst>
          </p:cNvPr>
          <p:cNvSpPr>
            <a:spLocks noGrp="1"/>
          </p:cNvSpPr>
          <p:nvPr>
            <p:ph type="body" sz="quarter" idx="29"/>
          </p:nvPr>
        </p:nvSpPr>
        <p:spPr>
          <a:xfrm>
            <a:off x="428529" y="1209677"/>
            <a:ext cx="8266510" cy="328613"/>
          </a:xfrm>
        </p:spPr>
        <p:txBody>
          <a:bodyPr>
            <a:noAutofit/>
          </a:bodyPr>
          <a:lstStyle>
            <a:lvl1pPr marL="0" indent="0">
              <a:buNone/>
              <a:defRPr sz="2400">
                <a:solidFill>
                  <a:schemeClr val="accent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3038944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Title, Sub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7"/>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6" y="1604963"/>
            <a:ext cx="3966394"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D4EEAA39-7062-4DCE-91B8-83056F818FA8}"/>
              </a:ext>
            </a:extLst>
          </p:cNvPr>
          <p:cNvSpPr>
            <a:spLocks noGrp="1"/>
          </p:cNvSpPr>
          <p:nvPr>
            <p:ph type="body" sz="quarter" idx="29"/>
          </p:nvPr>
        </p:nvSpPr>
        <p:spPr>
          <a:xfrm>
            <a:off x="428625" y="1209677"/>
            <a:ext cx="8266510" cy="328613"/>
          </a:xfrm>
        </p:spPr>
        <p:txBody>
          <a:bodyPr>
            <a:noAutofit/>
          </a:bodyPr>
          <a:lstStyle>
            <a:lvl1pPr marL="0" indent="0">
              <a:buNone/>
              <a:defRPr sz="2400">
                <a:solidFill>
                  <a:schemeClr val="accent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4003162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7"/>
            <a:ext cx="8258176"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2"/>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2">
            <a:extLst>
              <a:ext uri="{FF2B5EF4-FFF2-40B4-BE49-F238E27FC236}">
                <a16:creationId xmlns:a16="http://schemas.microsoft.com/office/drawing/2014/main" id="{A8FE6631-4BAF-4E4B-B6F0-F9ED72A3155E}"/>
              </a:ext>
            </a:extLst>
          </p:cNvPr>
          <p:cNvSpPr>
            <a:spLocks noGrp="1"/>
          </p:cNvSpPr>
          <p:nvPr>
            <p:ph sz="quarter" idx="28"/>
          </p:nvPr>
        </p:nvSpPr>
        <p:spPr>
          <a:xfrm>
            <a:off x="4716836" y="1255052"/>
            <a:ext cx="3966394" cy="343862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4706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Title, Sub, Content &amp; 2 Pictures">
    <p:spTree>
      <p:nvGrpSpPr>
        <p:cNvPr id="1" name=""/>
        <p:cNvGrpSpPr/>
        <p:nvPr/>
      </p:nvGrpSpPr>
      <p:grpSpPr>
        <a:xfrm>
          <a:off x="0" y="0"/>
          <a:ext cx="0" cy="0"/>
          <a:chOff x="0" y="0"/>
          <a:chExt cx="0" cy="0"/>
        </a:xfrm>
      </p:grpSpPr>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678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25" name="Body Level One…">
            <a:extLst>
              <a:ext uri="{FF2B5EF4-FFF2-40B4-BE49-F238E27FC236}">
                <a16:creationId xmlns:a16="http://schemas.microsoft.com/office/drawing/2014/main" id="{6903F994-74B2-4D40-AA5F-7F3D24A00171}"/>
              </a:ext>
            </a:extLst>
          </p:cNvPr>
          <p:cNvSpPr txBox="1">
            <a:spLocks noGrp="1"/>
          </p:cNvSpPr>
          <p:nvPr>
            <p:ph idx="27" hasCustomPrompt="1"/>
          </p:nvPr>
        </p:nvSpPr>
        <p:spPr>
          <a:xfrm>
            <a:off x="4956999" y="2234122"/>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189"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26" name="Body Level One…">
            <a:extLst>
              <a:ext uri="{FF2B5EF4-FFF2-40B4-BE49-F238E27FC236}">
                <a16:creationId xmlns:a16="http://schemas.microsoft.com/office/drawing/2014/main" id="{BF74888E-798E-B543-94EF-279F3EA6E46B}"/>
              </a:ext>
            </a:extLst>
          </p:cNvPr>
          <p:cNvSpPr txBox="1">
            <a:spLocks noGrp="1"/>
          </p:cNvSpPr>
          <p:nvPr>
            <p:ph idx="28" hasCustomPrompt="1"/>
          </p:nvPr>
        </p:nvSpPr>
        <p:spPr>
          <a:xfrm>
            <a:off x="4956999" y="4446880"/>
            <a:ext cx="3501628" cy="2590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numCol="1">
            <a:normAutofit/>
          </a:bodyPr>
          <a:lstStyle>
            <a:lvl1pPr marL="0" marR="0" indent="0" algn="l" defTabSz="457189" eaLnBrk="1" fontAlgn="auto" latinLnBrk="0" hangingPunct="1">
              <a:lnSpc>
                <a:spcPts val="1838"/>
              </a:lnSpc>
              <a:spcBef>
                <a:spcPts val="0"/>
              </a:spcBef>
              <a:spcAft>
                <a:spcPts val="0"/>
              </a:spcAft>
              <a:buClrTx/>
              <a:buSzTx/>
              <a:buFont typeface="Arial" panose="020B0604020202020204" pitchFamily="34" charset="0"/>
              <a:buNone/>
              <a:tabLst/>
              <a:defRPr sz="1200">
                <a:solidFill>
                  <a:schemeClr val="tx2"/>
                </a:solidFill>
              </a:defRPr>
            </a:lvl1pPr>
          </a:lstStyle>
          <a:p>
            <a:r>
              <a:rPr lang="en-US"/>
              <a:t>Image Caption 16pt gray text</a:t>
            </a:r>
          </a:p>
        </p:txBody>
      </p:sp>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56999" y="428626"/>
            <a:ext cx="3501628" cy="1785938"/>
          </a:xfrm>
        </p:spPr>
        <p:txBody>
          <a:bodyPr/>
          <a:lstStyle/>
          <a:p>
            <a:r>
              <a:rPr lang="en-US"/>
              <a:t>Click icon to add picture</a:t>
            </a:r>
          </a:p>
        </p:txBody>
      </p:sp>
      <p:sp>
        <p:nvSpPr>
          <p:cNvPr id="20" name="Picture Placeholder 4">
            <a:extLst>
              <a:ext uri="{FF2B5EF4-FFF2-40B4-BE49-F238E27FC236}">
                <a16:creationId xmlns:a16="http://schemas.microsoft.com/office/drawing/2014/main" id="{5CA48836-DAA2-4E4F-A22A-2F5682E12CEF}"/>
              </a:ext>
            </a:extLst>
          </p:cNvPr>
          <p:cNvSpPr>
            <a:spLocks noGrp="1"/>
          </p:cNvSpPr>
          <p:nvPr>
            <p:ph type="pic" sz="quarter" idx="31"/>
          </p:nvPr>
        </p:nvSpPr>
        <p:spPr>
          <a:xfrm>
            <a:off x="4956999" y="2652796"/>
            <a:ext cx="3501628" cy="1785938"/>
          </a:xfrm>
        </p:spPr>
        <p:txBody>
          <a:bodyPr/>
          <a:lstStyle/>
          <a:p>
            <a:r>
              <a:rPr lang="en-US"/>
              <a:t>Click icon to add picture</a:t>
            </a:r>
          </a:p>
        </p:txBody>
      </p:sp>
      <p:sp>
        <p:nvSpPr>
          <p:cNvPr id="14" name="Content Placeholder 2">
            <a:extLst>
              <a:ext uri="{FF2B5EF4-FFF2-40B4-BE49-F238E27FC236}">
                <a16:creationId xmlns:a16="http://schemas.microsoft.com/office/drawing/2014/main" id="{DC0D3278-E8A7-4B14-A5ED-BE235CEC6F80}"/>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3">
            <a:extLst>
              <a:ext uri="{FF2B5EF4-FFF2-40B4-BE49-F238E27FC236}">
                <a16:creationId xmlns:a16="http://schemas.microsoft.com/office/drawing/2014/main" id="{403FD6E6-528D-49D5-BBAB-B26572C15F20}"/>
              </a:ext>
            </a:extLst>
          </p:cNvPr>
          <p:cNvSpPr>
            <a:spLocks noGrp="1"/>
          </p:cNvSpPr>
          <p:nvPr>
            <p:ph type="body" sz="quarter" idx="29"/>
          </p:nvPr>
        </p:nvSpPr>
        <p:spPr>
          <a:xfrm>
            <a:off x="428625" y="1209677"/>
            <a:ext cx="4326708" cy="328613"/>
          </a:xfrm>
        </p:spPr>
        <p:txBody>
          <a:bodyPr>
            <a:noAutofit/>
          </a:bodyPr>
          <a:lstStyle>
            <a:lvl1pPr marL="0" indent="0">
              <a:buNone/>
              <a:defRPr sz="2400">
                <a:solidFill>
                  <a:schemeClr val="accent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4131377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Title, Sub, Content &amp; Picture">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BB3C6455-4913-47BC-8232-AB0BABBA08C3}"/>
              </a:ext>
            </a:extLst>
          </p:cNvPr>
          <p:cNvSpPr>
            <a:spLocks noGrp="1"/>
          </p:cNvSpPr>
          <p:nvPr>
            <p:ph type="pic" sz="quarter" idx="30"/>
          </p:nvPr>
        </p:nvSpPr>
        <p:spPr>
          <a:xfrm>
            <a:off x="4961285" y="2"/>
            <a:ext cx="3847067" cy="4812125"/>
          </a:xfrm>
        </p:spPr>
        <p:txBody>
          <a:bodyPr/>
          <a:lstStyle/>
          <a:p>
            <a:r>
              <a:rPr lang="en-US"/>
              <a:t>Click icon to add picture</a:t>
            </a:r>
          </a:p>
        </p:txBody>
      </p:sp>
      <p:sp>
        <p:nvSpPr>
          <p:cNvPr id="23" name="Title Text">
            <a:extLst>
              <a:ext uri="{FF2B5EF4-FFF2-40B4-BE49-F238E27FC236}">
                <a16:creationId xmlns:a16="http://schemas.microsoft.com/office/drawing/2014/main" id="{FAEAC0A3-8438-1245-A28C-64BC26BFB231}"/>
              </a:ext>
            </a:extLst>
          </p:cNvPr>
          <p:cNvSpPr txBox="1">
            <a:spLocks noGrp="1"/>
          </p:cNvSpPr>
          <p:nvPr>
            <p:ph type="title" hasCustomPrompt="1"/>
          </p:nvPr>
        </p:nvSpPr>
        <p:spPr>
          <a:xfrm>
            <a:off x="428626" y="425420"/>
            <a:ext cx="4310330" cy="7094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a:defRPr sz="3000">
                <a:solidFill>
                  <a:srgbClr val="525252"/>
                </a:solidFill>
              </a:defRPr>
            </a:lvl1pPr>
          </a:lstStyle>
          <a:p>
            <a:r>
              <a:rPr lang="en-US"/>
              <a:t>40pt Intel Clear Light Text Goes Here</a:t>
            </a:r>
          </a:p>
        </p:txBody>
      </p:sp>
      <p:sp>
        <p:nvSpPr>
          <p:cNvPr id="11" name="Content Placeholder 2">
            <a:extLst>
              <a:ext uri="{FF2B5EF4-FFF2-40B4-BE49-F238E27FC236}">
                <a16:creationId xmlns:a16="http://schemas.microsoft.com/office/drawing/2014/main" id="{7B7FB3F6-9C71-45A0-8236-12671533CA22}"/>
              </a:ext>
            </a:extLst>
          </p:cNvPr>
          <p:cNvSpPr>
            <a:spLocks noGrp="1"/>
          </p:cNvSpPr>
          <p:nvPr>
            <p:ph sz="quarter" idx="32"/>
          </p:nvPr>
        </p:nvSpPr>
        <p:spPr>
          <a:xfrm>
            <a:off x="428625" y="1604964"/>
            <a:ext cx="4326708" cy="308871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3">
            <a:extLst>
              <a:ext uri="{FF2B5EF4-FFF2-40B4-BE49-F238E27FC236}">
                <a16:creationId xmlns:a16="http://schemas.microsoft.com/office/drawing/2014/main" id="{B1C73349-1E00-4922-970C-187F97CE0620}"/>
              </a:ext>
            </a:extLst>
          </p:cNvPr>
          <p:cNvSpPr>
            <a:spLocks noGrp="1"/>
          </p:cNvSpPr>
          <p:nvPr>
            <p:ph type="body" sz="quarter" idx="29"/>
          </p:nvPr>
        </p:nvSpPr>
        <p:spPr>
          <a:xfrm>
            <a:off x="428625" y="1209677"/>
            <a:ext cx="4326708" cy="328613"/>
          </a:xfrm>
        </p:spPr>
        <p:txBody>
          <a:bodyPr>
            <a:noAutofit/>
          </a:bodyPr>
          <a:lstStyle>
            <a:lvl1pPr marL="0" indent="0">
              <a:buNone/>
              <a:defRPr sz="2400">
                <a:solidFill>
                  <a:schemeClr val="accent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2495479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Title &amp; Full Page Pictur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6AAD9210-5064-4050-9368-9292054D59F4}"/>
              </a:ext>
            </a:extLst>
          </p:cNvPr>
          <p:cNvSpPr>
            <a:spLocks noGrp="1"/>
          </p:cNvSpPr>
          <p:nvPr>
            <p:ph type="pic" sz="quarter" idx="10"/>
          </p:nvPr>
        </p:nvSpPr>
        <p:spPr>
          <a:xfrm>
            <a:off x="-8464" y="0"/>
            <a:ext cx="8808244" cy="4801348"/>
          </a:xfrm>
          <a:noFill/>
        </p:spPr>
        <p:txBody>
          <a:bodyPr/>
          <a:lstStyle/>
          <a:p>
            <a:r>
              <a:rPr lang="en-US"/>
              <a:t>Click icon to add picture</a:t>
            </a:r>
          </a:p>
        </p:txBody>
      </p:sp>
      <p:sp>
        <p:nvSpPr>
          <p:cNvPr id="11" name="Title Text">
            <a:extLst>
              <a:ext uri="{FF2B5EF4-FFF2-40B4-BE49-F238E27FC236}">
                <a16:creationId xmlns:a16="http://schemas.microsoft.com/office/drawing/2014/main" id="{14AFAB66-6BED-5D47-B26F-D9C8808F3A18}"/>
              </a:ext>
            </a:extLst>
          </p:cNvPr>
          <p:cNvSpPr txBox="1">
            <a:spLocks noGrp="1"/>
          </p:cNvSpPr>
          <p:nvPr>
            <p:ph type="title" hasCustomPrompt="1"/>
          </p:nvPr>
        </p:nvSpPr>
        <p:spPr>
          <a:xfrm>
            <a:off x="428626" y="428626"/>
            <a:ext cx="8258174" cy="6572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tx2"/>
                </a:solidFill>
              </a:defRPr>
            </a:lvl1pPr>
          </a:lstStyle>
          <a:p>
            <a:r>
              <a:rPr lang="en-US"/>
              <a:t>Full page Image, Delete Title if Necessary</a:t>
            </a:r>
          </a:p>
        </p:txBody>
      </p:sp>
    </p:spTree>
    <p:extLst>
      <p:ext uri="{BB962C8B-B14F-4D97-AF65-F5344CB8AC3E}">
        <p14:creationId xmlns:p14="http://schemas.microsoft.com/office/powerpoint/2010/main" val="1033279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Title &amp; Quote">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7"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rgbClr val="525252"/>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6" y="1194397"/>
            <a:ext cx="8258175" cy="2795388"/>
          </a:xfrm>
        </p:spPr>
        <p:txBody>
          <a:bodyPr>
            <a:normAutofit/>
          </a:bodyPr>
          <a:lstStyle>
            <a:lvl1pPr marL="0" indent="0">
              <a:buNone/>
              <a:defRPr sz="4500">
                <a:solidFill>
                  <a:schemeClr val="accent1"/>
                </a:solidFill>
              </a:defRPr>
            </a:lvl1pPr>
          </a:lstStyle>
          <a:p>
            <a:pPr lvl="0"/>
            <a:r>
              <a:rPr lang="en-US"/>
              <a:t>Click to edit Master text styles</a:t>
            </a:r>
          </a:p>
        </p:txBody>
      </p:sp>
      <p:sp>
        <p:nvSpPr>
          <p:cNvPr id="9" name="Text Placeholder 3">
            <a:extLst>
              <a:ext uri="{FF2B5EF4-FFF2-40B4-BE49-F238E27FC236}">
                <a16:creationId xmlns:a16="http://schemas.microsoft.com/office/drawing/2014/main" id="{4E196E31-7238-4049-821C-D94FDEAEDC56}"/>
              </a:ext>
            </a:extLst>
          </p:cNvPr>
          <p:cNvSpPr>
            <a:spLocks noGrp="1"/>
          </p:cNvSpPr>
          <p:nvPr>
            <p:ph type="body" sz="quarter" idx="29"/>
          </p:nvPr>
        </p:nvSpPr>
        <p:spPr>
          <a:xfrm>
            <a:off x="428625" y="4096364"/>
            <a:ext cx="8266510" cy="328613"/>
          </a:xfrm>
        </p:spPr>
        <p:txBody>
          <a:bodyPr/>
          <a:lstStyle>
            <a:lvl1pPr marL="0" indent="0">
              <a:buNone/>
              <a:defRPr>
                <a:solidFill>
                  <a:schemeClr val="accent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4019263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preserve="1" userDrawn="1">
  <p:cSld name="3_Chart Example">
    <p:bg>
      <p:bgPr>
        <a:solidFill>
          <a:schemeClr val="accent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E7759918-59AA-4DFC-90DA-60CD5B2BD6B8}"/>
              </a:ext>
            </a:extLst>
          </p:cNvPr>
          <p:cNvSpPr/>
          <p:nvPr userDrawn="1"/>
        </p:nvSpPr>
        <p:spPr>
          <a:xfrm>
            <a:off x="1" y="4751409"/>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6" name="Square">
            <a:extLst>
              <a:ext uri="{FF2B5EF4-FFF2-40B4-BE49-F238E27FC236}">
                <a16:creationId xmlns:a16="http://schemas.microsoft.com/office/drawing/2014/main" id="{D4662ED0-432E-6C48-8B26-9A21EDA54E68}"/>
              </a:ext>
            </a:extLst>
          </p:cNvPr>
          <p:cNvSpPr/>
          <p:nvPr userDrawn="1"/>
        </p:nvSpPr>
        <p:spPr>
          <a:xfrm>
            <a:off x="8806274" y="4805390"/>
            <a:ext cx="337551" cy="337551"/>
          </a:xfrm>
          <a:prstGeom prst="rect">
            <a:avLst/>
          </a:prstGeom>
          <a:solidFill>
            <a:schemeClr val="accent1">
              <a:alpha val="50000"/>
            </a:schemeClr>
          </a:solidFill>
          <a:ln w="12700">
            <a:miter lim="400000"/>
          </a:ln>
        </p:spPr>
        <p:txBody>
          <a:bodyPr lIns="0" tIns="0" rIns="0" bIns="0" anchor="ctr"/>
          <a:lstStyle/>
          <a:p>
            <a:pPr defTabSz="309555">
              <a:defRPr sz="3200">
                <a:solidFill>
                  <a:srgbClr val="026FC5"/>
                </a:solidFill>
                <a:latin typeface="Helvetica Neue Medium"/>
                <a:ea typeface="Helvetica Neue Medium"/>
                <a:cs typeface="Helvetica Neue Medium"/>
                <a:sym typeface="Helvetica Neue Medium"/>
              </a:defRPr>
            </a:pPr>
            <a:endParaRPr sz="1200"/>
          </a:p>
        </p:txBody>
      </p:sp>
      <p:sp>
        <p:nvSpPr>
          <p:cNvPr id="29" name="TextBox 28">
            <a:extLst>
              <a:ext uri="{FF2B5EF4-FFF2-40B4-BE49-F238E27FC236}">
                <a16:creationId xmlns:a16="http://schemas.microsoft.com/office/drawing/2014/main" id="{EFDF4199-9905-E94D-9EEB-E7016E48C0FC}"/>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0" name="Title Text">
            <a:extLst>
              <a:ext uri="{FF2B5EF4-FFF2-40B4-BE49-F238E27FC236}">
                <a16:creationId xmlns:a16="http://schemas.microsoft.com/office/drawing/2014/main" id="{145FA424-6F4D-7644-8964-49FF4943202D}"/>
              </a:ext>
            </a:extLst>
          </p:cNvPr>
          <p:cNvSpPr txBox="1">
            <a:spLocks noGrp="1"/>
          </p:cNvSpPr>
          <p:nvPr>
            <p:ph type="title" hasCustomPrompt="1"/>
          </p:nvPr>
        </p:nvSpPr>
        <p:spPr>
          <a:xfrm>
            <a:off x="428627" y="428626"/>
            <a:ext cx="8266545" cy="6553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lvl1pPr>
              <a:defRPr sz="3000">
                <a:solidFill>
                  <a:schemeClr val="bg1"/>
                </a:solidFill>
              </a:defRPr>
            </a:lvl1pPr>
          </a:lstStyle>
          <a:p>
            <a:r>
              <a:rPr lang="en-US"/>
              <a:t>40pt Intel Clear Light Text Goes Here</a:t>
            </a:r>
          </a:p>
        </p:txBody>
      </p:sp>
      <p:sp>
        <p:nvSpPr>
          <p:cNvPr id="3" name="Text Placeholder 2">
            <a:extLst>
              <a:ext uri="{FF2B5EF4-FFF2-40B4-BE49-F238E27FC236}">
                <a16:creationId xmlns:a16="http://schemas.microsoft.com/office/drawing/2014/main" id="{EBF36A7C-A787-47EC-ACD5-77F3FD6AFB8D}"/>
              </a:ext>
            </a:extLst>
          </p:cNvPr>
          <p:cNvSpPr>
            <a:spLocks noGrp="1"/>
          </p:cNvSpPr>
          <p:nvPr>
            <p:ph type="body" sz="quarter" idx="10"/>
          </p:nvPr>
        </p:nvSpPr>
        <p:spPr>
          <a:xfrm>
            <a:off x="428626" y="1199863"/>
            <a:ext cx="8258175" cy="2789923"/>
          </a:xfrm>
        </p:spPr>
        <p:txBody>
          <a:bodyPr>
            <a:normAutofit/>
          </a:bodyPr>
          <a:lstStyle>
            <a:lvl1pPr marL="0" indent="0">
              <a:buNone/>
              <a:defRPr sz="4500">
                <a:solidFill>
                  <a:schemeClr val="bg1"/>
                </a:solidFill>
              </a:defRPr>
            </a:lvl1pPr>
          </a:lstStyle>
          <a:p>
            <a:pPr lvl="0"/>
            <a:r>
              <a:rPr lang="en-US"/>
              <a:t>Click to edit Master text styles</a:t>
            </a:r>
          </a:p>
        </p:txBody>
      </p:sp>
      <p:pic>
        <p:nvPicPr>
          <p:cNvPr id="11" name="Image" descr="Image">
            <a:extLst>
              <a:ext uri="{FF2B5EF4-FFF2-40B4-BE49-F238E27FC236}">
                <a16:creationId xmlns:a16="http://schemas.microsoft.com/office/drawing/2014/main" id="{B9FFF72B-62D2-4E22-9A98-EF3F6229F4AB}"/>
              </a:ext>
            </a:extLst>
          </p:cNvPr>
          <p:cNvPicPr>
            <a:picLocks noChangeAspect="1"/>
          </p:cNvPicPr>
          <p:nvPr userDrawn="1"/>
        </p:nvPicPr>
        <p:blipFill>
          <a:blip r:embed="rId2"/>
          <a:stretch>
            <a:fillRect/>
          </a:stretch>
        </p:blipFill>
        <p:spPr>
          <a:xfrm>
            <a:off x="8363575" y="4907265"/>
            <a:ext cx="368438" cy="142876"/>
          </a:xfrm>
          <a:prstGeom prst="rect">
            <a:avLst/>
          </a:prstGeom>
          <a:ln w="12700">
            <a:miter lim="400000"/>
          </a:ln>
        </p:spPr>
      </p:pic>
      <p:sp>
        <p:nvSpPr>
          <p:cNvPr id="13" name="Rectangle 12">
            <a:extLst>
              <a:ext uri="{FF2B5EF4-FFF2-40B4-BE49-F238E27FC236}">
                <a16:creationId xmlns:a16="http://schemas.microsoft.com/office/drawing/2014/main" id="{485269BB-7AC7-41A6-BC05-71FDAD0FDBA2}"/>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4" name="Text Placeholder 3">
            <a:extLst>
              <a:ext uri="{FF2B5EF4-FFF2-40B4-BE49-F238E27FC236}">
                <a16:creationId xmlns:a16="http://schemas.microsoft.com/office/drawing/2014/main" id="{222ECF1F-2453-406E-AC0D-F6E6614ECF80}"/>
              </a:ext>
            </a:extLst>
          </p:cNvPr>
          <p:cNvSpPr>
            <a:spLocks noGrp="1"/>
          </p:cNvSpPr>
          <p:nvPr>
            <p:ph type="body" sz="quarter" idx="29"/>
          </p:nvPr>
        </p:nvSpPr>
        <p:spPr>
          <a:xfrm>
            <a:off x="428625" y="4107075"/>
            <a:ext cx="8266510" cy="328613"/>
          </a:xfrm>
        </p:spPr>
        <p:txBody>
          <a:bodyPr/>
          <a:lstStyle>
            <a:lvl1pPr marL="0" indent="0">
              <a:buNone/>
              <a:defRPr>
                <a:solidFill>
                  <a:schemeClr val="bg1"/>
                </a:solidFill>
                <a:latin typeface="+mn-lt"/>
              </a:defRPr>
            </a:lvl1pPr>
            <a:lvl2pPr marL="171446" indent="0">
              <a:buNone/>
              <a:defRPr/>
            </a:lvl2pPr>
          </a:lstStyle>
          <a:p>
            <a:pPr lvl="0"/>
            <a:r>
              <a:rPr lang="en-US"/>
              <a:t>Click to edit Master text styles</a:t>
            </a:r>
          </a:p>
        </p:txBody>
      </p:sp>
      <p:sp>
        <p:nvSpPr>
          <p:cNvPr id="17" name="Rectangle 16">
            <a:extLst>
              <a:ext uri="{FF2B5EF4-FFF2-40B4-BE49-F238E27FC236}">
                <a16:creationId xmlns:a16="http://schemas.microsoft.com/office/drawing/2014/main" id="{16C53A36-6661-45AA-8054-02BA7512E621}"/>
              </a:ext>
            </a:extLst>
          </p:cNvPr>
          <p:cNvSpPr/>
          <p:nvPr userDrawn="1"/>
        </p:nvSpPr>
        <p:spPr>
          <a:xfrm rot="5400000">
            <a:off x="6568903" y="2179660"/>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799157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Section Break White">
    <p:spTree>
      <p:nvGrpSpPr>
        <p:cNvPr id="1" name=""/>
        <p:cNvGrpSpPr/>
        <p:nvPr/>
      </p:nvGrpSpPr>
      <p:grpSpPr>
        <a:xfrm>
          <a:off x="0" y="0"/>
          <a:ext cx="0" cy="0"/>
          <a:chOff x="0" y="0"/>
          <a:chExt cx="0" cy="0"/>
        </a:xfrm>
      </p:grpSpPr>
      <p:sp>
        <p:nvSpPr>
          <p:cNvPr id="17" name="Title Text">
            <a:extLst>
              <a:ext uri="{FF2B5EF4-FFF2-40B4-BE49-F238E27FC236}">
                <a16:creationId xmlns:a16="http://schemas.microsoft.com/office/drawing/2014/main" id="{56CA39C9-EAE4-4511-9CE8-BB4D4B47FC0C}"/>
              </a:ext>
            </a:extLst>
          </p:cNvPr>
          <p:cNvSpPr txBox="1">
            <a:spLocks noGrp="1"/>
          </p:cNvSpPr>
          <p:nvPr>
            <p:ph type="title" hasCustomPrompt="1"/>
          </p:nvPr>
        </p:nvSpPr>
        <p:spPr>
          <a:xfrm>
            <a:off x="428528" y="1605590"/>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rgbClr val="525252"/>
                </a:solidFill>
              </a:defRPr>
            </a:lvl1pPr>
          </a:lstStyle>
          <a:p>
            <a:r>
              <a:rPr lang="en-US"/>
              <a:t>Section Break Text Goes Here</a:t>
            </a:r>
          </a:p>
        </p:txBody>
      </p:sp>
      <p:sp>
        <p:nvSpPr>
          <p:cNvPr id="8" name="Text Placeholder 3">
            <a:extLst>
              <a:ext uri="{FF2B5EF4-FFF2-40B4-BE49-F238E27FC236}">
                <a16:creationId xmlns:a16="http://schemas.microsoft.com/office/drawing/2014/main" id="{4B923F7B-306D-4D7E-9DB3-5B163B8D53FC}"/>
              </a:ext>
            </a:extLst>
          </p:cNvPr>
          <p:cNvSpPr>
            <a:spLocks noGrp="1"/>
          </p:cNvSpPr>
          <p:nvPr>
            <p:ph type="body" sz="quarter" idx="29"/>
          </p:nvPr>
        </p:nvSpPr>
        <p:spPr>
          <a:xfrm>
            <a:off x="428625" y="2954813"/>
            <a:ext cx="8266510" cy="328613"/>
          </a:xfrm>
        </p:spPr>
        <p:txBody>
          <a:bodyPr/>
          <a:lstStyle>
            <a:lvl1pPr marL="0" indent="0">
              <a:buNone/>
              <a:defRPr>
                <a:solidFill>
                  <a:schemeClr val="accent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3551829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p:cSld name="Title Slide with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3" name="Title 1"/>
          <p:cNvSpPr>
            <a:spLocks noGrp="1"/>
          </p:cNvSpPr>
          <p:nvPr>
            <p:ph type="ctrTitle" hasCustomPrompt="1"/>
          </p:nvPr>
        </p:nvSpPr>
        <p:spPr>
          <a:xfrm>
            <a:off x="444687" y="2479422"/>
            <a:ext cx="8212886" cy="1102519"/>
          </a:xfrm>
        </p:spPr>
        <p:txBody>
          <a:bodyPr lIns="0" rIns="0" anchor="b" anchorCtr="0">
            <a:noAutofit/>
          </a:bodyPr>
          <a:lstStyle>
            <a:lvl1pPr>
              <a:lnSpc>
                <a:spcPct val="80000"/>
              </a:lnSpc>
              <a:defRPr sz="6500" b="0" spc="0" baseline="0">
                <a:solidFill>
                  <a:schemeClr val="bg1"/>
                </a:solidFill>
                <a:latin typeface="Intel Clear Pro" panose="020B0804020202060201" pitchFamily="34" charset="0"/>
                <a:cs typeface="Intel Clear Pro" panose="020B0804020202060201" pitchFamily="34" charset="0"/>
              </a:defRPr>
            </a:lvl1pPr>
          </a:lstStyle>
          <a:p>
            <a:r>
              <a:rPr lang="en-US" dirty="0"/>
              <a:t>65pt Intel Clear pro Title</a:t>
            </a:r>
            <a:br>
              <a:rPr lang="en-US" dirty="0"/>
            </a:br>
            <a:r>
              <a:rPr lang="en-US" dirty="0"/>
              <a:t>with image</a:t>
            </a:r>
          </a:p>
        </p:txBody>
      </p:sp>
      <p:sp>
        <p:nvSpPr>
          <p:cNvPr id="14" name="Subtitle 2"/>
          <p:cNvSpPr>
            <a:spLocks noGrp="1"/>
          </p:cNvSpPr>
          <p:nvPr>
            <p:ph type="subTitle" idx="1" hasCustomPrompt="1"/>
          </p:nvPr>
        </p:nvSpPr>
        <p:spPr>
          <a:xfrm>
            <a:off x="455613" y="3493008"/>
            <a:ext cx="6330212" cy="925360"/>
          </a:xfrm>
        </p:spPr>
        <p:txBody>
          <a:bodyPr lIns="0" rIns="0">
            <a:noAutofit/>
          </a:bodyPr>
          <a:lstStyle>
            <a:lvl1pPr marL="0" indent="0" algn="l">
              <a:buNone/>
              <a:defRPr sz="1600" b="0" i="0" baseline="0">
                <a:solidFill>
                  <a:srgbClr val="F3D54E"/>
                </a:solidFill>
                <a:latin typeface="Intel Clear"/>
                <a:cs typeface="Intel Clear"/>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16pt Intel Clear Subhead, Date, Etc.</a:t>
            </a:r>
          </a:p>
        </p:txBody>
      </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a:ext>
            </a:extLst>
          </a:blip>
          <a:stretch>
            <a:fillRect/>
          </a:stretch>
        </p:blipFill>
        <p:spPr bwMode="auto">
          <a:xfrm>
            <a:off x="219394" y="225843"/>
            <a:ext cx="1406758" cy="115385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p:cNvPicPr>
            <a:picLocks noChangeAspect="1"/>
          </p:cNvPicPr>
          <p:nvPr userDrawn="1"/>
        </p:nvPicPr>
        <p:blipFill>
          <a:blip r:embed="rId3">
            <a:biLevel thresh="25000"/>
            <a:extLst>
              <a:ext uri="{28A0092B-C50C-407E-A947-70E740481C1C}">
                <a14:useLocalDpi xmlns:a14="http://schemas.microsoft.com/office/drawing/2010/main" val="0"/>
              </a:ext>
            </a:extLst>
          </a:blip>
          <a:stretch>
            <a:fillRect/>
          </a:stretch>
        </p:blipFill>
        <p:spPr>
          <a:xfrm>
            <a:off x="457200" y="376684"/>
            <a:ext cx="911728" cy="829850"/>
          </a:xfrm>
          <a:prstGeom prst="rect">
            <a:avLst/>
          </a:prstGeom>
        </p:spPr>
      </p:pic>
    </p:spTree>
    <p:extLst>
      <p:ext uri="{BB962C8B-B14F-4D97-AF65-F5344CB8AC3E}">
        <p14:creationId xmlns:p14="http://schemas.microsoft.com/office/powerpoint/2010/main" val="1355170129"/>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preserve="1" userDrawn="1">
  <p:cSld name="Section Break Blue">
    <p:bg>
      <p:bgPr>
        <a:solidFill>
          <a:schemeClr val="accent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C8B5B8CD-DD94-44E8-9F69-C9075C2E0A93}"/>
              </a:ext>
            </a:extLst>
          </p:cNvPr>
          <p:cNvSpPr/>
          <p:nvPr userDrawn="1"/>
        </p:nvSpPr>
        <p:spPr>
          <a:xfrm>
            <a:off x="1" y="4751409"/>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721" name="Image" descr="Image"/>
          <p:cNvPicPr>
            <a:picLocks noChangeAspect="1"/>
          </p:cNvPicPr>
          <p:nvPr/>
        </p:nvPicPr>
        <p:blipFill>
          <a:blip r:embed="rId2"/>
          <a:stretch>
            <a:fillRect/>
          </a:stretch>
        </p:blipFill>
        <p:spPr>
          <a:xfrm>
            <a:off x="8363575" y="4907265"/>
            <a:ext cx="368438" cy="142876"/>
          </a:xfrm>
          <a:prstGeom prst="rect">
            <a:avLst/>
          </a:prstGeom>
          <a:ln w="12700">
            <a:miter lim="400000"/>
          </a:ln>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4" name="Rectangle 13">
            <a:extLst>
              <a:ext uri="{FF2B5EF4-FFF2-40B4-BE49-F238E27FC236}">
                <a16:creationId xmlns:a16="http://schemas.microsoft.com/office/drawing/2014/main" id="{2588B335-02FC-4504-AF46-DF56B2EC52E4}"/>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6" name="Title Text">
            <a:extLst>
              <a:ext uri="{FF2B5EF4-FFF2-40B4-BE49-F238E27FC236}">
                <a16:creationId xmlns:a16="http://schemas.microsoft.com/office/drawing/2014/main" id="{38003A1C-51D1-4427-BFE8-8448E4C61D6B}"/>
              </a:ext>
            </a:extLst>
          </p:cNvPr>
          <p:cNvSpPr txBox="1">
            <a:spLocks noGrp="1"/>
          </p:cNvSpPr>
          <p:nvPr>
            <p:ph type="title" hasCustomPrompt="1"/>
          </p:nvPr>
        </p:nvSpPr>
        <p:spPr>
          <a:xfrm>
            <a:off x="428528" y="1605590"/>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0" name="Text Placeholder 3">
            <a:extLst>
              <a:ext uri="{FF2B5EF4-FFF2-40B4-BE49-F238E27FC236}">
                <a16:creationId xmlns:a16="http://schemas.microsoft.com/office/drawing/2014/main" id="{130F9DFC-5AE2-4BB1-822C-8EAEAE2CA5F2}"/>
              </a:ext>
            </a:extLst>
          </p:cNvPr>
          <p:cNvSpPr>
            <a:spLocks noGrp="1"/>
          </p:cNvSpPr>
          <p:nvPr>
            <p:ph type="body" sz="quarter" idx="29"/>
          </p:nvPr>
        </p:nvSpPr>
        <p:spPr>
          <a:xfrm>
            <a:off x="428625" y="2961707"/>
            <a:ext cx="8266510" cy="328613"/>
          </a:xfrm>
        </p:spPr>
        <p:txBody>
          <a:bodyPr/>
          <a:lstStyle>
            <a:lvl1pPr marL="0" indent="0">
              <a:buNone/>
              <a:defRPr>
                <a:solidFill>
                  <a:schemeClr val="bg1"/>
                </a:solidFill>
                <a:latin typeface="+mn-lt"/>
              </a:defRPr>
            </a:lvl1pPr>
            <a:lvl2pPr marL="171446"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F82519BB-51CE-4A9C-AFEF-514971F5D779}"/>
              </a:ext>
            </a:extLst>
          </p:cNvPr>
          <p:cNvSpPr/>
          <p:nvPr userDrawn="1"/>
        </p:nvSpPr>
        <p:spPr>
          <a:xfrm rot="5400000">
            <a:off x="6568903" y="2179660"/>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638543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preserve="1" userDrawn="1">
  <p:cSld name="Section Break Light Blue">
    <p:bg>
      <p:bgPr>
        <a:solidFill>
          <a:schemeClr val="accent2">
            <a:lumMod val="75000"/>
          </a:schemeClr>
        </a:solid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507A2BC2-9250-4B6C-8674-1CD30F0A349F}"/>
              </a:ext>
            </a:extLst>
          </p:cNvPr>
          <p:cNvSpPr/>
          <p:nvPr userDrawn="1"/>
        </p:nvSpPr>
        <p:spPr>
          <a:xfrm>
            <a:off x="1" y="4751409"/>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Rectangle 13">
            <a:extLst>
              <a:ext uri="{FF2B5EF4-FFF2-40B4-BE49-F238E27FC236}">
                <a16:creationId xmlns:a16="http://schemas.microsoft.com/office/drawing/2014/main" id="{FE22C60C-8CBC-40B8-ABEA-44BF775A3581}"/>
              </a:ext>
            </a:extLst>
          </p:cNvPr>
          <p:cNvSpPr/>
          <p:nvPr userDrawn="1"/>
        </p:nvSpPr>
        <p:spPr>
          <a:xfrm rot="5400000">
            <a:off x="6568903" y="2179660"/>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pic>
        <p:nvPicPr>
          <p:cNvPr id="862" name="Image" descr="Image"/>
          <p:cNvPicPr>
            <a:picLocks noChangeAspect="1"/>
          </p:cNvPicPr>
          <p:nvPr/>
        </p:nvPicPr>
        <p:blipFill>
          <a:blip r:embed="rId2"/>
          <a:stretch>
            <a:fillRect/>
          </a:stretch>
        </p:blipFill>
        <p:spPr>
          <a:xfrm>
            <a:off x="8363575" y="4907265"/>
            <a:ext cx="368438" cy="142876"/>
          </a:xfrm>
          <a:prstGeom prst="rect">
            <a:avLst/>
          </a:prstGeom>
          <a:ln w="12700">
            <a:miter lim="400000"/>
          </a:ln>
        </p:spPr>
      </p:pic>
      <p:sp>
        <p:nvSpPr>
          <p:cNvPr id="866" name="Text"/>
          <p:cNvSpPr txBox="1"/>
          <p:nvPr/>
        </p:nvSpPr>
        <p:spPr>
          <a:xfrm>
            <a:off x="8957210" y="4903503"/>
            <a:ext cx="38537" cy="142347"/>
          </a:xfrm>
          <a:prstGeom prst="rect">
            <a:avLst/>
          </a:prstGeom>
          <a:ln w="12700">
            <a:miter lim="400000"/>
          </a:ln>
        </p:spPr>
        <p:txBody>
          <a:bodyPr wrap="none" lIns="19050" tIns="19050" rIns="19050" bIns="19050" anchor="b">
            <a:spAutoFit/>
          </a:bodyPr>
          <a:lstStyle/>
          <a:p>
            <a:pPr algn="ctr" defTabSz="219070">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6" name="Rectangle 15">
            <a:extLst>
              <a:ext uri="{FF2B5EF4-FFF2-40B4-BE49-F238E27FC236}">
                <a16:creationId xmlns:a16="http://schemas.microsoft.com/office/drawing/2014/main" id="{48FC8DFF-85CB-4435-B144-6A1DC4093482}"/>
              </a:ext>
            </a:extLst>
          </p:cNvPr>
          <p:cNvSpPr/>
          <p:nvPr userDrawn="1"/>
        </p:nvSpPr>
        <p:spPr>
          <a:xfrm>
            <a:off x="362257" y="4921878"/>
            <a:ext cx="1192955" cy="207749"/>
          </a:xfrm>
          <a:prstGeom prst="rect">
            <a:avLst/>
          </a:prstGeom>
        </p:spPr>
        <p:txBody>
          <a:bodyPr wrap="none">
            <a:spAutoFit/>
          </a:bodyPr>
          <a:lstStyle/>
          <a:p>
            <a:pPr algn="l"/>
            <a:r>
              <a:rPr lang="en-US" sz="750">
                <a:solidFill>
                  <a:schemeClr val="bg1"/>
                </a:solidFill>
              </a:rPr>
              <a:t>Intel Technical Webinar</a:t>
            </a:r>
          </a:p>
        </p:txBody>
      </p:sp>
      <p:sp>
        <p:nvSpPr>
          <p:cNvPr id="17" name="Title Text">
            <a:extLst>
              <a:ext uri="{FF2B5EF4-FFF2-40B4-BE49-F238E27FC236}">
                <a16:creationId xmlns:a16="http://schemas.microsoft.com/office/drawing/2014/main" id="{5844F860-03F8-4657-A6E6-4E8919DD4FFF}"/>
              </a:ext>
            </a:extLst>
          </p:cNvPr>
          <p:cNvSpPr txBox="1">
            <a:spLocks noGrp="1"/>
          </p:cNvSpPr>
          <p:nvPr>
            <p:ph type="title" hasCustomPrompt="1"/>
          </p:nvPr>
        </p:nvSpPr>
        <p:spPr>
          <a:xfrm>
            <a:off x="428528" y="1605590"/>
            <a:ext cx="8258112" cy="1238761"/>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b" anchorCtr="0">
            <a:noAutofit/>
          </a:bodyPr>
          <a:lstStyle>
            <a:lvl1pPr>
              <a:defRPr sz="3600">
                <a:solidFill>
                  <a:schemeClr val="bg1"/>
                </a:solidFill>
              </a:defRPr>
            </a:lvl1pPr>
          </a:lstStyle>
          <a:p>
            <a:r>
              <a:rPr lang="en-US"/>
              <a:t>Section Break Text Goes Here</a:t>
            </a:r>
          </a:p>
        </p:txBody>
      </p:sp>
      <p:sp>
        <p:nvSpPr>
          <p:cNvPr id="11" name="Text Placeholder 3">
            <a:extLst>
              <a:ext uri="{FF2B5EF4-FFF2-40B4-BE49-F238E27FC236}">
                <a16:creationId xmlns:a16="http://schemas.microsoft.com/office/drawing/2014/main" id="{ADACC9CB-1B2F-42BF-8D9F-62EC595FEA6C}"/>
              </a:ext>
            </a:extLst>
          </p:cNvPr>
          <p:cNvSpPr>
            <a:spLocks noGrp="1"/>
          </p:cNvSpPr>
          <p:nvPr>
            <p:ph type="body" sz="quarter" idx="29"/>
          </p:nvPr>
        </p:nvSpPr>
        <p:spPr>
          <a:xfrm>
            <a:off x="428625" y="2973316"/>
            <a:ext cx="8266510" cy="328613"/>
          </a:xfrm>
        </p:spPr>
        <p:txBody>
          <a:bodyPr/>
          <a:lstStyle>
            <a:lvl1pPr marL="0" indent="0">
              <a:buNone/>
              <a:defRPr>
                <a:solidFill>
                  <a:schemeClr val="bg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797779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4C58A6BF-BF0D-4749-B07B-7C0A27747D42}"/>
              </a:ext>
            </a:extLst>
          </p:cNvPr>
          <p:cNvSpPr/>
          <p:nvPr userDrawn="1"/>
        </p:nvSpPr>
        <p:spPr>
          <a:xfrm>
            <a:off x="8806274" y="4803961"/>
            <a:ext cx="337551" cy="337551"/>
          </a:xfrm>
          <a:prstGeom prst="rect">
            <a:avLst/>
          </a:prstGeom>
          <a:solidFill>
            <a:schemeClr val="accent1"/>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697" name="Square"/>
          <p:cNvSpPr/>
          <p:nvPr/>
        </p:nvSpPr>
        <p:spPr>
          <a:xfrm>
            <a:off x="532481" y="1721895"/>
            <a:ext cx="238979" cy="238979"/>
          </a:xfrm>
          <a:prstGeom prst="rect">
            <a:avLst/>
          </a:prstGeom>
          <a:solidFill>
            <a:srgbClr val="00C7FD"/>
          </a:solidFill>
          <a:ln w="12700">
            <a:miter lim="400000"/>
          </a:ln>
        </p:spPr>
        <p:txBody>
          <a:bodyPr lIns="19050" tIns="19050" rIns="19050" bIns="19050" anchor="ctr"/>
          <a:lstStyle/>
          <a:p>
            <a:pPr algn="ctr" defTabSz="309555">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98" name="Square"/>
          <p:cNvSpPr/>
          <p:nvPr/>
        </p:nvSpPr>
        <p:spPr>
          <a:xfrm>
            <a:off x="402610" y="1591739"/>
            <a:ext cx="130739" cy="130739"/>
          </a:xfrm>
          <a:prstGeom prst="rect">
            <a:avLst/>
          </a:prstGeom>
          <a:solidFill>
            <a:srgbClr val="7BDEFF"/>
          </a:solidFill>
          <a:ln w="12700">
            <a:miter lim="400000"/>
          </a:ln>
        </p:spPr>
        <p:txBody>
          <a:bodyPr lIns="19050" tIns="19050" rIns="19050" bIns="1905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99" name="Square"/>
          <p:cNvSpPr/>
          <p:nvPr/>
        </p:nvSpPr>
        <p:spPr>
          <a:xfrm>
            <a:off x="532481" y="1517308"/>
            <a:ext cx="74043" cy="74042"/>
          </a:xfrm>
          <a:prstGeom prst="rect">
            <a:avLst/>
          </a:prstGeom>
          <a:solidFill>
            <a:srgbClr val="B4F0FF"/>
          </a:solidFill>
          <a:ln w="12700">
            <a:miter lim="400000"/>
          </a:ln>
        </p:spPr>
        <p:txBody>
          <a:bodyPr lIns="19050" tIns="19050" rIns="19050" bIns="1905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700" name="Rectangle"/>
          <p:cNvSpPr/>
          <p:nvPr/>
        </p:nvSpPr>
        <p:spPr>
          <a:xfrm>
            <a:off x="4360639" y="301920"/>
            <a:ext cx="4445633" cy="4502603"/>
          </a:xfrm>
          <a:prstGeom prst="rect">
            <a:avLst/>
          </a:prstGeom>
          <a:solidFill>
            <a:schemeClr val="accent1"/>
          </a:solidFill>
          <a:ln w="12700">
            <a:miter lim="400000"/>
          </a:ln>
        </p:spPr>
        <p:txBody>
          <a:bodyPr lIns="0" tIns="0" rIns="0" bIns="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705" name="Image" descr="Image"/>
          <p:cNvPicPr>
            <a:picLocks noChangeAspect="1"/>
          </p:cNvPicPr>
          <p:nvPr/>
        </p:nvPicPr>
        <p:blipFill>
          <a:blip r:embed="rId2"/>
          <a:stretch>
            <a:fillRect/>
          </a:stretch>
        </p:blipFill>
        <p:spPr>
          <a:xfrm>
            <a:off x="8363575" y="4907265"/>
            <a:ext cx="368438" cy="142876"/>
          </a:xfrm>
          <a:prstGeom prst="rect">
            <a:avLst/>
          </a:prstGeom>
          <a:ln w="12700">
            <a:miter lim="400000"/>
          </a:ln>
        </p:spPr>
      </p:pic>
      <p:sp>
        <p:nvSpPr>
          <p:cNvPr id="18" name="TextBox 17">
            <a:extLst>
              <a:ext uri="{FF2B5EF4-FFF2-40B4-BE49-F238E27FC236}">
                <a16:creationId xmlns:a16="http://schemas.microsoft.com/office/drawing/2014/main" id="{F5846515-4871-AA4D-B71A-1561CC2E370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8"/>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Rectangle 19">
            <a:extLst>
              <a:ext uri="{FF2B5EF4-FFF2-40B4-BE49-F238E27FC236}">
                <a16:creationId xmlns:a16="http://schemas.microsoft.com/office/drawing/2014/main" id="{1DEF55E0-947C-4281-8A2A-E59398C246AB}"/>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3" name="Title Text">
            <a:extLst>
              <a:ext uri="{FF2B5EF4-FFF2-40B4-BE49-F238E27FC236}">
                <a16:creationId xmlns:a16="http://schemas.microsoft.com/office/drawing/2014/main" id="{5F192548-45E5-4F50-A32B-E61F6CFA996F}"/>
              </a:ext>
            </a:extLst>
          </p:cNvPr>
          <p:cNvSpPr txBox="1">
            <a:spLocks noGrp="1"/>
          </p:cNvSpPr>
          <p:nvPr>
            <p:ph type="title" hasCustomPrompt="1"/>
          </p:nvPr>
        </p:nvSpPr>
        <p:spPr>
          <a:xfrm>
            <a:off x="761068" y="1908917"/>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38703551-AC59-4BD9-8B3C-616B6DFB3DB4}"/>
              </a:ext>
            </a:extLst>
          </p:cNvPr>
          <p:cNvSpPr>
            <a:spLocks noGrp="1"/>
          </p:cNvSpPr>
          <p:nvPr>
            <p:ph type="body" sz="quarter" idx="29"/>
          </p:nvPr>
        </p:nvSpPr>
        <p:spPr>
          <a:xfrm>
            <a:off x="4795839" y="555172"/>
            <a:ext cx="3648908" cy="808610"/>
          </a:xfrm>
        </p:spPr>
        <p:txBody>
          <a:bodyPr anchor="b" anchorCtr="0">
            <a:normAutofit/>
          </a:bodyPr>
          <a:lstStyle>
            <a:lvl1pPr marL="0" indent="0">
              <a:buNone/>
              <a:defRPr sz="2400">
                <a:solidFill>
                  <a:schemeClr val="bg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2367688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2">
    <p:bg>
      <p:bgPr>
        <a:solidFill>
          <a:schemeClr val="tx2"/>
        </a:solidFill>
        <a:effectLst/>
      </p:bgPr>
    </p:bg>
    <p:spTree>
      <p:nvGrpSpPr>
        <p:cNvPr id="1" name=""/>
        <p:cNvGrpSpPr/>
        <p:nvPr/>
      </p:nvGrpSpPr>
      <p:grpSpPr>
        <a:xfrm>
          <a:off x="0" y="0"/>
          <a:ext cx="0" cy="0"/>
          <a:chOff x="0" y="0"/>
          <a:chExt cx="0" cy="0"/>
        </a:xfrm>
      </p:grpSpPr>
      <p:sp>
        <p:nvSpPr>
          <p:cNvPr id="21" name="Square">
            <a:extLst>
              <a:ext uri="{FF2B5EF4-FFF2-40B4-BE49-F238E27FC236}">
                <a16:creationId xmlns:a16="http://schemas.microsoft.com/office/drawing/2014/main" id="{3B808FDC-D2A2-42EB-B356-E69E4A048F8E}"/>
              </a:ext>
            </a:extLst>
          </p:cNvPr>
          <p:cNvSpPr/>
          <p:nvPr userDrawn="1"/>
        </p:nvSpPr>
        <p:spPr>
          <a:xfrm>
            <a:off x="8806274" y="4803961"/>
            <a:ext cx="337551" cy="337551"/>
          </a:xfrm>
          <a:prstGeom prst="rect">
            <a:avLst/>
          </a:prstGeom>
          <a:solidFill>
            <a:schemeClr val="accent1"/>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2" name="Rectangle">
            <a:extLst>
              <a:ext uri="{FF2B5EF4-FFF2-40B4-BE49-F238E27FC236}">
                <a16:creationId xmlns:a16="http://schemas.microsoft.com/office/drawing/2014/main" id="{8A1BD37C-2C85-4873-ABDD-4B358A87ED4B}"/>
              </a:ext>
            </a:extLst>
          </p:cNvPr>
          <p:cNvSpPr/>
          <p:nvPr userDrawn="1"/>
        </p:nvSpPr>
        <p:spPr>
          <a:xfrm>
            <a:off x="4360639" y="301920"/>
            <a:ext cx="4445633" cy="4502603"/>
          </a:xfrm>
          <a:prstGeom prst="rect">
            <a:avLst/>
          </a:prstGeom>
          <a:solidFill>
            <a:schemeClr val="accent1"/>
          </a:solidFill>
          <a:ln w="12700">
            <a:miter lim="400000"/>
          </a:ln>
        </p:spPr>
        <p:txBody>
          <a:bodyPr lIns="0" tIns="0" rIns="0" bIns="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0" name="Square"/>
          <p:cNvSpPr/>
          <p:nvPr/>
        </p:nvSpPr>
        <p:spPr>
          <a:xfrm>
            <a:off x="530636" y="1721895"/>
            <a:ext cx="238979" cy="238979"/>
          </a:xfrm>
          <a:prstGeom prst="rect">
            <a:avLst/>
          </a:prstGeom>
          <a:solidFill>
            <a:srgbClr val="D9692F"/>
          </a:solidFill>
          <a:ln w="12700">
            <a:miter lim="400000"/>
          </a:ln>
        </p:spPr>
        <p:txBody>
          <a:bodyPr lIns="19050" tIns="19050" rIns="19050" bIns="19050" anchor="ctr"/>
          <a:lstStyle/>
          <a:p>
            <a:pPr algn="ctr" defTabSz="309555">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671" name="Square"/>
          <p:cNvSpPr/>
          <p:nvPr/>
        </p:nvSpPr>
        <p:spPr>
          <a:xfrm>
            <a:off x="400460" y="1591739"/>
            <a:ext cx="130739" cy="130739"/>
          </a:xfrm>
          <a:prstGeom prst="rect">
            <a:avLst/>
          </a:prstGeom>
          <a:solidFill>
            <a:srgbClr val="F6CB4B"/>
          </a:solidFill>
          <a:ln w="12700">
            <a:miter lim="400000"/>
          </a:ln>
        </p:spPr>
        <p:txBody>
          <a:bodyPr lIns="19050" tIns="19050" rIns="19050" bIns="1905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672" name="Square"/>
          <p:cNvSpPr/>
          <p:nvPr/>
        </p:nvSpPr>
        <p:spPr>
          <a:xfrm>
            <a:off x="530636" y="1517308"/>
            <a:ext cx="74043" cy="74042"/>
          </a:xfrm>
          <a:prstGeom prst="rect">
            <a:avLst/>
          </a:prstGeom>
          <a:solidFill>
            <a:srgbClr val="D9692F"/>
          </a:solidFill>
          <a:ln w="12700">
            <a:miter lim="400000"/>
          </a:ln>
        </p:spPr>
        <p:txBody>
          <a:bodyPr lIns="19050" tIns="19050" rIns="19050" bIns="1905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673" name="Image" descr="Image"/>
          <p:cNvPicPr>
            <a:picLocks noChangeAspect="1"/>
          </p:cNvPicPr>
          <p:nvPr/>
        </p:nvPicPr>
        <p:blipFill>
          <a:blip r:embed="rId2"/>
          <a:stretch>
            <a:fillRect/>
          </a:stretch>
        </p:blipFill>
        <p:spPr>
          <a:xfrm>
            <a:off x="8363575" y="4907265"/>
            <a:ext cx="368438" cy="142876"/>
          </a:xfrm>
          <a:prstGeom prst="rect">
            <a:avLst/>
          </a:prstGeom>
          <a:ln w="12700">
            <a:miter lim="400000"/>
          </a:ln>
        </p:spPr>
      </p:pic>
      <p:sp>
        <p:nvSpPr>
          <p:cNvPr id="19" name="TextBox 18">
            <a:extLst>
              <a:ext uri="{FF2B5EF4-FFF2-40B4-BE49-F238E27FC236}">
                <a16:creationId xmlns:a16="http://schemas.microsoft.com/office/drawing/2014/main" id="{C90FD0E6-78D1-5F44-A938-3A961F43FACD}"/>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3" name="Content Placeholder 2">
            <a:extLst>
              <a:ext uri="{FF2B5EF4-FFF2-40B4-BE49-F238E27FC236}">
                <a16:creationId xmlns:a16="http://schemas.microsoft.com/office/drawing/2014/main" id="{25002A24-73D0-4602-A8A1-5D9281BAF934}"/>
              </a:ext>
            </a:extLst>
          </p:cNvPr>
          <p:cNvSpPr>
            <a:spLocks noGrp="1"/>
          </p:cNvSpPr>
          <p:nvPr>
            <p:ph sz="quarter" idx="27"/>
          </p:nvPr>
        </p:nvSpPr>
        <p:spPr>
          <a:xfrm>
            <a:off x="4795838" y="1481138"/>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Rectangle 19">
            <a:extLst>
              <a:ext uri="{FF2B5EF4-FFF2-40B4-BE49-F238E27FC236}">
                <a16:creationId xmlns:a16="http://schemas.microsoft.com/office/drawing/2014/main" id="{C660C086-3964-411C-85AF-F720D5E83519}"/>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5" name="Title Text">
            <a:extLst>
              <a:ext uri="{FF2B5EF4-FFF2-40B4-BE49-F238E27FC236}">
                <a16:creationId xmlns:a16="http://schemas.microsoft.com/office/drawing/2014/main" id="{1F252960-CAAB-483D-8A6A-5882E4B6282A}"/>
              </a:ext>
            </a:extLst>
          </p:cNvPr>
          <p:cNvSpPr txBox="1">
            <a:spLocks noGrp="1"/>
          </p:cNvSpPr>
          <p:nvPr>
            <p:ph type="title" hasCustomPrompt="1"/>
          </p:nvPr>
        </p:nvSpPr>
        <p:spPr>
          <a:xfrm>
            <a:off x="761068" y="1908917"/>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4" name="Text Placeholder 3">
            <a:extLst>
              <a:ext uri="{FF2B5EF4-FFF2-40B4-BE49-F238E27FC236}">
                <a16:creationId xmlns:a16="http://schemas.microsoft.com/office/drawing/2014/main" id="{AAFA146E-21CD-4BD6-A89D-E6C5A6850811}"/>
              </a:ext>
            </a:extLst>
          </p:cNvPr>
          <p:cNvSpPr>
            <a:spLocks noGrp="1"/>
          </p:cNvSpPr>
          <p:nvPr>
            <p:ph type="body" sz="quarter" idx="29"/>
          </p:nvPr>
        </p:nvSpPr>
        <p:spPr>
          <a:xfrm>
            <a:off x="4795839" y="555172"/>
            <a:ext cx="3648908" cy="808610"/>
          </a:xfrm>
        </p:spPr>
        <p:txBody>
          <a:bodyPr anchor="b" anchorCtr="0">
            <a:normAutofit/>
          </a:bodyPr>
          <a:lstStyle>
            <a:lvl1pPr marL="0" indent="0">
              <a:buNone/>
              <a:defRPr sz="2400">
                <a:solidFill>
                  <a:schemeClr val="bg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2198100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p:bg>
      <p:bgPr>
        <a:solidFill>
          <a:schemeClr val="accent2"/>
        </a:solidFill>
        <a:effectLst/>
      </p:bgPr>
    </p:bg>
    <p:spTree>
      <p:nvGrpSpPr>
        <p:cNvPr id="1" name=""/>
        <p:cNvGrpSpPr/>
        <p:nvPr/>
      </p:nvGrpSpPr>
      <p:grpSpPr>
        <a:xfrm>
          <a:off x="0" y="0"/>
          <a:ext cx="0" cy="0"/>
          <a:chOff x="0" y="0"/>
          <a:chExt cx="0" cy="0"/>
        </a:xfrm>
      </p:grpSpPr>
      <p:sp>
        <p:nvSpPr>
          <p:cNvPr id="20" name="Square">
            <a:extLst>
              <a:ext uri="{FF2B5EF4-FFF2-40B4-BE49-F238E27FC236}">
                <a16:creationId xmlns:a16="http://schemas.microsoft.com/office/drawing/2014/main" id="{FE9A3852-307B-4677-A2E2-D7DC495E366A}"/>
              </a:ext>
            </a:extLst>
          </p:cNvPr>
          <p:cNvSpPr/>
          <p:nvPr userDrawn="1"/>
        </p:nvSpPr>
        <p:spPr>
          <a:xfrm>
            <a:off x="8806274" y="4803961"/>
            <a:ext cx="337551" cy="337551"/>
          </a:xfrm>
          <a:prstGeom prst="rect">
            <a:avLst/>
          </a:prstGeom>
          <a:solidFill>
            <a:schemeClr val="accent2">
              <a:lumMod val="75000"/>
            </a:schemeClr>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21" name="Rectangle">
            <a:extLst>
              <a:ext uri="{FF2B5EF4-FFF2-40B4-BE49-F238E27FC236}">
                <a16:creationId xmlns:a16="http://schemas.microsoft.com/office/drawing/2014/main" id="{1E9FE6C1-27FB-467A-8BF9-B80A0C35FEDB}"/>
              </a:ext>
            </a:extLst>
          </p:cNvPr>
          <p:cNvSpPr/>
          <p:nvPr userDrawn="1"/>
        </p:nvSpPr>
        <p:spPr>
          <a:xfrm>
            <a:off x="4360639" y="301920"/>
            <a:ext cx="4445633" cy="4502603"/>
          </a:xfrm>
          <a:prstGeom prst="rect">
            <a:avLst/>
          </a:prstGeom>
          <a:solidFill>
            <a:schemeClr val="accent2">
              <a:lumMod val="75000"/>
            </a:schemeClr>
          </a:solidFill>
          <a:ln w="12700">
            <a:miter lim="400000"/>
          </a:ln>
        </p:spPr>
        <p:txBody>
          <a:bodyPr lIns="0" tIns="0" rIns="0" bIns="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5"/>
            <a:ext cx="368438" cy="142876"/>
          </a:xfrm>
          <a:prstGeom prst="rect">
            <a:avLst/>
          </a:prstGeom>
          <a:ln w="12700">
            <a:miter lim="400000"/>
          </a:ln>
        </p:spPr>
      </p:pic>
      <p:sp>
        <p:nvSpPr>
          <p:cNvPr id="866" name="Text"/>
          <p:cNvSpPr txBox="1"/>
          <p:nvPr/>
        </p:nvSpPr>
        <p:spPr>
          <a:xfrm>
            <a:off x="8957210" y="4903503"/>
            <a:ext cx="38537" cy="142347"/>
          </a:xfrm>
          <a:prstGeom prst="rect">
            <a:avLst/>
          </a:prstGeom>
          <a:ln w="12700">
            <a:miter lim="400000"/>
          </a:ln>
        </p:spPr>
        <p:txBody>
          <a:bodyPr wrap="none" lIns="19050" tIns="19050" rIns="19050" bIns="19050" anchor="b">
            <a:spAutoFit/>
          </a:bodyPr>
          <a:lstStyle/>
          <a:p>
            <a:pPr algn="ctr" defTabSz="219070">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11" name="Square">
            <a:extLst>
              <a:ext uri="{FF2B5EF4-FFF2-40B4-BE49-F238E27FC236}">
                <a16:creationId xmlns:a16="http://schemas.microsoft.com/office/drawing/2014/main" id="{C93C8C2E-66DD-E64F-BD60-42EBDC0E958E}"/>
              </a:ext>
            </a:extLst>
          </p:cNvPr>
          <p:cNvSpPr/>
          <p:nvPr userDrawn="1"/>
        </p:nvSpPr>
        <p:spPr>
          <a:xfrm>
            <a:off x="530636" y="1721895"/>
            <a:ext cx="238979" cy="238979"/>
          </a:xfrm>
          <a:prstGeom prst="rect">
            <a:avLst/>
          </a:prstGeom>
          <a:solidFill>
            <a:srgbClr val="004A86"/>
          </a:solidFill>
          <a:ln w="12700">
            <a:miter lim="400000"/>
          </a:ln>
        </p:spPr>
        <p:txBody>
          <a:bodyPr lIns="19050" tIns="19050" rIns="19050" bIns="19050" anchor="ctr"/>
          <a:lstStyle/>
          <a:p>
            <a:pPr algn="ctr" defTabSz="309555">
              <a:lnSpc>
                <a:spcPct val="100000"/>
              </a:lnSpc>
              <a:spcBef>
                <a:spcPts val="0"/>
              </a:spcBef>
              <a:defRPr sz="3200">
                <a:solidFill>
                  <a:srgbClr val="0068B5"/>
                </a:solidFill>
                <a:latin typeface="Helvetica Neue Medium"/>
                <a:ea typeface="Helvetica Neue Medium"/>
                <a:cs typeface="Helvetica Neue Medium"/>
                <a:sym typeface="Helvetica Neue Medium"/>
              </a:defRPr>
            </a:pPr>
            <a:endParaRPr sz="1200"/>
          </a:p>
        </p:txBody>
      </p:sp>
      <p:sp>
        <p:nvSpPr>
          <p:cNvPr id="12" name="Square">
            <a:extLst>
              <a:ext uri="{FF2B5EF4-FFF2-40B4-BE49-F238E27FC236}">
                <a16:creationId xmlns:a16="http://schemas.microsoft.com/office/drawing/2014/main" id="{85A14FBD-B953-BA4F-8F83-DE73E3C37290}"/>
              </a:ext>
            </a:extLst>
          </p:cNvPr>
          <p:cNvSpPr/>
          <p:nvPr userDrawn="1"/>
        </p:nvSpPr>
        <p:spPr>
          <a:xfrm>
            <a:off x="400460" y="1591739"/>
            <a:ext cx="130739" cy="130739"/>
          </a:xfrm>
          <a:prstGeom prst="rect">
            <a:avLst/>
          </a:prstGeom>
          <a:solidFill>
            <a:srgbClr val="7BDEFF"/>
          </a:solidFill>
          <a:ln w="12700">
            <a:miter lim="400000"/>
          </a:ln>
        </p:spPr>
        <p:txBody>
          <a:bodyPr lIns="19050" tIns="19050" rIns="19050" bIns="1905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7" name="Square">
            <a:extLst>
              <a:ext uri="{FF2B5EF4-FFF2-40B4-BE49-F238E27FC236}">
                <a16:creationId xmlns:a16="http://schemas.microsoft.com/office/drawing/2014/main" id="{59044771-2E3B-C941-8593-8E508F542287}"/>
              </a:ext>
            </a:extLst>
          </p:cNvPr>
          <p:cNvSpPr/>
          <p:nvPr userDrawn="1"/>
        </p:nvSpPr>
        <p:spPr>
          <a:xfrm>
            <a:off x="530636" y="1517308"/>
            <a:ext cx="74043" cy="74042"/>
          </a:xfrm>
          <a:prstGeom prst="rect">
            <a:avLst/>
          </a:prstGeom>
          <a:solidFill>
            <a:srgbClr val="B4F0FF"/>
          </a:solidFill>
          <a:ln w="12700">
            <a:miter lim="400000"/>
          </a:ln>
        </p:spPr>
        <p:txBody>
          <a:bodyPr lIns="19050" tIns="19050" rIns="19050" bIns="1905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8"/>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Rectangle 18">
            <a:extLst>
              <a:ext uri="{FF2B5EF4-FFF2-40B4-BE49-F238E27FC236}">
                <a16:creationId xmlns:a16="http://schemas.microsoft.com/office/drawing/2014/main" id="{1DABA887-D95E-434F-B1E9-73FC7AE8C2A8}"/>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3" name="Title Text">
            <a:extLst>
              <a:ext uri="{FF2B5EF4-FFF2-40B4-BE49-F238E27FC236}">
                <a16:creationId xmlns:a16="http://schemas.microsoft.com/office/drawing/2014/main" id="{5E5861BF-901F-47D4-91BC-0B353503F232}"/>
              </a:ext>
            </a:extLst>
          </p:cNvPr>
          <p:cNvSpPr txBox="1">
            <a:spLocks noGrp="1"/>
          </p:cNvSpPr>
          <p:nvPr>
            <p:ph type="title" hasCustomPrompt="1"/>
          </p:nvPr>
        </p:nvSpPr>
        <p:spPr>
          <a:xfrm>
            <a:off x="761068" y="1908917"/>
            <a:ext cx="358917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8" name="Text Placeholder 3">
            <a:extLst>
              <a:ext uri="{FF2B5EF4-FFF2-40B4-BE49-F238E27FC236}">
                <a16:creationId xmlns:a16="http://schemas.microsoft.com/office/drawing/2014/main" id="{3BA33390-07D4-4E2C-BDA6-AE147B9075AE}"/>
              </a:ext>
            </a:extLst>
          </p:cNvPr>
          <p:cNvSpPr>
            <a:spLocks noGrp="1"/>
          </p:cNvSpPr>
          <p:nvPr>
            <p:ph type="body" sz="quarter" idx="29"/>
          </p:nvPr>
        </p:nvSpPr>
        <p:spPr>
          <a:xfrm>
            <a:off x="4795839" y="555172"/>
            <a:ext cx="3648908" cy="808610"/>
          </a:xfrm>
        </p:spPr>
        <p:txBody>
          <a:bodyPr anchor="b" anchorCtr="0">
            <a:normAutofit/>
          </a:bodyPr>
          <a:lstStyle>
            <a:lvl1pPr marL="0" indent="0">
              <a:buNone/>
              <a:defRPr sz="2400">
                <a:solidFill>
                  <a:schemeClr val="bg1"/>
                </a:solidFill>
                <a:latin typeface="+mn-lt"/>
              </a:defRPr>
            </a:lvl1pPr>
            <a:lvl2pPr marL="171446" indent="0">
              <a:buNone/>
              <a:defRPr/>
            </a:lvl2pPr>
          </a:lstStyle>
          <a:p>
            <a:pPr lvl="0"/>
            <a:r>
              <a:rPr lang="en-US"/>
              <a:t>Click to edit Master text styles</a:t>
            </a:r>
          </a:p>
        </p:txBody>
      </p:sp>
    </p:spTree>
    <p:extLst>
      <p:ext uri="{BB962C8B-B14F-4D97-AF65-F5344CB8AC3E}">
        <p14:creationId xmlns:p14="http://schemas.microsoft.com/office/powerpoint/2010/main" val="2056022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Title, Sub, Content Gray">
    <p:bg>
      <p:bgPr>
        <a:solidFill>
          <a:schemeClr val="bg1">
            <a:lumMod val="95000"/>
          </a:schemeClr>
        </a:solidFill>
        <a:effectLst/>
      </p:bgPr>
    </p:bg>
    <p:spTree>
      <p:nvGrpSpPr>
        <p:cNvPr id="1" name=""/>
        <p:cNvGrpSpPr/>
        <p:nvPr/>
      </p:nvGrpSpPr>
      <p:grpSpPr>
        <a:xfrm>
          <a:off x="0" y="0"/>
          <a:ext cx="0" cy="0"/>
          <a:chOff x="0" y="0"/>
          <a:chExt cx="0" cy="0"/>
        </a:xfrm>
      </p:grpSpPr>
      <p:sp>
        <p:nvSpPr>
          <p:cNvPr id="12" name="Square">
            <a:extLst>
              <a:ext uri="{FF2B5EF4-FFF2-40B4-BE49-F238E27FC236}">
                <a16:creationId xmlns:a16="http://schemas.microsoft.com/office/drawing/2014/main" id="{55D0C779-F23A-40CE-B4C7-842A10085F59}"/>
              </a:ext>
            </a:extLst>
          </p:cNvPr>
          <p:cNvSpPr/>
          <p:nvPr userDrawn="1"/>
        </p:nvSpPr>
        <p:spPr>
          <a:xfrm>
            <a:off x="8806274" y="4803961"/>
            <a:ext cx="337551" cy="337551"/>
          </a:xfrm>
          <a:prstGeom prst="rect">
            <a:avLst/>
          </a:prstGeom>
          <a:solidFill>
            <a:schemeClr val="bg1"/>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sp>
        <p:nvSpPr>
          <p:cNvPr id="9" name="Rectangle">
            <a:extLst>
              <a:ext uri="{FF2B5EF4-FFF2-40B4-BE49-F238E27FC236}">
                <a16:creationId xmlns:a16="http://schemas.microsoft.com/office/drawing/2014/main" id="{1EFAB719-B3C2-4520-AFF9-4A06F169DB2B}"/>
              </a:ext>
            </a:extLst>
          </p:cNvPr>
          <p:cNvSpPr/>
          <p:nvPr userDrawn="1"/>
        </p:nvSpPr>
        <p:spPr>
          <a:xfrm>
            <a:off x="4360639" y="301920"/>
            <a:ext cx="4445633" cy="4502603"/>
          </a:xfrm>
          <a:prstGeom prst="rect">
            <a:avLst/>
          </a:prstGeom>
          <a:solidFill>
            <a:schemeClr val="bg1"/>
          </a:solidFill>
          <a:ln w="12700">
            <a:miter lim="400000"/>
          </a:ln>
        </p:spPr>
        <p:txBody>
          <a:bodyPr lIns="0" tIns="0" rIns="0" bIns="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511" name="Rectangle"/>
          <p:cNvSpPr/>
          <p:nvPr/>
        </p:nvSpPr>
        <p:spPr>
          <a:xfrm>
            <a:off x="4361291" y="301400"/>
            <a:ext cx="4445633" cy="4502603"/>
          </a:xfrm>
          <a:prstGeom prst="rect">
            <a:avLst/>
          </a:prstGeom>
          <a:solidFill>
            <a:srgbClr val="FFFFFF"/>
          </a:solidFill>
          <a:ln w="12700">
            <a:miter lim="400000"/>
          </a:ln>
        </p:spPr>
        <p:txBody>
          <a:bodyPr lIns="19050" tIns="19050" rIns="19050" bIns="1905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10" name="Content Placeholder 2">
            <a:extLst>
              <a:ext uri="{FF2B5EF4-FFF2-40B4-BE49-F238E27FC236}">
                <a16:creationId xmlns:a16="http://schemas.microsoft.com/office/drawing/2014/main" id="{D197FC80-1304-44AF-BD9E-CFB8D3B37C99}"/>
              </a:ext>
            </a:extLst>
          </p:cNvPr>
          <p:cNvSpPr>
            <a:spLocks noGrp="1"/>
          </p:cNvSpPr>
          <p:nvPr>
            <p:ph sz="quarter" idx="27"/>
          </p:nvPr>
        </p:nvSpPr>
        <p:spPr>
          <a:xfrm>
            <a:off x="4795838" y="1481138"/>
            <a:ext cx="3639741" cy="2777729"/>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itle Text">
            <a:extLst>
              <a:ext uri="{FF2B5EF4-FFF2-40B4-BE49-F238E27FC236}">
                <a16:creationId xmlns:a16="http://schemas.microsoft.com/office/drawing/2014/main" id="{1B60A262-0CE7-4C6B-B734-0B0EA0F1A4A3}"/>
              </a:ext>
            </a:extLst>
          </p:cNvPr>
          <p:cNvSpPr txBox="1">
            <a:spLocks noGrp="1"/>
          </p:cNvSpPr>
          <p:nvPr>
            <p:ph type="title" hasCustomPrompt="1"/>
          </p:nvPr>
        </p:nvSpPr>
        <p:spPr>
          <a:xfrm>
            <a:off x="415637" y="1908917"/>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2"/>
                </a:solidFill>
              </a:defRPr>
            </a:lvl1pPr>
          </a:lstStyle>
          <a:p>
            <a:r>
              <a:rPr lang="en-US"/>
              <a:t>Title Text Goes Here</a:t>
            </a:r>
          </a:p>
        </p:txBody>
      </p:sp>
      <p:sp>
        <p:nvSpPr>
          <p:cNvPr id="11" name="Text Placeholder 3">
            <a:extLst>
              <a:ext uri="{FF2B5EF4-FFF2-40B4-BE49-F238E27FC236}">
                <a16:creationId xmlns:a16="http://schemas.microsoft.com/office/drawing/2014/main" id="{7B80F0DD-816B-4E0B-8C85-8413DB8C70EF}"/>
              </a:ext>
            </a:extLst>
          </p:cNvPr>
          <p:cNvSpPr>
            <a:spLocks noGrp="1"/>
          </p:cNvSpPr>
          <p:nvPr>
            <p:ph type="body" sz="quarter" idx="29"/>
          </p:nvPr>
        </p:nvSpPr>
        <p:spPr>
          <a:xfrm>
            <a:off x="4795839" y="555172"/>
            <a:ext cx="3648908" cy="808610"/>
          </a:xfrm>
        </p:spPr>
        <p:txBody>
          <a:bodyPr anchor="b" anchorCtr="0">
            <a:normAutofit/>
          </a:bodyPr>
          <a:lstStyle>
            <a:lvl1pPr marL="0" indent="0">
              <a:buNone/>
              <a:defRPr sz="2400">
                <a:solidFill>
                  <a:schemeClr val="bg2"/>
                </a:solidFill>
                <a:latin typeface="+mn-lt"/>
              </a:defRPr>
            </a:lvl1pPr>
            <a:lvl2pPr marL="171446" indent="0">
              <a:buNone/>
              <a:defRPr/>
            </a:lvl2pPr>
          </a:lstStyle>
          <a:p>
            <a:pPr lvl="0"/>
            <a:r>
              <a:rPr lang="en-US"/>
              <a:t>Click to edit Master text styles</a:t>
            </a:r>
          </a:p>
        </p:txBody>
      </p:sp>
      <p:sp>
        <p:nvSpPr>
          <p:cNvPr id="13" name="TextBox 12">
            <a:extLst>
              <a:ext uri="{FF2B5EF4-FFF2-40B4-BE49-F238E27FC236}">
                <a16:creationId xmlns:a16="http://schemas.microsoft.com/office/drawing/2014/main" id="{4578484E-3DC4-4DF6-819B-FDDDA6F166CB}"/>
              </a:ext>
            </a:extLst>
          </p:cNvPr>
          <p:cNvSpPr txBox="1"/>
          <p:nvPr userDrawn="1"/>
        </p:nvSpPr>
        <p:spPr>
          <a:xfrm>
            <a:off x="8930675" y="4934381"/>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09"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tx2"/>
                </a:solidFill>
                <a:effectLst/>
                <a:uFillTx/>
                <a:latin typeface="+mn-lt"/>
                <a:ea typeface="+mn-ea"/>
                <a:cs typeface="+mn-cs"/>
                <a:sym typeface="Helvetica Neue"/>
              </a:rPr>
              <a:pPr marL="0" marR="0" indent="0" algn="ctr" defTabSz="1828709"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tx2"/>
              </a:solidFill>
              <a:effectLst/>
              <a:uFillTx/>
              <a:latin typeface="+mn-lt"/>
              <a:ea typeface="+mn-ea"/>
              <a:cs typeface="+mn-cs"/>
              <a:sym typeface="Helvetica Neue"/>
            </a:endParaRPr>
          </a:p>
        </p:txBody>
      </p:sp>
    </p:spTree>
    <p:extLst>
      <p:ext uri="{BB962C8B-B14F-4D97-AF65-F5344CB8AC3E}">
        <p14:creationId xmlns:p14="http://schemas.microsoft.com/office/powerpoint/2010/main" val="4181642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Blue 3">
    <p:bg>
      <p:bgPr>
        <a:solidFill>
          <a:schemeClr val="accent1"/>
        </a:solidFill>
        <a:effectLst/>
      </p:bgPr>
    </p:bg>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DFE89D76-523B-456C-9EE9-BC9CB964E5C3}"/>
              </a:ext>
            </a:extLst>
          </p:cNvPr>
          <p:cNvSpPr>
            <a:spLocks noGrp="1"/>
          </p:cNvSpPr>
          <p:nvPr>
            <p:ph sz="quarter" idx="27"/>
          </p:nvPr>
        </p:nvSpPr>
        <p:spPr>
          <a:xfrm>
            <a:off x="4795838" y="1481138"/>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Title Text">
            <a:extLst>
              <a:ext uri="{FF2B5EF4-FFF2-40B4-BE49-F238E27FC236}">
                <a16:creationId xmlns:a16="http://schemas.microsoft.com/office/drawing/2014/main" id="{72D74CEB-BA0A-43F1-82CE-384185B612C9}"/>
              </a:ext>
            </a:extLst>
          </p:cNvPr>
          <p:cNvSpPr txBox="1">
            <a:spLocks noGrp="1"/>
          </p:cNvSpPr>
          <p:nvPr>
            <p:ph type="title" hasCustomPrompt="1"/>
          </p:nvPr>
        </p:nvSpPr>
        <p:spPr>
          <a:xfrm>
            <a:off x="415637" y="1908917"/>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1" name="Text Placeholder 3">
            <a:extLst>
              <a:ext uri="{FF2B5EF4-FFF2-40B4-BE49-F238E27FC236}">
                <a16:creationId xmlns:a16="http://schemas.microsoft.com/office/drawing/2014/main" id="{50F55EEA-3D90-42F4-B8D0-30E0374D2A5B}"/>
              </a:ext>
            </a:extLst>
          </p:cNvPr>
          <p:cNvSpPr>
            <a:spLocks noGrp="1"/>
          </p:cNvSpPr>
          <p:nvPr>
            <p:ph type="body" sz="quarter" idx="29"/>
          </p:nvPr>
        </p:nvSpPr>
        <p:spPr>
          <a:xfrm>
            <a:off x="4795839" y="555172"/>
            <a:ext cx="3648908" cy="808610"/>
          </a:xfrm>
        </p:spPr>
        <p:txBody>
          <a:bodyPr anchor="b" anchorCtr="0">
            <a:normAutofit/>
          </a:bodyPr>
          <a:lstStyle>
            <a:lvl1pPr marL="0" indent="0">
              <a:buNone/>
              <a:defRPr sz="2400">
                <a:solidFill>
                  <a:schemeClr val="bg1"/>
                </a:solidFill>
                <a:latin typeface="+mn-lt"/>
              </a:defRPr>
            </a:lvl1pPr>
            <a:lvl2pPr marL="171446" indent="0">
              <a:buNone/>
              <a:defRPr/>
            </a:lvl2pPr>
          </a:lstStyle>
          <a:p>
            <a:pPr lvl="0"/>
            <a:r>
              <a:rPr lang="en-US"/>
              <a:t>Click to edit Master text styles</a:t>
            </a:r>
          </a:p>
        </p:txBody>
      </p:sp>
      <p:sp>
        <p:nvSpPr>
          <p:cNvPr id="12" name="Rectangle 11">
            <a:extLst>
              <a:ext uri="{FF2B5EF4-FFF2-40B4-BE49-F238E27FC236}">
                <a16:creationId xmlns:a16="http://schemas.microsoft.com/office/drawing/2014/main" id="{84CCC3F4-FFF1-4AD9-8605-41A61B8926CF}"/>
              </a:ext>
            </a:extLst>
          </p:cNvPr>
          <p:cNvSpPr/>
          <p:nvPr userDrawn="1"/>
        </p:nvSpPr>
        <p:spPr>
          <a:xfrm>
            <a:off x="1" y="4751409"/>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4" name="Square">
            <a:extLst>
              <a:ext uri="{FF2B5EF4-FFF2-40B4-BE49-F238E27FC236}">
                <a16:creationId xmlns:a16="http://schemas.microsoft.com/office/drawing/2014/main" id="{C4A06178-9ACC-4082-8329-4A9A59924508}"/>
              </a:ext>
            </a:extLst>
          </p:cNvPr>
          <p:cNvSpPr/>
          <p:nvPr userDrawn="1"/>
        </p:nvSpPr>
        <p:spPr>
          <a:xfrm>
            <a:off x="8806274" y="4805390"/>
            <a:ext cx="337551" cy="337551"/>
          </a:xfrm>
          <a:prstGeom prst="rect">
            <a:avLst/>
          </a:prstGeom>
          <a:solidFill>
            <a:schemeClr val="accent1">
              <a:alpha val="50000"/>
            </a:schemeClr>
          </a:solidFill>
          <a:ln w="12700">
            <a:miter lim="400000"/>
          </a:ln>
        </p:spPr>
        <p:txBody>
          <a:bodyPr lIns="0" tIns="0" rIns="0" bIns="0" anchor="ctr"/>
          <a:lstStyle/>
          <a:p>
            <a:pPr defTabSz="309555">
              <a:defRPr sz="3200">
                <a:solidFill>
                  <a:srgbClr val="026FC5"/>
                </a:solidFill>
                <a:latin typeface="Helvetica Neue Medium"/>
                <a:ea typeface="Helvetica Neue Medium"/>
                <a:cs typeface="Helvetica Neue Medium"/>
                <a:sym typeface="Helvetica Neue Medium"/>
              </a:defRPr>
            </a:pPr>
            <a:endParaRPr sz="1200"/>
          </a:p>
        </p:txBody>
      </p:sp>
      <p:sp>
        <p:nvSpPr>
          <p:cNvPr id="20" name="TextBox 19">
            <a:extLst>
              <a:ext uri="{FF2B5EF4-FFF2-40B4-BE49-F238E27FC236}">
                <a16:creationId xmlns:a16="http://schemas.microsoft.com/office/drawing/2014/main" id="{DC922DFF-5663-40DE-9B54-4149EDB7740E}"/>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22" name="Image" descr="Image">
            <a:extLst>
              <a:ext uri="{FF2B5EF4-FFF2-40B4-BE49-F238E27FC236}">
                <a16:creationId xmlns:a16="http://schemas.microsoft.com/office/drawing/2014/main" id="{E5997704-33EA-4D7D-8B55-E46DD2216814}"/>
              </a:ext>
            </a:extLst>
          </p:cNvPr>
          <p:cNvPicPr>
            <a:picLocks noChangeAspect="1"/>
          </p:cNvPicPr>
          <p:nvPr userDrawn="1"/>
        </p:nvPicPr>
        <p:blipFill>
          <a:blip r:embed="rId2"/>
          <a:stretch>
            <a:fillRect/>
          </a:stretch>
        </p:blipFill>
        <p:spPr>
          <a:xfrm>
            <a:off x="8363575" y="4907265"/>
            <a:ext cx="368438" cy="142876"/>
          </a:xfrm>
          <a:prstGeom prst="rect">
            <a:avLst/>
          </a:prstGeom>
          <a:ln w="12700">
            <a:miter lim="400000"/>
          </a:ln>
        </p:spPr>
      </p:pic>
      <p:sp>
        <p:nvSpPr>
          <p:cNvPr id="24" name="Rectangle 23">
            <a:extLst>
              <a:ext uri="{FF2B5EF4-FFF2-40B4-BE49-F238E27FC236}">
                <a16:creationId xmlns:a16="http://schemas.microsoft.com/office/drawing/2014/main" id="{562FEA03-1122-4C36-ACD1-DA42FB8A03DC}"/>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5" name="Rectangle 24">
            <a:extLst>
              <a:ext uri="{FF2B5EF4-FFF2-40B4-BE49-F238E27FC236}">
                <a16:creationId xmlns:a16="http://schemas.microsoft.com/office/drawing/2014/main" id="{373D4EB9-5CAF-4B81-91EA-AD490D0B13E4}"/>
              </a:ext>
            </a:extLst>
          </p:cNvPr>
          <p:cNvSpPr/>
          <p:nvPr userDrawn="1"/>
        </p:nvSpPr>
        <p:spPr>
          <a:xfrm rot="5400000">
            <a:off x="6568903" y="2179660"/>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4109058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preserve="1" userDrawn="1">
  <p:cSld name="Title, Sub &amp; Content Light Blue 2">
    <p:bg>
      <p:bgPr>
        <a:solidFill>
          <a:schemeClr val="accent2">
            <a:lumMod val="75000"/>
          </a:schemeClr>
        </a:solidFill>
        <a:effectLst/>
      </p:bgPr>
    </p:bg>
    <p:spTree>
      <p:nvGrpSpPr>
        <p:cNvPr id="1" name=""/>
        <p:cNvGrpSpPr/>
        <p:nvPr/>
      </p:nvGrpSpPr>
      <p:grpSpPr>
        <a:xfrm>
          <a:off x="0" y="0"/>
          <a:ext cx="0" cy="0"/>
          <a:chOff x="0" y="0"/>
          <a:chExt cx="0" cy="0"/>
        </a:xfrm>
      </p:grpSpPr>
      <p:sp>
        <p:nvSpPr>
          <p:cNvPr id="16" name="Content Placeholder 2">
            <a:extLst>
              <a:ext uri="{FF2B5EF4-FFF2-40B4-BE49-F238E27FC236}">
                <a16:creationId xmlns:a16="http://schemas.microsoft.com/office/drawing/2014/main" id="{2093C42A-FAA6-40D8-A663-DDDE456C16CF}"/>
              </a:ext>
            </a:extLst>
          </p:cNvPr>
          <p:cNvSpPr>
            <a:spLocks noGrp="1"/>
          </p:cNvSpPr>
          <p:nvPr>
            <p:ph sz="quarter" idx="27"/>
          </p:nvPr>
        </p:nvSpPr>
        <p:spPr>
          <a:xfrm>
            <a:off x="4795838" y="1481138"/>
            <a:ext cx="3639741" cy="277772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Text">
            <a:extLst>
              <a:ext uri="{FF2B5EF4-FFF2-40B4-BE49-F238E27FC236}">
                <a16:creationId xmlns:a16="http://schemas.microsoft.com/office/drawing/2014/main" id="{6A03358B-3D25-4A6D-85E6-54F235A943A8}"/>
              </a:ext>
            </a:extLst>
          </p:cNvPr>
          <p:cNvSpPr txBox="1">
            <a:spLocks noGrp="1"/>
          </p:cNvSpPr>
          <p:nvPr>
            <p:ph type="title" hasCustomPrompt="1"/>
          </p:nvPr>
        </p:nvSpPr>
        <p:spPr>
          <a:xfrm>
            <a:off x="415637" y="1908917"/>
            <a:ext cx="3574308" cy="1873373"/>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t" anchorCtr="0">
            <a:noAutofit/>
          </a:bodyPr>
          <a:lstStyle>
            <a:lvl1pPr>
              <a:defRPr sz="3000">
                <a:solidFill>
                  <a:schemeClr val="bg1"/>
                </a:solidFill>
              </a:defRPr>
            </a:lvl1pPr>
          </a:lstStyle>
          <a:p>
            <a:r>
              <a:rPr lang="en-US"/>
              <a:t>Title Text Goes Here</a:t>
            </a:r>
          </a:p>
        </p:txBody>
      </p:sp>
      <p:sp>
        <p:nvSpPr>
          <p:cNvPr id="12" name="Text Placeholder 3">
            <a:extLst>
              <a:ext uri="{FF2B5EF4-FFF2-40B4-BE49-F238E27FC236}">
                <a16:creationId xmlns:a16="http://schemas.microsoft.com/office/drawing/2014/main" id="{F8EBE803-6659-42A1-A094-94B9EF7ABC2F}"/>
              </a:ext>
            </a:extLst>
          </p:cNvPr>
          <p:cNvSpPr>
            <a:spLocks noGrp="1"/>
          </p:cNvSpPr>
          <p:nvPr>
            <p:ph type="body" sz="quarter" idx="29"/>
          </p:nvPr>
        </p:nvSpPr>
        <p:spPr>
          <a:xfrm>
            <a:off x="4795839" y="555172"/>
            <a:ext cx="3648908" cy="808610"/>
          </a:xfrm>
        </p:spPr>
        <p:txBody>
          <a:bodyPr anchor="b" anchorCtr="0">
            <a:normAutofit/>
          </a:bodyPr>
          <a:lstStyle>
            <a:lvl1pPr marL="0" indent="0">
              <a:buNone/>
              <a:defRPr sz="2400">
                <a:solidFill>
                  <a:schemeClr val="bg1"/>
                </a:solidFill>
                <a:latin typeface="+mn-lt"/>
              </a:defRPr>
            </a:lvl1pPr>
            <a:lvl2pPr marL="171446" indent="0">
              <a:buNone/>
              <a:defRPr/>
            </a:lvl2pPr>
          </a:lstStyle>
          <a:p>
            <a:pPr lvl="0"/>
            <a:r>
              <a:rPr lang="en-US"/>
              <a:t>Click to edit Master text styles</a:t>
            </a:r>
          </a:p>
        </p:txBody>
      </p:sp>
      <p:sp>
        <p:nvSpPr>
          <p:cNvPr id="15" name="Rectangle 14">
            <a:extLst>
              <a:ext uri="{FF2B5EF4-FFF2-40B4-BE49-F238E27FC236}">
                <a16:creationId xmlns:a16="http://schemas.microsoft.com/office/drawing/2014/main" id="{DC0D4B91-0BAF-46EC-9A7C-9D57C3224A9C}"/>
              </a:ext>
            </a:extLst>
          </p:cNvPr>
          <p:cNvSpPr/>
          <p:nvPr userDrawn="1"/>
        </p:nvSpPr>
        <p:spPr>
          <a:xfrm>
            <a:off x="1" y="4751409"/>
            <a:ext cx="880274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7" name="TextBox 16">
            <a:extLst>
              <a:ext uri="{FF2B5EF4-FFF2-40B4-BE49-F238E27FC236}">
                <a16:creationId xmlns:a16="http://schemas.microsoft.com/office/drawing/2014/main" id="{4B30B67E-5DCD-4732-882C-64DE9CC86419}"/>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chemeClr val="bg1"/>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pic>
        <p:nvPicPr>
          <p:cNvPr id="18" name="Image" descr="Image">
            <a:extLst>
              <a:ext uri="{FF2B5EF4-FFF2-40B4-BE49-F238E27FC236}">
                <a16:creationId xmlns:a16="http://schemas.microsoft.com/office/drawing/2014/main" id="{2F70C4FC-7A21-4AFA-8998-5EAB2E19CBCA}"/>
              </a:ext>
            </a:extLst>
          </p:cNvPr>
          <p:cNvPicPr>
            <a:picLocks noChangeAspect="1"/>
          </p:cNvPicPr>
          <p:nvPr userDrawn="1"/>
        </p:nvPicPr>
        <p:blipFill>
          <a:blip r:embed="rId2"/>
          <a:stretch>
            <a:fillRect/>
          </a:stretch>
        </p:blipFill>
        <p:spPr>
          <a:xfrm>
            <a:off x="8363575" y="4907265"/>
            <a:ext cx="368438" cy="142876"/>
          </a:xfrm>
          <a:prstGeom prst="rect">
            <a:avLst/>
          </a:prstGeom>
          <a:ln w="12700">
            <a:miter lim="400000"/>
          </a:ln>
        </p:spPr>
      </p:pic>
      <p:sp>
        <p:nvSpPr>
          <p:cNvPr id="24" name="Rectangle 23">
            <a:extLst>
              <a:ext uri="{FF2B5EF4-FFF2-40B4-BE49-F238E27FC236}">
                <a16:creationId xmlns:a16="http://schemas.microsoft.com/office/drawing/2014/main" id="{AD4273EB-E90B-42F7-8CE9-6A1713A08CA3}"/>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25" name="Rectangle 24">
            <a:extLst>
              <a:ext uri="{FF2B5EF4-FFF2-40B4-BE49-F238E27FC236}">
                <a16:creationId xmlns:a16="http://schemas.microsoft.com/office/drawing/2014/main" id="{F98FFA5B-1C6A-486A-A0FE-02206FCDC54A}"/>
              </a:ext>
            </a:extLst>
          </p:cNvPr>
          <p:cNvSpPr/>
          <p:nvPr userDrawn="1"/>
        </p:nvSpPr>
        <p:spPr>
          <a:xfrm rot="5400000">
            <a:off x="6568903" y="2179660"/>
            <a:ext cx="4805588"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723932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userDrawn="1">
  <p:cSld name="Title &amp; Sub White">
    <p:spTree>
      <p:nvGrpSpPr>
        <p:cNvPr id="1" name=""/>
        <p:cNvGrpSpPr/>
        <p:nvPr/>
      </p:nvGrpSpPr>
      <p:grpSpPr>
        <a:xfrm>
          <a:off x="0" y="0"/>
          <a:ext cx="0" cy="0"/>
          <a:chOff x="0" y="0"/>
          <a:chExt cx="0" cy="0"/>
        </a:xfrm>
      </p:grpSpPr>
      <p:graphicFrame>
        <p:nvGraphicFramePr>
          <p:cNvPr id="13" name="Chart 5">
            <a:extLst>
              <a:ext uri="{FF2B5EF4-FFF2-40B4-BE49-F238E27FC236}">
                <a16:creationId xmlns:a16="http://schemas.microsoft.com/office/drawing/2014/main" id="{F0529FEA-BEC4-644C-94EE-601D5BED26F3}"/>
              </a:ext>
            </a:extLst>
          </p:cNvPr>
          <p:cNvGraphicFramePr/>
          <p:nvPr userDrawn="1">
            <p:extLst>
              <p:ext uri="{D42A27DB-BD31-4B8C-83A1-F6EECF244321}">
                <p14:modId xmlns:p14="http://schemas.microsoft.com/office/powerpoint/2010/main" val="3733650658"/>
              </p:ext>
            </p:extLst>
          </p:nvPr>
        </p:nvGraphicFramePr>
        <p:xfrm>
          <a:off x="5401196" y="1349285"/>
          <a:ext cx="2604215" cy="3019257"/>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Text">
            <a:extLst>
              <a:ext uri="{FF2B5EF4-FFF2-40B4-BE49-F238E27FC236}">
                <a16:creationId xmlns:a16="http://schemas.microsoft.com/office/drawing/2014/main" id="{0EA1A176-5931-41CA-86D5-15FC4398AA40}"/>
              </a:ext>
            </a:extLst>
          </p:cNvPr>
          <p:cNvSpPr txBox="1">
            <a:spLocks noGrp="1"/>
          </p:cNvSpPr>
          <p:nvPr>
            <p:ph type="title" hasCustomPrompt="1"/>
          </p:nvPr>
        </p:nvSpPr>
        <p:spPr>
          <a:xfrm>
            <a:off x="1083360" y="1437778"/>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accent1"/>
                </a:solidFill>
              </a:defRPr>
            </a:lvl1pPr>
          </a:lstStyle>
          <a:p>
            <a:r>
              <a:rPr lang="en-US"/>
              <a:t>48pt Intel Clear Light Body. For content that is not a section, but has a big idea in text only.</a:t>
            </a:r>
          </a:p>
        </p:txBody>
      </p:sp>
      <p:sp>
        <p:nvSpPr>
          <p:cNvPr id="8" name="Rectangle 7">
            <a:extLst>
              <a:ext uri="{FF2B5EF4-FFF2-40B4-BE49-F238E27FC236}">
                <a16:creationId xmlns:a16="http://schemas.microsoft.com/office/drawing/2014/main" id="{597652EB-8B2D-46CC-B147-89A4C26A2D8F}"/>
              </a:ext>
            </a:extLst>
          </p:cNvPr>
          <p:cNvSpPr/>
          <p:nvPr userDrawn="1"/>
        </p:nvSpPr>
        <p:spPr>
          <a:xfrm>
            <a:off x="1" y="-54180"/>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9" name="Rectangle 8">
            <a:extLst>
              <a:ext uri="{FF2B5EF4-FFF2-40B4-BE49-F238E27FC236}">
                <a16:creationId xmlns:a16="http://schemas.microsoft.com/office/drawing/2014/main" id="{571A480A-B7B4-498C-9868-A91E2651D429}"/>
              </a:ext>
            </a:extLst>
          </p:cNvPr>
          <p:cNvSpPr/>
          <p:nvPr userDrawn="1"/>
        </p:nvSpPr>
        <p:spPr>
          <a:xfrm rot="5400000">
            <a:off x="-2233838" y="2179660"/>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1266953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preserve="1" userDrawn="1">
  <p:cSld name="Title &amp; Sub Blue">
    <p:bg>
      <p:bgPr>
        <a:solidFill>
          <a:schemeClr val="tx2"/>
        </a:solidFill>
        <a:effectLst/>
      </p:bgPr>
    </p:bg>
    <p:spTree>
      <p:nvGrpSpPr>
        <p:cNvPr id="1" name=""/>
        <p:cNvGrpSpPr/>
        <p:nvPr/>
      </p:nvGrpSpPr>
      <p:grpSpPr>
        <a:xfrm>
          <a:off x="0" y="0"/>
          <a:ext cx="0" cy="0"/>
          <a:chOff x="0" y="0"/>
          <a:chExt cx="0" cy="0"/>
        </a:xfrm>
      </p:grpSpPr>
      <p:sp>
        <p:nvSpPr>
          <p:cNvPr id="860" name="Rectangle"/>
          <p:cNvSpPr/>
          <p:nvPr userDrawn="1"/>
        </p:nvSpPr>
        <p:spPr>
          <a:xfrm>
            <a:off x="353291" y="348096"/>
            <a:ext cx="8454371" cy="4458629"/>
          </a:xfrm>
          <a:prstGeom prst="rect">
            <a:avLst/>
          </a:prstGeom>
          <a:solidFill>
            <a:schemeClr val="accent1"/>
          </a:solidFill>
          <a:ln w="12700">
            <a:miter lim="400000"/>
          </a:ln>
        </p:spPr>
        <p:txBody>
          <a:bodyPr lIns="19050" tIns="19050" rIns="19050" bIns="1905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3" y="4803961"/>
            <a:ext cx="336299" cy="339540"/>
          </a:xfrm>
          <a:prstGeom prst="rect">
            <a:avLst/>
          </a:prstGeom>
          <a:solidFill>
            <a:schemeClr val="accent1"/>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5"/>
            <a:ext cx="368438" cy="142876"/>
          </a:xfrm>
          <a:prstGeom prst="rect">
            <a:avLst/>
          </a:prstGeom>
          <a:ln w="12700">
            <a:miter lim="400000"/>
          </a:ln>
        </p:spPr>
      </p:pic>
      <p:sp>
        <p:nvSpPr>
          <p:cNvPr id="866" name="Text"/>
          <p:cNvSpPr txBox="1"/>
          <p:nvPr/>
        </p:nvSpPr>
        <p:spPr>
          <a:xfrm>
            <a:off x="8957210" y="4903503"/>
            <a:ext cx="38537" cy="142347"/>
          </a:xfrm>
          <a:prstGeom prst="rect">
            <a:avLst/>
          </a:prstGeom>
          <a:ln w="12700">
            <a:miter lim="400000"/>
          </a:ln>
        </p:spPr>
        <p:txBody>
          <a:bodyPr wrap="none" lIns="19050" tIns="19050" rIns="19050" bIns="19050" anchor="b">
            <a:spAutoFit/>
          </a:bodyPr>
          <a:lstStyle/>
          <a:p>
            <a:pPr algn="ctr" defTabSz="219070">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9" name="Rectangle 8">
            <a:extLst>
              <a:ext uri="{FF2B5EF4-FFF2-40B4-BE49-F238E27FC236}">
                <a16:creationId xmlns:a16="http://schemas.microsoft.com/office/drawing/2014/main" id="{F6E1F1A6-2FDF-4676-B713-F9746DD3A821}"/>
              </a:ext>
            </a:extLst>
          </p:cNvPr>
          <p:cNvSpPr/>
          <p:nvPr userDrawn="1"/>
        </p:nvSpPr>
        <p:spPr>
          <a:xfrm>
            <a:off x="362258"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0" name="Title Text">
            <a:extLst>
              <a:ext uri="{FF2B5EF4-FFF2-40B4-BE49-F238E27FC236}">
                <a16:creationId xmlns:a16="http://schemas.microsoft.com/office/drawing/2014/main" id="{E400EEBB-F912-40CA-A759-DEFE15164979}"/>
              </a:ext>
            </a:extLst>
          </p:cNvPr>
          <p:cNvSpPr txBox="1">
            <a:spLocks noGrp="1"/>
          </p:cNvSpPr>
          <p:nvPr>
            <p:ph type="title" hasCustomPrompt="1"/>
          </p:nvPr>
        </p:nvSpPr>
        <p:spPr>
          <a:xfrm>
            <a:off x="1083360" y="1437778"/>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1325366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Title and Bulleted Tex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
        <p:nvSpPr>
          <p:cNvPr id="9" name="Content Placeholder 8"/>
          <p:cNvSpPr>
            <a:spLocks noGrp="1"/>
          </p:cNvSpPr>
          <p:nvPr>
            <p:ph sz="quarter" idx="13" hasCustomPrompt="1"/>
          </p:nvPr>
        </p:nvSpPr>
        <p:spPr>
          <a:xfrm>
            <a:off x="455613" y="1203325"/>
            <a:ext cx="8228012" cy="3425825"/>
          </a:xfrm>
        </p:spPr>
        <p:txBody>
          <a:bodyPr/>
          <a:lstStyle>
            <a:lvl1pPr>
              <a:defRPr sz="2000">
                <a:solidFill>
                  <a:srgbClr val="0071C5"/>
                </a:solidFill>
              </a:defRPr>
            </a:lvl1pPr>
            <a:lvl2pPr>
              <a:defRPr sz="1800"/>
            </a:lvl2pPr>
            <a:lvl3pPr marL="571500" indent="-228600">
              <a:spcAft>
                <a:spcPts val="400"/>
              </a:spcAft>
              <a:buFont typeface="Courier New" panose="02070309020205020404" pitchFamily="49" charset="0"/>
              <a:buChar char="o"/>
              <a:defRPr sz="1600"/>
            </a:lvl3pPr>
            <a:lvl4pPr>
              <a:spcBef>
                <a:spcPts val="600"/>
              </a:spcBef>
              <a:defRPr sz="1400"/>
            </a:lvl4pPr>
            <a:lvl5pPr>
              <a:spcBef>
                <a:spcPts val="300"/>
              </a:spcBef>
              <a:defRPr sz="1200"/>
            </a:lvl5pPr>
          </a:lstStyle>
          <a:p>
            <a:pPr lvl="0"/>
            <a:r>
              <a:rPr lang="en-US" dirty="0"/>
              <a:t>20pt Intel Clear body text</a:t>
            </a:r>
          </a:p>
          <a:p>
            <a:pPr lvl="1"/>
            <a:r>
              <a:rPr lang="en-US" dirty="0"/>
              <a:t>18pt Intel Clear bullet one</a:t>
            </a:r>
          </a:p>
          <a:p>
            <a:pPr lvl="2"/>
            <a:r>
              <a:rPr lang="en-US" dirty="0"/>
              <a:t>16pt Intel Clear sub-bullet</a:t>
            </a:r>
          </a:p>
          <a:p>
            <a:pPr lvl="3"/>
            <a:r>
              <a:rPr lang="en-US" dirty="0"/>
              <a:t>14pt Intel Clear fourth level</a:t>
            </a:r>
          </a:p>
          <a:p>
            <a:pPr lvl="4"/>
            <a:r>
              <a:rPr lang="en-US" dirty="0" err="1"/>
              <a:t>14pt</a:t>
            </a:r>
            <a:r>
              <a:rPr lang="en-US" dirty="0"/>
              <a:t> Intel Clear fifth level</a:t>
            </a:r>
          </a:p>
        </p:txBody>
      </p:sp>
    </p:spTree>
    <p:extLst>
      <p:ext uri="{BB962C8B-B14F-4D97-AF65-F5344CB8AC3E}">
        <p14:creationId xmlns:p14="http://schemas.microsoft.com/office/powerpoint/2010/main" val="2651281525"/>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preserve="1" userDrawn="1">
  <p:cSld name="Title &amp; Sub Light Blue">
    <p:bg>
      <p:bgPr>
        <a:solidFill>
          <a:srgbClr val="00C7FD"/>
        </a:solidFill>
        <a:effectLst/>
      </p:bgPr>
    </p:bg>
    <p:spTree>
      <p:nvGrpSpPr>
        <p:cNvPr id="1" name=""/>
        <p:cNvGrpSpPr/>
        <p:nvPr/>
      </p:nvGrpSpPr>
      <p:grpSpPr>
        <a:xfrm>
          <a:off x="0" y="0"/>
          <a:ext cx="0" cy="0"/>
          <a:chOff x="0" y="0"/>
          <a:chExt cx="0" cy="0"/>
        </a:xfrm>
      </p:grpSpPr>
      <p:sp>
        <p:nvSpPr>
          <p:cNvPr id="860" name="Rectangle"/>
          <p:cNvSpPr/>
          <p:nvPr userDrawn="1"/>
        </p:nvSpPr>
        <p:spPr>
          <a:xfrm>
            <a:off x="353291" y="348096"/>
            <a:ext cx="8454371" cy="4458629"/>
          </a:xfrm>
          <a:prstGeom prst="rect">
            <a:avLst/>
          </a:prstGeom>
          <a:solidFill>
            <a:schemeClr val="accent2">
              <a:lumMod val="75000"/>
            </a:schemeClr>
          </a:solidFill>
          <a:ln w="12700">
            <a:miter lim="400000"/>
          </a:ln>
        </p:spPr>
        <p:txBody>
          <a:bodyPr lIns="19050" tIns="19050" rIns="19050" bIns="19050" anchor="ctr"/>
          <a:lstStyle/>
          <a:p>
            <a:pPr algn="ctr" defTabSz="309555">
              <a:lnSpc>
                <a:spcPct val="100000"/>
              </a:lnSpc>
              <a:spcBef>
                <a:spcPts val="0"/>
              </a:spcBef>
              <a:defRPr sz="3200">
                <a:solidFill>
                  <a:srgbClr val="FFFFFF"/>
                </a:solidFill>
                <a:latin typeface="Helvetica Neue Medium"/>
                <a:ea typeface="Helvetica Neue Medium"/>
                <a:cs typeface="Helvetica Neue Medium"/>
                <a:sym typeface="Helvetica Neue Medium"/>
              </a:defRPr>
            </a:pPr>
            <a:endParaRPr sz="1200"/>
          </a:p>
        </p:txBody>
      </p:sp>
      <p:sp>
        <p:nvSpPr>
          <p:cNvPr id="861" name="Square"/>
          <p:cNvSpPr/>
          <p:nvPr/>
        </p:nvSpPr>
        <p:spPr>
          <a:xfrm>
            <a:off x="8807703" y="4803961"/>
            <a:ext cx="336299" cy="339540"/>
          </a:xfrm>
          <a:prstGeom prst="rect">
            <a:avLst/>
          </a:prstGeom>
          <a:solidFill>
            <a:schemeClr val="accent2">
              <a:lumMod val="75000"/>
            </a:schemeClr>
          </a:solidFill>
          <a:ln w="12700">
            <a:miter lim="400000"/>
          </a:ln>
        </p:spPr>
        <p:txBody>
          <a:bodyPr lIns="0" tIns="0" rIns="0" bIns="0" anchor="ctr"/>
          <a:lstStyle/>
          <a:p>
            <a:pPr algn="ctr" defTabSz="309555">
              <a:lnSpc>
                <a:spcPct val="100000"/>
              </a:lnSpc>
              <a:spcBef>
                <a:spcPts val="0"/>
              </a:spcBef>
              <a:defRPr sz="3200">
                <a:solidFill>
                  <a:srgbClr val="026FC5"/>
                </a:solidFill>
                <a:latin typeface="Helvetica Neue Medium"/>
                <a:ea typeface="Helvetica Neue Medium"/>
                <a:cs typeface="Helvetica Neue Medium"/>
                <a:sym typeface="Helvetica Neue Medium"/>
              </a:defRPr>
            </a:pPr>
            <a:endParaRPr sz="1200"/>
          </a:p>
        </p:txBody>
      </p:sp>
      <p:pic>
        <p:nvPicPr>
          <p:cNvPr id="862" name="Image" descr="Image"/>
          <p:cNvPicPr>
            <a:picLocks noChangeAspect="1"/>
          </p:cNvPicPr>
          <p:nvPr/>
        </p:nvPicPr>
        <p:blipFill>
          <a:blip r:embed="rId2"/>
          <a:stretch>
            <a:fillRect/>
          </a:stretch>
        </p:blipFill>
        <p:spPr>
          <a:xfrm>
            <a:off x="8363575" y="4907265"/>
            <a:ext cx="368438" cy="142876"/>
          </a:xfrm>
          <a:prstGeom prst="rect">
            <a:avLst/>
          </a:prstGeom>
          <a:ln w="12700">
            <a:miter lim="400000"/>
          </a:ln>
        </p:spPr>
      </p:pic>
      <p:sp>
        <p:nvSpPr>
          <p:cNvPr id="866" name="Text"/>
          <p:cNvSpPr txBox="1"/>
          <p:nvPr/>
        </p:nvSpPr>
        <p:spPr>
          <a:xfrm>
            <a:off x="8957210" y="4903503"/>
            <a:ext cx="38537" cy="142347"/>
          </a:xfrm>
          <a:prstGeom prst="rect">
            <a:avLst/>
          </a:prstGeom>
          <a:ln w="12700">
            <a:miter lim="400000"/>
          </a:ln>
        </p:spPr>
        <p:txBody>
          <a:bodyPr wrap="none" lIns="19050" tIns="19050" rIns="19050" bIns="19050" anchor="b">
            <a:spAutoFit/>
          </a:bodyPr>
          <a:lstStyle/>
          <a:p>
            <a:pPr algn="ctr" defTabSz="219070">
              <a:lnSpc>
                <a:spcPct val="100000"/>
              </a:lnSpc>
              <a:spcBef>
                <a:spcPts val="0"/>
              </a:spcBef>
              <a:defRPr sz="1800">
                <a:solidFill>
                  <a:srgbClr val="FFFFFF"/>
                </a:solidFill>
                <a:latin typeface="Intel Clear"/>
                <a:ea typeface="Intel Clear"/>
                <a:cs typeface="Intel Clear"/>
                <a:sym typeface="Intel Clear"/>
              </a:defRPr>
            </a:pPr>
            <a:endParaRPr sz="675"/>
          </a:p>
        </p:txBody>
      </p:sp>
      <p:sp>
        <p:nvSpPr>
          <p:cNvPr id="13" name="TextBox 12">
            <a:extLst>
              <a:ext uri="{FF2B5EF4-FFF2-40B4-BE49-F238E27FC236}">
                <a16:creationId xmlns:a16="http://schemas.microsoft.com/office/drawing/2014/main" id="{9D4875CE-AB47-3643-8581-D89E9CF7EFC1}"/>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9" name="Rectangle 8">
            <a:extLst>
              <a:ext uri="{FF2B5EF4-FFF2-40B4-BE49-F238E27FC236}">
                <a16:creationId xmlns:a16="http://schemas.microsoft.com/office/drawing/2014/main" id="{EC2CF38D-B95A-4CD5-8F7D-86EA9C709AD4}"/>
              </a:ext>
            </a:extLst>
          </p:cNvPr>
          <p:cNvSpPr/>
          <p:nvPr userDrawn="1"/>
        </p:nvSpPr>
        <p:spPr>
          <a:xfrm>
            <a:off x="362257" y="4921878"/>
            <a:ext cx="1207382" cy="207749"/>
          </a:xfrm>
          <a:prstGeom prst="rect">
            <a:avLst/>
          </a:prstGeom>
        </p:spPr>
        <p:txBody>
          <a:bodyPr wrap="none">
            <a:spAutoFit/>
          </a:bodyPr>
          <a:lstStyle/>
          <a:p>
            <a:pPr algn="l"/>
            <a:r>
              <a:rPr lang="en-US" sz="750">
                <a:solidFill>
                  <a:schemeClr val="bg1"/>
                </a:solidFill>
              </a:rPr>
              <a:t>Intel Technical Webinar</a:t>
            </a:r>
          </a:p>
        </p:txBody>
      </p:sp>
      <p:sp>
        <p:nvSpPr>
          <p:cNvPr id="10" name="Title Text">
            <a:extLst>
              <a:ext uri="{FF2B5EF4-FFF2-40B4-BE49-F238E27FC236}">
                <a16:creationId xmlns:a16="http://schemas.microsoft.com/office/drawing/2014/main" id="{93B25211-1805-4C17-8545-7E02A6786392}"/>
              </a:ext>
            </a:extLst>
          </p:cNvPr>
          <p:cNvSpPr txBox="1">
            <a:spLocks noGrp="1"/>
          </p:cNvSpPr>
          <p:nvPr>
            <p:ph type="title" hasCustomPrompt="1"/>
          </p:nvPr>
        </p:nvSpPr>
        <p:spPr>
          <a:xfrm>
            <a:off x="1083360" y="1437778"/>
            <a:ext cx="6977280" cy="226794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chor="ctr" anchorCtr="0">
            <a:noAutofit/>
          </a:bodyPr>
          <a:lstStyle>
            <a:lvl1pPr algn="ctr">
              <a:defRPr sz="3600">
                <a:solidFill>
                  <a:schemeClr val="bg1"/>
                </a:solidFill>
              </a:defRPr>
            </a:lvl1pPr>
          </a:lstStyle>
          <a:p>
            <a:r>
              <a:rPr lang="en-US"/>
              <a:t>48pt Intel Clear Light Body. For content that is not a section, but has a big idea in text only.</a:t>
            </a:r>
          </a:p>
        </p:txBody>
      </p:sp>
    </p:spTree>
    <p:extLst>
      <p:ext uri="{BB962C8B-B14F-4D97-AF65-F5344CB8AC3E}">
        <p14:creationId xmlns:p14="http://schemas.microsoft.com/office/powerpoint/2010/main" val="2108639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DA94F2D-B7BD-4CE9-A606-F00802F313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074963" y="1807331"/>
            <a:ext cx="3060081" cy="1141047"/>
          </a:xfrm>
          <a:prstGeom prst="rect">
            <a:avLst/>
          </a:prstGeom>
        </p:spPr>
      </p:pic>
      <p:sp>
        <p:nvSpPr>
          <p:cNvPr id="15" name="TextBox 14">
            <a:extLst>
              <a:ext uri="{FF2B5EF4-FFF2-40B4-BE49-F238E27FC236}">
                <a16:creationId xmlns:a16="http://schemas.microsoft.com/office/drawing/2014/main" id="{3F655609-5439-9C4A-8F0D-9AB5A1AAC9A3}"/>
              </a:ext>
            </a:extLst>
          </p:cNvPr>
          <p:cNvSpPr txBox="1"/>
          <p:nvPr userDrawn="1"/>
        </p:nvSpPr>
        <p:spPr>
          <a:xfrm>
            <a:off x="8911399" y="4702786"/>
            <a:ext cx="155864" cy="34483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19050" tIns="19050" rIns="19050" bIns="19050" numCol="1" spcCol="38100" rtlCol="0" anchor="ctr">
            <a:spAutoFit/>
          </a:bodyPr>
          <a:lstStyle/>
          <a:p>
            <a:pPr marL="0" marR="0" indent="0" algn="l" defTabSz="914354" rtl="0" fontAlgn="auto" latinLnBrk="0" hangingPunct="0">
              <a:lnSpc>
                <a:spcPct val="90000"/>
              </a:lnSpc>
              <a:spcBef>
                <a:spcPts val="1688"/>
              </a:spcBef>
              <a:spcAft>
                <a:spcPts val="0"/>
              </a:spcAft>
              <a:buClrTx/>
              <a:buSzTx/>
              <a:buFontTx/>
              <a:buNone/>
              <a:tabLst/>
            </a:pPr>
            <a:fld id="{302FE90D-A879-0D42-B0CA-7E5C0D197FB5}" type="slidenum">
              <a:rPr kumimoji="0" lang="en-US" sz="638" b="0" i="0" u="none" strike="noStrike" cap="none" spc="0" normalizeH="0" baseline="0" smtClean="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rPr>
              <a:pPr marL="0" marR="0" indent="0" algn="l" defTabSz="914354" rtl="0" fontAlgn="auto" latinLnBrk="0" hangingPunct="0">
                <a:lnSpc>
                  <a:spcPct val="90000"/>
                </a:lnSpc>
                <a:spcBef>
                  <a:spcPts val="1688"/>
                </a:spcBef>
                <a:spcAft>
                  <a:spcPts val="0"/>
                </a:spcAft>
                <a:buClrTx/>
                <a:buSzTx/>
                <a:buFontTx/>
                <a:buNone/>
                <a:tabLst/>
              </a:pPr>
              <a:t>‹#›</a:t>
            </a:fld>
            <a:endParaRPr kumimoji="0" lang="en-US" sz="638"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a:endParaRPr>
          </a:p>
        </p:txBody>
      </p:sp>
      <p:sp>
        <p:nvSpPr>
          <p:cNvPr id="6" name="Rectangle 5">
            <a:extLst>
              <a:ext uri="{FF2B5EF4-FFF2-40B4-BE49-F238E27FC236}">
                <a16:creationId xmlns:a16="http://schemas.microsoft.com/office/drawing/2014/main" id="{69112354-342E-49CE-8E3C-E078BBE1ADF7}"/>
              </a:ext>
            </a:extLst>
          </p:cNvPr>
          <p:cNvSpPr/>
          <p:nvPr userDrawn="1"/>
        </p:nvSpPr>
        <p:spPr>
          <a:xfrm>
            <a:off x="1" y="4751409"/>
            <a:ext cx="8802740"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7" name="Rectangle 6">
            <a:extLst>
              <a:ext uri="{FF2B5EF4-FFF2-40B4-BE49-F238E27FC236}">
                <a16:creationId xmlns:a16="http://schemas.microsoft.com/office/drawing/2014/main" id="{CD21D8AD-9194-4DBA-8221-7F294421810B}"/>
              </a:ext>
            </a:extLst>
          </p:cNvPr>
          <p:cNvSpPr/>
          <p:nvPr userDrawn="1"/>
        </p:nvSpPr>
        <p:spPr>
          <a:xfrm rot="5400000">
            <a:off x="6568903" y="2179660"/>
            <a:ext cx="4805588" cy="446276"/>
          </a:xfrm>
          <a:prstGeom prst="rect">
            <a:avLst/>
          </a:prstGeom>
          <a:solidFill>
            <a:schemeClr val="tx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3871164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2.xml><?xml version="1.0" encoding="utf-8"?>
<p:sldLayout xmlns:a="http://schemas.openxmlformats.org/drawingml/2006/main" xmlns:r="http://schemas.openxmlformats.org/officeDocument/2006/relationships" xmlns:p="http://schemas.openxmlformats.org/presentationml/2006/main">
  <p:cSld name="Title and Bulleted Text">
    <p:spTree>
      <p:nvGrpSpPr>
        <p:cNvPr id="1" name=""/>
        <p:cNvGrpSpPr/>
        <p:nvPr/>
      </p:nvGrpSpPr>
      <p:grpSpPr>
        <a:xfrm>
          <a:off x="0" y="0"/>
          <a:ext cx="0" cy="0"/>
          <a:chOff x="0" y="0"/>
          <a:chExt cx="0" cy="0"/>
        </a:xfrm>
      </p:grpSpPr>
      <p:sp>
        <p:nvSpPr>
          <p:cNvPr id="9" name="Content Placeholder 8"/>
          <p:cNvSpPr>
            <a:spLocks noGrp="1"/>
          </p:cNvSpPr>
          <p:nvPr>
            <p:ph sz="quarter" idx="13" hasCustomPrompt="1"/>
          </p:nvPr>
        </p:nvSpPr>
        <p:spPr>
          <a:xfrm>
            <a:off x="304800" y="1063187"/>
            <a:ext cx="8515468" cy="3565964"/>
          </a:xfrm>
        </p:spPr>
        <p:txBody>
          <a:bodyPr/>
          <a:lstStyle>
            <a:lvl1pPr>
              <a:defRPr>
                <a:solidFill>
                  <a:srgbClr val="0071C5"/>
                </a:solidFill>
              </a:defRPr>
            </a:lvl1pPr>
            <a:lvl2pPr marL="256814" indent="-256814">
              <a:buFont typeface="Arial" charset="0"/>
              <a:buChar char="•"/>
              <a:defRPr sz="1798">
                <a:solidFill>
                  <a:schemeClr val="tx2"/>
                </a:solidFill>
              </a:defRPr>
            </a:lvl2pPr>
            <a:lvl3pPr>
              <a:defRPr sz="1798">
                <a:solidFill>
                  <a:schemeClr val="tx2"/>
                </a:solidFill>
              </a:defRPr>
            </a:lvl3pPr>
            <a:lvl4pPr>
              <a:defRPr sz="1598">
                <a:solidFill>
                  <a:schemeClr val="tx2"/>
                </a:solidFill>
              </a:defRPr>
            </a:lvl4pPr>
            <a:lvl5pPr>
              <a:defRPr>
                <a:solidFill>
                  <a:schemeClr val="tx2"/>
                </a:solidFill>
              </a:defRPr>
            </a:lvl5pPr>
          </a:lstStyle>
          <a:p>
            <a:pPr lvl="0"/>
            <a:r>
              <a:rPr lang="en-US"/>
              <a:t>18pt Intel Clear body text</a:t>
            </a:r>
          </a:p>
          <a:p>
            <a:pPr lvl="1"/>
            <a:r>
              <a:rPr lang="en-US"/>
              <a:t>18pt Intel Clear bullet one</a:t>
            </a:r>
          </a:p>
          <a:p>
            <a:pPr lvl="2"/>
            <a:r>
              <a:rPr lang="en-US"/>
              <a:t>18pt Intel Clear sub-bullet</a:t>
            </a:r>
          </a:p>
          <a:p>
            <a:pPr lvl="3"/>
            <a:r>
              <a:rPr lang="en-US"/>
              <a:t>16pt Intel Clear fourth level</a:t>
            </a:r>
          </a:p>
          <a:p>
            <a:pPr lvl="4"/>
            <a:r>
              <a:rPr lang="en-US" err="1"/>
              <a:t>14pt</a:t>
            </a:r>
            <a:r>
              <a:rPr lang="en-US"/>
              <a:t> Intel Clear fifth level</a:t>
            </a:r>
          </a:p>
        </p:txBody>
      </p:sp>
      <p:sp>
        <p:nvSpPr>
          <p:cNvPr id="7" name="Title 6"/>
          <p:cNvSpPr>
            <a:spLocks noGrp="1"/>
          </p:cNvSpPr>
          <p:nvPr>
            <p:ph type="title" hasCustomPrompt="1"/>
          </p:nvPr>
        </p:nvSpPr>
        <p:spPr>
          <a:xfrm>
            <a:off x="304800" y="147533"/>
            <a:ext cx="8515468" cy="646865"/>
          </a:xfrm>
        </p:spPr>
        <p:txBody>
          <a:bodyPr anchor="ctr"/>
          <a:lstStyle>
            <a:lvl1pPr algn="ctr">
              <a:lnSpc>
                <a:spcPct val="80000"/>
              </a:lnSpc>
              <a:defRPr sz="3995" b="0" i="0" baseline="0">
                <a:solidFill>
                  <a:schemeClr val="tx2"/>
                </a:solidFill>
                <a:latin typeface="Intel Clear Pro" charset="0"/>
                <a:ea typeface="Intel Clear Pro" charset="0"/>
                <a:cs typeface="Intel Clear Pro" charset="0"/>
              </a:defRPr>
            </a:lvl1pPr>
          </a:lstStyle>
          <a:p>
            <a:r>
              <a:rPr lang="en-US"/>
              <a:t>40pt Intel Clear Headline</a:t>
            </a:r>
          </a:p>
        </p:txBody>
      </p:sp>
    </p:spTree>
    <p:extLst>
      <p:ext uri="{BB962C8B-B14F-4D97-AF65-F5344CB8AC3E}">
        <p14:creationId xmlns:p14="http://schemas.microsoft.com/office/powerpoint/2010/main" val="2986368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3.xml><?xml version="1.0" encoding="utf-8"?>
<p:sldLayout xmlns:a="http://schemas.openxmlformats.org/drawingml/2006/main" xmlns:r="http://schemas.openxmlformats.org/officeDocument/2006/relationships" xmlns:p="http://schemas.openxmlformats.org/presentationml/2006/main" userDrawn="1">
  <p:cSld name="1_Title &amp; 2 Content Columns">
    <p:spTree>
      <p:nvGrpSpPr>
        <p:cNvPr id="1" name=""/>
        <p:cNvGrpSpPr/>
        <p:nvPr/>
      </p:nvGrpSpPr>
      <p:grpSpPr>
        <a:xfrm>
          <a:off x="0" y="0"/>
          <a:ext cx="0" cy="0"/>
          <a:chOff x="0" y="0"/>
          <a:chExt cx="0" cy="0"/>
        </a:xfrm>
      </p:grpSpPr>
      <p:sp>
        <p:nvSpPr>
          <p:cNvPr id="10" name="Title Text">
            <a:extLst>
              <a:ext uri="{FF2B5EF4-FFF2-40B4-BE49-F238E27FC236}">
                <a16:creationId xmlns:a16="http://schemas.microsoft.com/office/drawing/2014/main" id="{EBEEA47F-E66C-C546-A539-293E792A32CD}"/>
              </a:ext>
            </a:extLst>
          </p:cNvPr>
          <p:cNvSpPr txBox="1">
            <a:spLocks noGrp="1"/>
          </p:cNvSpPr>
          <p:nvPr>
            <p:ph type="title" hasCustomPrompt="1"/>
          </p:nvPr>
        </p:nvSpPr>
        <p:spPr>
          <a:xfrm>
            <a:off x="428625" y="428627"/>
            <a:ext cx="8258176" cy="714375"/>
          </a:xfrm>
          <a:prstGeom prst="rect">
            <a:avLst/>
          </a:prstGeom>
          <a:ln w="12700">
            <a:miter lim="400000"/>
          </a:ln>
          <a:extLst>
            <a:ext uri="{C572A759-6A51-4108-AA02-DFA0A04FC94B}">
              <ma14:wrappingTextBoxFlag xmlns:m="http://schemas.openxmlformats.org/officeDocument/2006/math" xmlns:a14="http://schemas.microsoft.com/office/drawing/2010/main" xmlns:ma14="http://schemas.microsoft.com/office/mac/drawingml/2011/main" xmlns="" val="1"/>
            </a:ext>
          </a:extLst>
        </p:spPr>
        <p:txBody>
          <a:bodyPr lIns="0" tIns="0" rIns="0" bIns="0">
            <a:noAutofit/>
          </a:bodyPr>
          <a:lstStyle>
            <a:lvl1pPr>
              <a:defRPr lang="en-US" dirty="0">
                <a:solidFill>
                  <a:schemeClr val="bg2"/>
                </a:solidFill>
              </a:defRPr>
            </a:lvl1pPr>
          </a:lstStyle>
          <a:p>
            <a:pPr lvl="0"/>
            <a:r>
              <a:rPr lang="en-US"/>
              <a:t>40pt Intel Clear Light Text Goes Here</a:t>
            </a:r>
          </a:p>
        </p:txBody>
      </p:sp>
      <p:sp>
        <p:nvSpPr>
          <p:cNvPr id="3" name="Content Placeholder 2">
            <a:extLst>
              <a:ext uri="{FF2B5EF4-FFF2-40B4-BE49-F238E27FC236}">
                <a16:creationId xmlns:a16="http://schemas.microsoft.com/office/drawing/2014/main" id="{F495712A-D685-7146-A64F-2AEC13EF76F9}"/>
              </a:ext>
            </a:extLst>
          </p:cNvPr>
          <p:cNvSpPr>
            <a:spLocks noGrp="1"/>
          </p:cNvSpPr>
          <p:nvPr>
            <p:ph sz="quarter" idx="27"/>
          </p:nvPr>
        </p:nvSpPr>
        <p:spPr>
          <a:xfrm>
            <a:off x="428625" y="1255052"/>
            <a:ext cx="3966394" cy="3438623"/>
          </a:xfrm>
        </p:spPr>
        <p:txBody>
          <a:bodyPr/>
          <a:lstStyle>
            <a:lvl1pPr>
              <a:defRPr>
                <a:solidFill>
                  <a:schemeClr val="bg2"/>
                </a:solidFill>
              </a:defRPr>
            </a:lvl1pPr>
            <a:lvl2pPr>
              <a:defRPr>
                <a:solidFill>
                  <a:schemeClr val="bg2"/>
                </a:solidFill>
              </a:defRPr>
            </a:lvl2pPr>
            <a:lvl3pPr>
              <a:defRPr>
                <a:solidFill>
                  <a:schemeClr val="bg2"/>
                </a:solidFill>
              </a:defRPr>
            </a:lvl3pPr>
            <a:lvl4pPr>
              <a:defRPr>
                <a:solidFill>
                  <a:schemeClr val="bg2"/>
                </a:solidFill>
              </a:defRPr>
            </a:lvl4pPr>
            <a:lvl5pPr>
              <a:defRPr>
                <a:solidFill>
                  <a:schemeClr val="bg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a:extLst>
              <a:ext uri="{FF2B5EF4-FFF2-40B4-BE49-F238E27FC236}">
                <a16:creationId xmlns:a16="http://schemas.microsoft.com/office/drawing/2014/main" id="{660F35A6-63EE-4D68-8540-2F92E3D46D7F}"/>
              </a:ext>
            </a:extLst>
          </p:cNvPr>
          <p:cNvSpPr>
            <a:spLocks noGrp="1"/>
          </p:cNvSpPr>
          <p:nvPr>
            <p:ph type="ftr" sz="quarter" idx="28"/>
          </p:nvPr>
        </p:nvSpPr>
        <p:spPr/>
        <p:txBody>
          <a:body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108626899"/>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Two Conten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
        <p:nvSpPr>
          <p:cNvPr id="9" name="Picture Placeholder 8"/>
          <p:cNvSpPr>
            <a:spLocks noGrp="1"/>
          </p:cNvSpPr>
          <p:nvPr>
            <p:ph type="pic" sz="quarter" idx="13"/>
          </p:nvPr>
        </p:nvSpPr>
        <p:spPr>
          <a:xfrm>
            <a:off x="4830763" y="943430"/>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
        <p:nvSpPr>
          <p:cNvPr id="10" name="Picture Placeholder 8"/>
          <p:cNvSpPr>
            <a:spLocks noGrp="1"/>
          </p:cNvSpPr>
          <p:nvPr>
            <p:ph type="pic" sz="quarter" idx="14"/>
          </p:nvPr>
        </p:nvSpPr>
        <p:spPr>
          <a:xfrm>
            <a:off x="4830763" y="2843897"/>
            <a:ext cx="3181123" cy="1670950"/>
          </a:xfrm>
          <a:solidFill>
            <a:schemeClr val="bg2">
              <a:lumMod val="60000"/>
              <a:lumOff val="40000"/>
            </a:schemeClr>
          </a:solidFill>
        </p:spPr>
        <p:txBody>
          <a:bodyPr/>
          <a:lstStyle>
            <a:lvl1pPr>
              <a:defRPr sz="1800">
                <a:latin typeface="Intel Clear"/>
              </a:defRPr>
            </a:lvl1pPr>
          </a:lstStyle>
          <a:p>
            <a:r>
              <a:rPr lang="en-US" sz="1100">
                <a:latin typeface="Arial"/>
              </a:rPr>
              <a:t>Click icon to add picture</a:t>
            </a:r>
            <a:endParaRPr lang="en-US" sz="1100" dirty="0">
              <a:latin typeface="Arial"/>
            </a:endParaRPr>
          </a:p>
        </p:txBody>
      </p:sp>
    </p:spTree>
    <p:extLst>
      <p:ext uri="{BB962C8B-B14F-4D97-AF65-F5344CB8AC3E}">
        <p14:creationId xmlns:p14="http://schemas.microsoft.com/office/powerpoint/2010/main" val="288335161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EE2556C5-CE8C-6547-B838-EA80C61A4AF7}" type="slidenum">
              <a:rPr lang="en-US" smtClean="0"/>
              <a:pPr/>
              <a:t>‹#›</a:t>
            </a:fld>
            <a:endParaRPr lang="en-US" dirty="0"/>
          </a:p>
        </p:txBody>
      </p:sp>
      <p:sp>
        <p:nvSpPr>
          <p:cNvPr id="15" name="Content Placeholder 2"/>
          <p:cNvSpPr>
            <a:spLocks noGrp="1"/>
          </p:cNvSpPr>
          <p:nvPr>
            <p:ph sz="half" idx="1" hasCustomPrompt="1"/>
          </p:nvPr>
        </p:nvSpPr>
        <p:spPr>
          <a:xfrm>
            <a:off x="455613" y="1203324"/>
            <a:ext cx="4006851"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6" name="Content Placeholder 2"/>
          <p:cNvSpPr>
            <a:spLocks noGrp="1"/>
          </p:cNvSpPr>
          <p:nvPr>
            <p:ph sz="half" idx="13" hasCustomPrompt="1"/>
          </p:nvPr>
        </p:nvSpPr>
        <p:spPr>
          <a:xfrm>
            <a:off x="4678363" y="1203324"/>
            <a:ext cx="4005264"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8"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Tree>
    <p:extLst>
      <p:ext uri="{BB962C8B-B14F-4D97-AF65-F5344CB8AC3E}">
        <p14:creationId xmlns:p14="http://schemas.microsoft.com/office/powerpoint/2010/main" val="404748810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Quote with Attribute">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455613" y="1203325"/>
            <a:ext cx="8228013" cy="3425825"/>
          </a:xfrm>
        </p:spPr>
        <p:txBody>
          <a:bodyPr anchor="ctr" anchorCtr="0"/>
          <a:lstStyle>
            <a:lvl1pPr marL="190500" indent="-190500">
              <a:defRPr sz="3600" b="1" baseline="0">
                <a:solidFill>
                  <a:schemeClr val="accent2"/>
                </a:solidFill>
                <a:latin typeface="+mn-lt"/>
                <a:cs typeface="Intel Clear Light" panose="020B0404020203020204" pitchFamily="34" charset="0"/>
              </a:defRPr>
            </a:lvl1pPr>
            <a:lvl2pPr marL="417513" indent="-225425">
              <a:buFont typeface="Lucida Grande"/>
              <a:buChar char="−"/>
              <a:defRPr sz="1200" baseline="0">
                <a:latin typeface="+mn-lt"/>
                <a:cs typeface="Intel Clear" panose="020B0604020203020204" pitchFamily="34" charset="0"/>
              </a:defRPr>
            </a:lvl2pPr>
            <a:lvl3pPr marL="685800" indent="-228600">
              <a:defRPr sz="1200">
                <a:latin typeface="+mn-lt"/>
              </a:defRPr>
            </a:lvl3pPr>
            <a:lvl4pPr>
              <a:defRPr sz="1100">
                <a:latin typeface="+mn-lt"/>
              </a:defRPr>
            </a:lvl4pPr>
            <a:lvl5pPr>
              <a:defRPr sz="1050">
                <a:latin typeface="+mn-lt"/>
              </a:defRPr>
            </a:lvl5pPr>
          </a:lstStyle>
          <a:p>
            <a:pPr lvl="0"/>
            <a:r>
              <a:rPr lang="en-US" dirty="0"/>
              <a:t>“36pt Intel Clear Bold Text”</a:t>
            </a:r>
          </a:p>
          <a:p>
            <a:pPr lvl="1"/>
            <a:r>
              <a:rPr lang="en-US" dirty="0" err="1"/>
              <a:t>12pt</a:t>
            </a:r>
            <a:r>
              <a:rPr lang="en-US" dirty="0"/>
              <a:t> Attribution</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EE2556C5-CE8C-6547-B838-EA80C61A4AF7}" type="slidenum">
              <a:rPr lang="en-US" smtClean="0"/>
              <a:pPr/>
              <a:t>‹#›</a:t>
            </a:fld>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Tree>
    <p:extLst>
      <p:ext uri="{BB962C8B-B14F-4D97-AF65-F5344CB8AC3E}">
        <p14:creationId xmlns:p14="http://schemas.microsoft.com/office/powerpoint/2010/main" val="298496152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Full Bleed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0"/>
            <a:ext cx="9144000" cy="4768850"/>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pPr/>
              <a:t>‹#›</a:t>
            </a:fld>
            <a:endParaRPr lang="en-US" dirty="0"/>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7"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Tree>
    <p:extLst>
      <p:ext uri="{BB962C8B-B14F-4D97-AF65-F5344CB8AC3E}">
        <p14:creationId xmlns:p14="http://schemas.microsoft.com/office/powerpoint/2010/main" val="101961735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pPr/>
              <a:t>‹#›</a:t>
            </a:fld>
            <a:endParaRPr lang="en-US" dirty="0"/>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p:nvSpPr>
        <p:spPr>
          <a:xfrm>
            <a:off x="1009487" y="4975795"/>
            <a:ext cx="184666" cy="246221"/>
          </a:xfrm>
          <a:prstGeom prst="rect">
            <a:avLst/>
          </a:prstGeom>
          <a:noFill/>
        </p:spPr>
        <p:txBody>
          <a:bodyPr wrap="none" rtlCol="0">
            <a:spAutoFit/>
          </a:bodyPr>
          <a:lstStyle/>
          <a:p>
            <a:endParaRPr lang="en-US" sz="1000" dirty="0">
              <a:solidFill>
                <a:schemeClr val="tx2"/>
              </a:solidFill>
              <a:cs typeface="Neo Sans Intel"/>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
        <p:nvSpPr>
          <p:cNvPr id="11" name="TextBox 10"/>
          <p:cNvSpPr txBox="1"/>
          <p:nvPr userDrawn="1"/>
        </p:nvSpPr>
        <p:spPr>
          <a:xfrm>
            <a:off x="1009487" y="4975795"/>
            <a:ext cx="184666" cy="246221"/>
          </a:xfrm>
          <a:prstGeom prst="rect">
            <a:avLst/>
          </a:prstGeom>
          <a:noFill/>
        </p:spPr>
        <p:txBody>
          <a:bodyPr wrap="none" rtlCol="0">
            <a:spAutoFit/>
          </a:bodyPr>
          <a:lstStyle/>
          <a:p>
            <a:endParaRPr lang="en-US" sz="1000" dirty="0">
              <a:solidFill>
                <a:schemeClr val="tx2"/>
              </a:solidFill>
              <a:cs typeface="Intel Clear"/>
            </a:endParaRPr>
          </a:p>
        </p:txBody>
      </p:sp>
    </p:spTree>
    <p:extLst>
      <p:ext uri="{BB962C8B-B14F-4D97-AF65-F5344CB8AC3E}">
        <p14:creationId xmlns:p14="http://schemas.microsoft.com/office/powerpoint/2010/main" val="42132729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Text and Bottom Half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0" y="2574131"/>
            <a:ext cx="9144000" cy="2194719"/>
          </a:xfrm>
          <a:solidFill>
            <a:schemeClr val="bg2">
              <a:lumMod val="60000"/>
              <a:lumOff val="40000"/>
            </a:schemeClr>
          </a:solidFill>
        </p:spPr>
        <p:txBody>
          <a:bodyPr/>
          <a:lstStyle>
            <a:lvl1pPr marL="0" marR="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baseline="0"/>
            </a:lvl1pPr>
          </a:lstStyle>
          <a:p>
            <a:r>
              <a:rPr lang="en-US" dirty="0"/>
              <a:t>Insert photo here. Drag picture to placeholder or click icon to add.</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6" name="Slide Number Placeholder 5"/>
          <p:cNvSpPr>
            <a:spLocks noGrp="1"/>
          </p:cNvSpPr>
          <p:nvPr>
            <p:ph type="sldNum" sz="quarter" idx="12"/>
          </p:nvPr>
        </p:nvSpPr>
        <p:spPr>
          <a:xfrm>
            <a:off x="8717718" y="4824387"/>
            <a:ext cx="288234" cy="273844"/>
          </a:xfrm>
        </p:spPr>
        <p:txBody>
          <a:bodyPr/>
          <a:lstStyle/>
          <a:p>
            <a:fld id="{EE2556C5-CE8C-6547-B838-EA80C61A4AF7}" type="slidenum">
              <a:rPr lang="en-US" smtClean="0"/>
              <a:pPr/>
              <a:t>‹#›</a:t>
            </a:fld>
            <a:endParaRPr lang="en-US" dirty="0"/>
          </a:p>
        </p:txBody>
      </p:sp>
      <p:sp>
        <p:nvSpPr>
          <p:cNvPr id="18" name="Content Placeholder 2"/>
          <p:cNvSpPr>
            <a:spLocks noGrp="1"/>
          </p:cNvSpPr>
          <p:nvPr>
            <p:ph sz="half" idx="1" hasCustomPrompt="1"/>
          </p:nvPr>
        </p:nvSpPr>
        <p:spPr>
          <a:xfrm>
            <a:off x="455613" y="1203325"/>
            <a:ext cx="4006851"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19" name="Content Placeholder 2"/>
          <p:cNvSpPr>
            <a:spLocks noGrp="1"/>
          </p:cNvSpPr>
          <p:nvPr>
            <p:ph sz="half" idx="15" hasCustomPrompt="1"/>
          </p:nvPr>
        </p:nvSpPr>
        <p:spPr>
          <a:xfrm>
            <a:off x="4678363" y="1203325"/>
            <a:ext cx="4005264" cy="1309290"/>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
        <p:nvSpPr>
          <p:cNvPr id="3" name="TextBox 2"/>
          <p:cNvSpPr txBox="1"/>
          <p:nvPr/>
        </p:nvSpPr>
        <p:spPr>
          <a:xfrm>
            <a:off x="1009487" y="4975795"/>
            <a:ext cx="184666" cy="246221"/>
          </a:xfrm>
          <a:prstGeom prst="rect">
            <a:avLst/>
          </a:prstGeom>
          <a:noFill/>
        </p:spPr>
        <p:txBody>
          <a:bodyPr wrap="none" rtlCol="0">
            <a:spAutoFit/>
          </a:bodyPr>
          <a:lstStyle/>
          <a:p>
            <a:endParaRPr lang="en-US" sz="1000" dirty="0">
              <a:solidFill>
                <a:schemeClr val="tx2"/>
              </a:solidFill>
              <a:cs typeface="Neo Sans Intel"/>
            </a:endParaRPr>
          </a:p>
        </p:txBody>
      </p:sp>
      <p:sp>
        <p:nvSpPr>
          <p:cNvPr id="10"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a:cs typeface="Intel Clear"/>
              </a:defRPr>
            </a:lvl1pPr>
          </a:lstStyle>
          <a:p>
            <a:r>
              <a:rPr lang="en-US" dirty="0"/>
              <a:t>28pt Intel Clear Headline</a:t>
            </a:r>
          </a:p>
        </p:txBody>
      </p:sp>
      <p:sp>
        <p:nvSpPr>
          <p:cNvPr id="11" name="TextBox 10"/>
          <p:cNvSpPr txBox="1"/>
          <p:nvPr userDrawn="1"/>
        </p:nvSpPr>
        <p:spPr>
          <a:xfrm>
            <a:off x="1009487" y="4975795"/>
            <a:ext cx="184666" cy="246221"/>
          </a:xfrm>
          <a:prstGeom prst="rect">
            <a:avLst/>
          </a:prstGeom>
          <a:noFill/>
        </p:spPr>
        <p:txBody>
          <a:bodyPr wrap="none" rtlCol="0">
            <a:spAutoFit/>
          </a:bodyPr>
          <a:lstStyle/>
          <a:p>
            <a:endParaRPr lang="en-US" sz="1000" dirty="0">
              <a:solidFill>
                <a:schemeClr val="tx2"/>
              </a:solidFill>
              <a:cs typeface="Intel Clear"/>
            </a:endParaRPr>
          </a:p>
        </p:txBody>
      </p:sp>
    </p:spTree>
    <p:extLst>
      <p:ext uri="{BB962C8B-B14F-4D97-AF65-F5344CB8AC3E}">
        <p14:creationId xmlns:p14="http://schemas.microsoft.com/office/powerpoint/2010/main" val="13136814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Text and Right Image">
    <p:spTree>
      <p:nvGrpSpPr>
        <p:cNvPr id="1" name=""/>
        <p:cNvGrpSpPr/>
        <p:nvPr/>
      </p:nvGrpSpPr>
      <p:grpSpPr>
        <a:xfrm>
          <a:off x="0" y="0"/>
          <a:ext cx="0" cy="0"/>
          <a:chOff x="0" y="0"/>
          <a:chExt cx="0" cy="0"/>
        </a:xfrm>
      </p:grpSpPr>
      <p:sp>
        <p:nvSpPr>
          <p:cNvPr id="9" name="Picture Placeholder 8"/>
          <p:cNvSpPr>
            <a:spLocks noGrp="1"/>
          </p:cNvSpPr>
          <p:nvPr>
            <p:ph type="pic" sz="quarter" idx="13" hasCustomPrompt="1"/>
          </p:nvPr>
        </p:nvSpPr>
        <p:spPr>
          <a:xfrm>
            <a:off x="4678363" y="1"/>
            <a:ext cx="4465637" cy="4768849"/>
          </a:xfrm>
          <a:solidFill>
            <a:schemeClr val="bg2">
              <a:lumMod val="60000"/>
              <a:lumOff val="40000"/>
            </a:schemeClr>
          </a:solidFill>
        </p:spPr>
        <p:txBody>
          <a:bodyPr/>
          <a:lstStyle>
            <a:lvl1pPr>
              <a:defRPr baseline="0"/>
            </a:lvl1pPr>
          </a:lstStyle>
          <a:p>
            <a:r>
              <a:rPr lang="en-US" dirty="0"/>
              <a:t>Insert photo here. Drag picture to placeholder or click icon to add.</a:t>
            </a:r>
          </a:p>
        </p:txBody>
      </p:sp>
      <p:sp>
        <p:nvSpPr>
          <p:cNvPr id="2" name="Title 1"/>
          <p:cNvSpPr>
            <a:spLocks noGrp="1"/>
          </p:cNvSpPr>
          <p:nvPr>
            <p:ph type="title" hasCustomPrompt="1"/>
          </p:nvPr>
        </p:nvSpPr>
        <p:spPr>
          <a:xfrm>
            <a:off x="455613" y="308848"/>
            <a:ext cx="4006850" cy="868680"/>
          </a:xfrm>
        </p:spPr>
        <p:txBody>
          <a:bodyPr>
            <a:noAutofit/>
          </a:bodyPr>
          <a:lstStyle>
            <a:lvl1pPr>
              <a:defRPr sz="2800" b="0" i="0" baseline="0">
                <a:latin typeface="Intel Clear"/>
                <a:cs typeface="Intel Clear"/>
              </a:defRPr>
            </a:lvl1pPr>
          </a:lstStyle>
          <a:p>
            <a:r>
              <a:rPr lang="en-US" dirty="0"/>
              <a:t>28pt Intel Clear Headline</a:t>
            </a:r>
          </a:p>
        </p:txBody>
      </p:sp>
      <p:sp>
        <p:nvSpPr>
          <p:cNvPr id="14" name="Footer Placeholder 2"/>
          <p:cNvSpPr>
            <a:spLocks noGrp="1"/>
          </p:cNvSpPr>
          <p:nvPr>
            <p:ph type="ftr" sz="quarter" idx="11"/>
          </p:nvPr>
        </p:nvSpPr>
        <p:spPr>
          <a:xfrm>
            <a:off x="3124200" y="4824387"/>
            <a:ext cx="2895600" cy="273844"/>
          </a:xfrm>
        </p:spPr>
        <p:txBody>
          <a:bodyPr/>
          <a:lstStyle/>
          <a:p>
            <a:endParaRPr lang="en-US" dirty="0"/>
          </a:p>
        </p:txBody>
      </p:sp>
      <p:sp>
        <p:nvSpPr>
          <p:cNvPr id="6" name="Slide Number Placeholder 5"/>
          <p:cNvSpPr>
            <a:spLocks noGrp="1"/>
          </p:cNvSpPr>
          <p:nvPr>
            <p:ph type="sldNum" sz="quarter" idx="12"/>
          </p:nvPr>
        </p:nvSpPr>
        <p:spPr>
          <a:xfrm>
            <a:off x="8725556" y="4824387"/>
            <a:ext cx="280395" cy="273844"/>
          </a:xfrm>
        </p:spPr>
        <p:txBody>
          <a:bodyPr/>
          <a:lstStyle/>
          <a:p>
            <a:fld id="{EE2556C5-CE8C-6547-B838-EA80C61A4AF7}" type="slidenum">
              <a:rPr lang="en-US" smtClean="0"/>
              <a:pPr/>
              <a:t>‹#›</a:t>
            </a:fld>
            <a:endParaRPr lang="en-US" dirty="0"/>
          </a:p>
        </p:txBody>
      </p:sp>
      <p:sp>
        <p:nvSpPr>
          <p:cNvPr id="17" name="Content Placeholder 2"/>
          <p:cNvSpPr>
            <a:spLocks noGrp="1"/>
          </p:cNvSpPr>
          <p:nvPr>
            <p:ph sz="half" idx="1" hasCustomPrompt="1"/>
          </p:nvPr>
        </p:nvSpPr>
        <p:spPr>
          <a:xfrm>
            <a:off x="455614" y="1325244"/>
            <a:ext cx="4006850" cy="3425825"/>
          </a:xfrm>
        </p:spPr>
        <p:txBody>
          <a:bodyPr vert="horz" lIns="0" tIns="0" rIns="0" bIns="0" rtlCol="0">
            <a:noAutofit/>
          </a:bodyPr>
          <a:lstStyle>
            <a:lvl1pPr>
              <a:defRPr lang="en-US" dirty="0" smtClean="0"/>
            </a:lvl1pPr>
            <a:lvl2pPr>
              <a:defRPr lang="en-US" dirty="0" smtClean="0"/>
            </a:lvl2pPr>
            <a:lvl3pPr>
              <a:defRPr lang="en-US" sz="1400" dirty="0" smtClean="0"/>
            </a:lvl3pPr>
            <a:lvl4pPr>
              <a:defRPr lang="en-US" sz="1200" dirty="0" smtClean="0"/>
            </a:lvl4pPr>
            <a:lvl5pPr>
              <a:defRPr lang="en-US" sz="1200" dirty="0"/>
            </a:lvl5pPr>
          </a:lstStyle>
          <a:p>
            <a:pPr marR="0" lvl="0" fontAlgn="auto">
              <a:lnSpc>
                <a:spcPct val="100000"/>
              </a:lnSpc>
              <a:buClrTx/>
              <a:buSzTx/>
              <a:tabLst/>
            </a:pPr>
            <a:r>
              <a:rPr lang="en-US" dirty="0"/>
              <a:t>18pt Intel Clear body text</a:t>
            </a:r>
          </a:p>
          <a:p>
            <a:pPr marR="0" lvl="1" fontAlgn="auto">
              <a:lnSpc>
                <a:spcPct val="100000"/>
              </a:lnSpc>
              <a:spcAft>
                <a:spcPts val="0"/>
              </a:spcAft>
              <a:buClrTx/>
              <a:buSzTx/>
              <a:tabLst/>
            </a:pPr>
            <a:r>
              <a:rPr lang="en-US" dirty="0"/>
              <a:t>16pt Intel Clear bullet one</a:t>
            </a:r>
          </a:p>
          <a:p>
            <a:pPr lvl="2"/>
            <a:r>
              <a:rPr lang="en-US" dirty="0" err="1"/>
              <a:t>14pt</a:t>
            </a:r>
            <a:r>
              <a:rPr lang="en-US" dirty="0"/>
              <a:t> Intel Clear third level</a:t>
            </a:r>
          </a:p>
          <a:p>
            <a:pPr lvl="3"/>
            <a:r>
              <a:rPr lang="en-US" dirty="0" err="1"/>
              <a:t>12pt</a:t>
            </a:r>
            <a:r>
              <a:rPr lang="en-US" dirty="0"/>
              <a:t> Intel Clear fourth level</a:t>
            </a:r>
          </a:p>
          <a:p>
            <a:pPr lvl="4"/>
            <a:r>
              <a:rPr lang="en-US" dirty="0" err="1"/>
              <a:t>12pt</a:t>
            </a:r>
            <a:r>
              <a:rPr lang="en-US" dirty="0"/>
              <a:t> Intel Clear fifth level</a:t>
            </a:r>
          </a:p>
        </p:txBody>
      </p:sp>
    </p:spTree>
    <p:extLst>
      <p:ext uri="{BB962C8B-B14F-4D97-AF65-F5344CB8AC3E}">
        <p14:creationId xmlns:p14="http://schemas.microsoft.com/office/powerpoint/2010/main" val="273809074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White Section Break">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kern="2000" cap="none" spc="20" baseline="0">
                <a:solidFill>
                  <a:srgbClr val="003C7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white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baseline="0">
                <a:solidFill>
                  <a:schemeClr val="accent2"/>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Tree>
    <p:extLst>
      <p:ext uri="{BB962C8B-B14F-4D97-AF65-F5344CB8AC3E}">
        <p14:creationId xmlns:p14="http://schemas.microsoft.com/office/powerpoint/2010/main" val="136941267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secHead" preserve="1">
  <p:cSld name="Blue Section Break">
    <p:bg>
      <p:bgPr>
        <a:blipFill rotWithShape="1">
          <a:blip r:embed="rId2"/>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108062"/>
            <a:ext cx="7772400" cy="1021556"/>
          </a:xfrm>
        </p:spPr>
        <p:txBody>
          <a:bodyPr anchor="b" anchorCtr="0">
            <a:noAutofit/>
          </a:bodyPr>
          <a:lstStyle>
            <a:lvl1pPr algn="l">
              <a:lnSpc>
                <a:spcPct val="80000"/>
              </a:lnSpc>
              <a:defRPr sz="5400" b="0" kern="1900" cap="none" spc="2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a:t>
            </a:r>
            <a:br>
              <a:rPr lang="en-US" dirty="0"/>
            </a:br>
            <a:r>
              <a:rPr lang="en-US" dirty="0"/>
              <a:t>blue section break</a:t>
            </a:r>
          </a:p>
        </p:txBody>
      </p:sp>
      <p:sp>
        <p:nvSpPr>
          <p:cNvPr id="3" name="Text Placeholder 2"/>
          <p:cNvSpPr>
            <a:spLocks noGrp="1"/>
          </p:cNvSpPr>
          <p:nvPr>
            <p:ph type="body" idx="1" hasCustomPrompt="1"/>
          </p:nvPr>
        </p:nvSpPr>
        <p:spPr>
          <a:xfrm>
            <a:off x="455613" y="3241150"/>
            <a:ext cx="7772400" cy="1125140"/>
          </a:xfrm>
        </p:spPr>
        <p:txBody>
          <a:bodyPr anchor="t" anchorCtr="0">
            <a:noAutofit/>
          </a:bodyPr>
          <a:lstStyle>
            <a:lvl1pPr marL="0" indent="0">
              <a:buNone/>
              <a:defRPr sz="1600" b="0" i="0" baseline="0">
                <a:solidFill>
                  <a:srgbClr val="F3D54E"/>
                </a:solidFill>
                <a:latin typeface="Intel Clear"/>
                <a:cs typeface="Intel Clear"/>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Tree>
    <p:extLst>
      <p:ext uri="{BB962C8B-B14F-4D97-AF65-F5344CB8AC3E}">
        <p14:creationId xmlns:p14="http://schemas.microsoft.com/office/powerpoint/2010/main" val="2716255480"/>
      </p:ext>
    </p:extLst>
  </p:cSld>
  <p:clrMapOvr>
    <a:masterClrMapping/>
  </p:clrMapOvr>
  <p:hf hdr="0" ftr="0" dt="0"/>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Hero Text">
    <p:spTree>
      <p:nvGrpSpPr>
        <p:cNvPr id="1" name=""/>
        <p:cNvGrpSpPr/>
        <p:nvPr/>
      </p:nvGrpSpPr>
      <p:grpSpPr>
        <a:xfrm>
          <a:off x="0" y="0"/>
          <a:ext cx="0" cy="0"/>
          <a:chOff x="0" y="0"/>
          <a:chExt cx="0" cy="0"/>
        </a:xfrm>
      </p:grpSpPr>
      <p:sp>
        <p:nvSpPr>
          <p:cNvPr id="3" name="Text Placeholder 2"/>
          <p:cNvSpPr>
            <a:spLocks noGrp="1"/>
          </p:cNvSpPr>
          <p:nvPr>
            <p:ph type="body" idx="1" hasCustomPrompt="1"/>
          </p:nvPr>
        </p:nvSpPr>
        <p:spPr>
          <a:xfrm>
            <a:off x="455613" y="2234882"/>
            <a:ext cx="7772400" cy="1125140"/>
          </a:xfrm>
        </p:spPr>
        <p:txBody>
          <a:bodyPr anchor="t" anchorCtr="0">
            <a:noAutofit/>
          </a:bodyPr>
          <a:lstStyle>
            <a:lvl1pPr marL="0" indent="0">
              <a:buNone/>
              <a:defRPr sz="4000" b="0" baseline="0">
                <a:solidFill>
                  <a:schemeClr val="accent2"/>
                </a:solidFill>
                <a:latin typeface="Intel Clear Light" panose="020B0404020203020204" pitchFamily="34" charset="0"/>
                <a:ea typeface="Intel Clear Light" panose="020B0404020203020204" pitchFamily="34" charset="0"/>
                <a:cs typeface="Intel Clear Light" panose="020B04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40pt Intel Clear Light Body.</a:t>
            </a:r>
            <a:br>
              <a:rPr lang="en-US" dirty="0"/>
            </a:br>
            <a:r>
              <a:rPr lang="en-US" dirty="0"/>
              <a:t>For content that is not a section, but has a big idea in text only.</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EE2556C5-CE8C-6547-B838-EA80C61A4AF7}" type="slidenum">
              <a:rPr lang="en-US" smtClean="0"/>
              <a:pPr/>
              <a:t>‹#›</a:t>
            </a:fld>
            <a:endParaRPr lang="en-US" dirty="0"/>
          </a:p>
        </p:txBody>
      </p:sp>
      <p:sp>
        <p:nvSpPr>
          <p:cNvPr id="7" name="Title 1"/>
          <p:cNvSpPr>
            <a:spLocks noGrp="1"/>
          </p:cNvSpPr>
          <p:nvPr>
            <p:ph type="title" hasCustomPrompt="1"/>
          </p:nvPr>
        </p:nvSpPr>
        <p:spPr>
          <a:xfrm>
            <a:off x="455613" y="1101794"/>
            <a:ext cx="7772400" cy="1021556"/>
          </a:xfrm>
        </p:spPr>
        <p:txBody>
          <a:bodyPr anchor="b" anchorCtr="0">
            <a:noAutofit/>
          </a:bodyPr>
          <a:lstStyle>
            <a:lvl1pPr algn="l">
              <a:lnSpc>
                <a:spcPct val="80000"/>
              </a:lnSpc>
              <a:defRPr sz="4000" b="0" cap="none" spc="0" baseline="0">
                <a:solidFill>
                  <a:srgbClr val="003C7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40pt Intel Clear Heading</a:t>
            </a:r>
          </a:p>
        </p:txBody>
      </p:sp>
      <p:sp>
        <p:nvSpPr>
          <p:cNvPr id="5" name="TextBox 4"/>
          <p:cNvSpPr txBox="1"/>
          <p:nvPr/>
        </p:nvSpPr>
        <p:spPr>
          <a:xfrm>
            <a:off x="1105394" y="4938701"/>
            <a:ext cx="914400" cy="914400"/>
          </a:xfrm>
          <a:prstGeom prst="rect">
            <a:avLst/>
          </a:prstGeom>
          <a:solidFill>
            <a:schemeClr val="bg2">
              <a:lumMod val="20000"/>
              <a:lumOff val="80000"/>
            </a:schemeClr>
          </a:solidFill>
        </p:spPr>
        <p:txBody>
          <a:bodyPr vert="horz" wrap="none" lIns="0" tIns="0" rIns="0" bIns="0" rtlCol="0">
            <a:noAutofit/>
          </a:bodyPr>
          <a:lstStyle/>
          <a:p>
            <a:endParaRPr lang="en-US" sz="1100" dirty="0">
              <a:solidFill>
                <a:srgbClr val="003C71"/>
              </a:solidFill>
            </a:endParaRPr>
          </a:p>
        </p:txBody>
      </p:sp>
    </p:spTree>
    <p:extLst>
      <p:ext uri="{BB962C8B-B14F-4D97-AF65-F5344CB8AC3E}">
        <p14:creationId xmlns:p14="http://schemas.microsoft.com/office/powerpoint/2010/main" val="248335814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p:cSld name="Blue Section Break Image">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5613" y="2260088"/>
            <a:ext cx="7772400" cy="1021556"/>
          </a:xfrm>
        </p:spPr>
        <p:txBody>
          <a:bodyPr anchor="b" anchorCtr="0">
            <a:noAutofit/>
          </a:bodyPr>
          <a:lstStyle>
            <a:lvl1pPr algn="l">
              <a:lnSpc>
                <a:spcPct val="80000"/>
              </a:lnSpc>
              <a:defRPr sz="5400" b="0" cap="none" spc="0" baseline="0">
                <a:solidFill>
                  <a:schemeClr val="bg1"/>
                </a:solidFill>
                <a:latin typeface="Intel Clear Pro" panose="020B0804020202060201" pitchFamily="34" charset="0"/>
                <a:cs typeface="Intel Clear Pro" panose="020B0804020202060201" pitchFamily="34" charset="0"/>
              </a:defRPr>
            </a:lvl1pPr>
          </a:lstStyle>
          <a:p>
            <a:r>
              <a:rPr lang="en-US" dirty="0"/>
              <a:t>54pt Intel Clear Pro blue section</a:t>
            </a:r>
          </a:p>
        </p:txBody>
      </p:sp>
      <p:sp>
        <p:nvSpPr>
          <p:cNvPr id="3" name="Text Placeholder 2"/>
          <p:cNvSpPr>
            <a:spLocks noGrp="1"/>
          </p:cNvSpPr>
          <p:nvPr>
            <p:ph type="body" idx="1" hasCustomPrompt="1"/>
          </p:nvPr>
        </p:nvSpPr>
        <p:spPr>
          <a:xfrm>
            <a:off x="455613" y="3348787"/>
            <a:ext cx="7772400" cy="1125140"/>
          </a:xfrm>
        </p:spPr>
        <p:txBody>
          <a:bodyPr anchor="t" anchorCtr="0">
            <a:noAutofit/>
          </a:bodyPr>
          <a:lstStyle>
            <a:lvl1pPr marL="0" indent="0">
              <a:buNone/>
              <a:defRPr sz="1600" b="0" baseline="0">
                <a:solidFill>
                  <a:srgbClr val="F3D54E"/>
                </a:solidFill>
                <a:latin typeface="+mn-lt"/>
                <a:cs typeface="Intel Clear" panose="020B0604020203020204" pitchFamily="34" charset="0"/>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r>
              <a:rPr lang="en-US" dirty="0"/>
              <a:t>16pt Intel Clear Subhead</a:t>
            </a:r>
          </a:p>
        </p:txBody>
      </p:sp>
      <p:sp>
        <p:nvSpPr>
          <p:cNvPr id="5" name="Picture Placeholder 4"/>
          <p:cNvSpPr>
            <a:spLocks noGrp="1"/>
          </p:cNvSpPr>
          <p:nvPr>
            <p:ph type="pic" sz="quarter" idx="13" hasCustomPrompt="1"/>
          </p:nvPr>
        </p:nvSpPr>
        <p:spPr>
          <a:xfrm>
            <a:off x="0" y="1"/>
            <a:ext cx="9144000" cy="2574131"/>
          </a:xfrm>
          <a:solidFill>
            <a:schemeClr val="bg2">
              <a:lumMod val="60000"/>
              <a:lumOff val="40000"/>
            </a:schemeClr>
          </a:solidFill>
        </p:spPr>
        <p:txBody>
          <a:bodyPr/>
          <a:lstStyle>
            <a:lvl1pPr>
              <a:defRPr baseline="0">
                <a:solidFill>
                  <a:srgbClr val="0071C5"/>
                </a:solidFill>
              </a:defRPr>
            </a:lvl1pPr>
          </a:lstStyle>
          <a:p>
            <a:r>
              <a:rPr lang="en-US" dirty="0"/>
              <a:t>Insert photo here. Drag picture to placeholder or click icon to add.</a:t>
            </a:r>
          </a:p>
        </p:txBody>
      </p:sp>
      <p:sp>
        <p:nvSpPr>
          <p:cNvPr id="7" name="Rectangle 6"/>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411485712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a:xfrm>
            <a:off x="3124200" y="4824387"/>
            <a:ext cx="2895600" cy="273844"/>
          </a:xfrm>
        </p:spPr>
        <p:txBody>
          <a:bodyPr/>
          <a:lstStyle/>
          <a:p>
            <a:endParaRPr lang="en-US" dirty="0"/>
          </a:p>
        </p:txBody>
      </p:sp>
      <p:sp>
        <p:nvSpPr>
          <p:cNvPr id="5" name="Slide Number Placeholder 4"/>
          <p:cNvSpPr>
            <a:spLocks noGrp="1"/>
          </p:cNvSpPr>
          <p:nvPr>
            <p:ph type="sldNum" sz="quarter" idx="12"/>
          </p:nvPr>
        </p:nvSpPr>
        <p:spPr/>
        <p:txBody>
          <a:bodyPr/>
          <a:lstStyle/>
          <a:p>
            <a:fld id="{EE2556C5-CE8C-6547-B838-EA80C61A4AF7}" type="slidenum">
              <a:rPr lang="en-US" smtClean="0"/>
              <a:pPr/>
              <a:t>‹#›</a:t>
            </a:fld>
            <a:endParaRPr lang="en-US" dirty="0"/>
          </a:p>
        </p:txBody>
      </p:sp>
      <p:sp>
        <p:nvSpPr>
          <p:cNvPr id="6" name="Title 6"/>
          <p:cNvSpPr>
            <a:spLocks noGrp="1"/>
          </p:cNvSpPr>
          <p:nvPr>
            <p:ph type="title" hasCustomPrompt="1"/>
          </p:nvPr>
        </p:nvSpPr>
        <p:spPr>
          <a:xfrm>
            <a:off x="455613" y="308848"/>
            <a:ext cx="8229600" cy="868680"/>
          </a:xfrm>
        </p:spPr>
        <p:txBody>
          <a:bodyPr/>
          <a:lstStyle>
            <a:lvl1pPr>
              <a:defRPr b="0" i="0" baseline="0">
                <a:solidFill>
                  <a:srgbClr val="003C71"/>
                </a:solidFill>
                <a:latin typeface="Intel Clear Light" panose="020B0404020203020204" pitchFamily="34" charset="0"/>
                <a:ea typeface="Intel Clear Light" panose="020B0404020203020204" pitchFamily="34" charset="0"/>
                <a:cs typeface="Intel Clear Light" panose="020B0404020203020204" pitchFamily="34" charset="0"/>
              </a:defRPr>
            </a:lvl1pPr>
          </a:lstStyle>
          <a:p>
            <a:r>
              <a:rPr lang="en-US" dirty="0"/>
              <a:t>28pt Intel Clear Headline</a:t>
            </a:r>
          </a:p>
        </p:txBody>
      </p:sp>
    </p:spTree>
    <p:extLst>
      <p:ext uri="{BB962C8B-B14F-4D97-AF65-F5344CB8AC3E}">
        <p14:creationId xmlns:p14="http://schemas.microsoft.com/office/powerpoint/2010/main" val="230721926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EE2556C5-CE8C-6547-B838-EA80C61A4AF7}" type="slidenum">
              <a:rPr lang="en-US" smtClean="0"/>
              <a:pPr/>
              <a:t>‹#›</a:t>
            </a:fld>
            <a:endParaRPr lang="en-US" dirty="0"/>
          </a:p>
        </p:txBody>
      </p:sp>
    </p:spTree>
    <p:extLst>
      <p:ext uri="{BB962C8B-B14F-4D97-AF65-F5344CB8AC3E}">
        <p14:creationId xmlns:p14="http://schemas.microsoft.com/office/powerpoint/2010/main" val="40027104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blank" preserve="1">
  <p:cSld name="Back Cover Radial Gradien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Picture 6" descr="StackedISWhite.png"/>
          <p:cNvPicPr>
            <a:picLocks noChangeAspect="1"/>
          </p:cNvPicPr>
          <p:nvPr/>
        </p:nvPicPr>
        <p:blipFill>
          <a:blip r:embed="rId3"/>
          <a:stretch>
            <a:fillRect/>
          </a:stretch>
        </p:blipFill>
        <p:spPr>
          <a:xfrm>
            <a:off x="3488733" y="1881408"/>
            <a:ext cx="2085275" cy="1960738"/>
          </a:xfrm>
          <a:prstGeom prst="rect">
            <a:avLst/>
          </a:prstGeom>
        </p:spPr>
      </p:pic>
      <p:sp>
        <p:nvSpPr>
          <p:cNvPr id="8" name="Rectangle 7"/>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674810646"/>
      </p:ext>
    </p:extLst>
  </p:cSld>
  <p:clrMapOvr>
    <a:masterClrMapping/>
  </p:clrMapOvr>
  <p:hf hdr="0" ftr="0" dt="0"/>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p:cSld name="2_Title Slide with Photo">
    <p:bg>
      <p:bgPr>
        <a:gradFill>
          <a:gsLst>
            <a:gs pos="0">
              <a:schemeClr val="tx2"/>
            </a:gs>
            <a:gs pos="50000">
              <a:schemeClr val="accent2"/>
            </a:gs>
          </a:gsLst>
          <a:lin ang="18900000" scaled="1"/>
        </a:gradFill>
        <a:effectLst/>
      </p:bgPr>
    </p:bg>
    <p:spTree>
      <p:nvGrpSpPr>
        <p:cNvPr id="1" name=""/>
        <p:cNvGrpSpPr/>
        <p:nvPr/>
      </p:nvGrpSpPr>
      <p:grpSpPr>
        <a:xfrm>
          <a:off x="0" y="0"/>
          <a:ext cx="0" cy="0"/>
          <a:chOff x="0" y="0"/>
          <a:chExt cx="0" cy="0"/>
        </a:xfrm>
      </p:grpSpPr>
      <p:sp>
        <p:nvSpPr>
          <p:cNvPr id="10" name="Rectangle 9"/>
          <p:cNvSpPr/>
          <p:nvPr/>
        </p:nvSpPr>
        <p:spPr>
          <a:xfrm>
            <a:off x="0" y="0"/>
            <a:ext cx="9144000" cy="4768850"/>
          </a:xfrm>
          <a:prstGeom prst="rect">
            <a:avLst/>
          </a:prstGeom>
          <a:solidFill>
            <a:srgbClr val="0071C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0071C5"/>
              </a:solidFill>
            </a:endParaRPr>
          </a:p>
        </p:txBody>
      </p:sp>
      <p:pic>
        <p:nvPicPr>
          <p:cNvPr id="5" name="Picture 4" descr="StackedISWhite.png"/>
          <p:cNvPicPr>
            <a:picLocks noChangeAspect="1"/>
          </p:cNvPicPr>
          <p:nvPr/>
        </p:nvPicPr>
        <p:blipFill>
          <a:blip r:embed="rId2"/>
          <a:stretch>
            <a:fillRect/>
          </a:stretch>
        </p:blipFill>
        <p:spPr>
          <a:xfrm>
            <a:off x="3488733" y="1881408"/>
            <a:ext cx="2085275" cy="1960738"/>
          </a:xfrm>
          <a:prstGeom prst="rect">
            <a:avLst/>
          </a:prstGeom>
        </p:spPr>
      </p:pic>
      <p:sp>
        <p:nvSpPr>
          <p:cNvPr id="6" name="Rectangle 5"/>
          <p:cNvSpPr/>
          <p:nvPr/>
        </p:nvSpPr>
        <p:spPr>
          <a:xfrm>
            <a:off x="469706" y="4873876"/>
            <a:ext cx="1964298" cy="123111"/>
          </a:xfrm>
          <a:prstGeom prst="rect">
            <a:avLst/>
          </a:prstGeom>
        </p:spPr>
        <p:txBody>
          <a:bodyPr wrap="none" lIns="0" tIns="0" rIns="0" bIns="0">
            <a:spAutoFit/>
          </a:bodyPr>
          <a:lstStyle/>
          <a:p>
            <a:pPr algn="l" rtl="0"/>
            <a:r>
              <a:rPr lang="en-US" sz="800" b="0" i="0" u="none" strike="noStrike" kern="1200" baseline="0" dirty="0">
                <a:solidFill>
                  <a:schemeClr val="bg1"/>
                </a:solidFill>
                <a:latin typeface="+mn-lt"/>
                <a:ea typeface="+mn-ea"/>
                <a:cs typeface="Neo Sans Intel"/>
              </a:rPr>
              <a:t>Intel® Confidential — INTERNAL USE ONLY</a:t>
            </a:r>
          </a:p>
        </p:txBody>
      </p:sp>
    </p:spTree>
    <p:extLst>
      <p:ext uri="{BB962C8B-B14F-4D97-AF65-F5344CB8AC3E}">
        <p14:creationId xmlns:p14="http://schemas.microsoft.com/office/powerpoint/2010/main" val="2730113062"/>
      </p:ext>
    </p:extLst>
  </p:cSld>
  <p:clrMapOvr>
    <a:masterClrMapping/>
  </p:clrMapOvr>
  <p:hf hdr="0" ftr="0" dt="0"/>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blank" preserve="1">
  <p:cSld name="1_Back Cover Radial Gradient">
    <p:bg>
      <p:bgPr>
        <a:gradFill flip="none" rotWithShape="1">
          <a:gsLst>
            <a:gs pos="0">
              <a:schemeClr val="tx2"/>
            </a:gs>
            <a:gs pos="100000">
              <a:schemeClr val="accent3"/>
            </a:gs>
            <a:gs pos="75000">
              <a:schemeClr val="accent2"/>
            </a:gs>
          </a:gsLst>
          <a:lin ang="18900000" scaled="0"/>
          <a:tileRect/>
        </a:gradFill>
        <a:effectLst/>
      </p:bgPr>
    </p:bg>
    <p:spTree>
      <p:nvGrpSpPr>
        <p:cNvPr id="1" name=""/>
        <p:cNvGrpSpPr/>
        <p:nvPr/>
      </p:nvGrpSpPr>
      <p:grpSpPr>
        <a:xfrm>
          <a:off x="0" y="0"/>
          <a:ext cx="0" cy="0"/>
          <a:chOff x="0" y="0"/>
          <a:chExt cx="0" cy="0"/>
        </a:xfrm>
      </p:grpSpPr>
      <p:pic>
        <p:nvPicPr>
          <p:cNvPr id="8" name="Picture 7" descr="TD_EndSlug_Graphic.png"/>
          <p:cNvPicPr>
            <a:picLocks noChangeAspect="1"/>
          </p:cNvPicPr>
          <p:nvPr/>
        </p:nvPicPr>
        <p:blipFill>
          <a:blip r:embed="rId2"/>
          <a:stretch>
            <a:fillRect/>
          </a:stretch>
        </p:blipFill>
        <p:spPr>
          <a:xfrm>
            <a:off x="3698135" y="1682360"/>
            <a:ext cx="1747730" cy="1778780"/>
          </a:xfrm>
          <a:prstGeom prst="rect">
            <a:avLst/>
          </a:prstGeom>
        </p:spPr>
      </p:pic>
      <p:pic>
        <p:nvPicPr>
          <p:cNvPr id="9" name="Picture 8" descr="TD_EndSlug_DF.png"/>
          <p:cNvPicPr>
            <a:picLocks noChangeAspect="1"/>
          </p:cNvPicPr>
          <p:nvPr/>
        </p:nvPicPr>
        <p:blipFill>
          <a:blip r:embed="rId3"/>
          <a:stretch>
            <a:fillRect/>
          </a:stretch>
        </p:blipFill>
        <p:spPr>
          <a:xfrm>
            <a:off x="3771630" y="163604"/>
            <a:ext cx="1813508" cy="1518074"/>
          </a:xfrm>
          <a:prstGeom prst="rect">
            <a:avLst/>
          </a:prstGeom>
        </p:spPr>
      </p:pic>
      <p:pic>
        <p:nvPicPr>
          <p:cNvPr id="10" name="Picture 9" descr="StackedISWhite.png"/>
          <p:cNvPicPr>
            <a:picLocks noChangeAspect="1"/>
          </p:cNvPicPr>
          <p:nvPr/>
        </p:nvPicPr>
        <p:blipFill>
          <a:blip r:embed="rId4"/>
          <a:stretch>
            <a:fillRect/>
          </a:stretch>
        </p:blipFill>
        <p:spPr>
          <a:xfrm>
            <a:off x="8108765" y="4169327"/>
            <a:ext cx="701189" cy="659312"/>
          </a:xfrm>
          <a:prstGeom prst="rect">
            <a:avLst/>
          </a:prstGeom>
        </p:spPr>
      </p:pic>
      <p:pic>
        <p:nvPicPr>
          <p:cNvPr id="5" name="Picture 4"/>
          <p:cNvPicPr>
            <a:picLocks noChangeAspect="1"/>
          </p:cNvPicPr>
          <p:nvPr userDrawn="1"/>
        </p:nvPicPr>
        <p:blipFill>
          <a:blip r:embed="rId5">
            <a:biLevel thresh="25000"/>
            <a:extLst>
              <a:ext uri="{28A0092B-C50C-407E-A947-70E740481C1C}">
                <a14:useLocalDpi xmlns:a14="http://schemas.microsoft.com/office/drawing/2010/main" val="0"/>
              </a:ext>
            </a:extLst>
          </a:blip>
          <a:stretch>
            <a:fillRect/>
          </a:stretch>
        </p:blipFill>
        <p:spPr>
          <a:xfrm>
            <a:off x="3336586" y="1608854"/>
            <a:ext cx="2172513" cy="1977410"/>
          </a:xfrm>
          <a:prstGeom prst="rect">
            <a:avLst/>
          </a:prstGeom>
        </p:spPr>
      </p:pic>
    </p:spTree>
    <p:extLst>
      <p:ext uri="{BB962C8B-B14F-4D97-AF65-F5344CB8AC3E}">
        <p14:creationId xmlns:p14="http://schemas.microsoft.com/office/powerpoint/2010/main" val="155177450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theme" Target="../theme/theme1.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401.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5" Type="http://schemas.openxmlformats.org/officeDocument/2006/relationships/theme" Target="../theme/theme10.xml"/><Relationship Id="rId4" Type="http://schemas.openxmlformats.org/officeDocument/2006/relationships/slideLayout" Target="../slideLayouts/slideLayout402.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405.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theme" Target="../theme/theme11.xml"/><Relationship Id="rId5" Type="http://schemas.openxmlformats.org/officeDocument/2006/relationships/slideLayout" Target="../slideLayouts/slideLayout407.xml"/><Relationship Id="rId4" Type="http://schemas.openxmlformats.org/officeDocument/2006/relationships/slideLayout" Target="../slideLayouts/slideLayout406.xml"/></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410.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5" Type="http://schemas.openxmlformats.org/officeDocument/2006/relationships/theme" Target="../theme/theme12.xml"/><Relationship Id="rId4" Type="http://schemas.openxmlformats.org/officeDocument/2006/relationships/slideLayout" Target="../slideLayouts/slideLayout411.xml"/></Relationships>
</file>

<file path=ppt/slideMasters/_rels/slideMaster13.xml.rels><?xml version="1.0" encoding="UTF-8" standalone="yes"?>
<Relationships xmlns="http://schemas.openxmlformats.org/package/2006/relationships"><Relationship Id="rId3" Type="http://schemas.openxmlformats.org/officeDocument/2006/relationships/slideLayout" Target="../slideLayouts/slideLayout414.xml"/><Relationship Id="rId2" Type="http://schemas.openxmlformats.org/officeDocument/2006/relationships/slideLayout" Target="../slideLayouts/slideLayout413.xml"/><Relationship Id="rId1" Type="http://schemas.openxmlformats.org/officeDocument/2006/relationships/slideLayout" Target="../slideLayouts/slideLayout412.xml"/><Relationship Id="rId5" Type="http://schemas.openxmlformats.org/officeDocument/2006/relationships/theme" Target="../theme/theme13.xml"/><Relationship Id="rId4" Type="http://schemas.openxmlformats.org/officeDocument/2006/relationships/slideLayout" Target="../slideLayouts/slideLayout41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423.xml"/><Relationship Id="rId13" Type="http://schemas.microsoft.com/office/2007/relationships/hdphoto" Target="../media/hdphoto1.wdp"/><Relationship Id="rId3" Type="http://schemas.openxmlformats.org/officeDocument/2006/relationships/slideLayout" Target="../slideLayouts/slideLayout418.xml"/><Relationship Id="rId7" Type="http://schemas.openxmlformats.org/officeDocument/2006/relationships/slideLayout" Target="../slideLayouts/slideLayout422.xml"/><Relationship Id="rId12" Type="http://schemas.openxmlformats.org/officeDocument/2006/relationships/image" Target="../media/image30.png"/><Relationship Id="rId2" Type="http://schemas.openxmlformats.org/officeDocument/2006/relationships/slideLayout" Target="../slideLayouts/slideLayout417.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1" Type="http://schemas.openxmlformats.org/officeDocument/2006/relationships/theme" Target="../theme/theme14.xml"/><Relationship Id="rId5" Type="http://schemas.openxmlformats.org/officeDocument/2006/relationships/slideLayout" Target="../slideLayouts/slideLayout420.xml"/><Relationship Id="rId10" Type="http://schemas.openxmlformats.org/officeDocument/2006/relationships/slideLayout" Target="../slideLayouts/slideLayout425.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4" Type="http://schemas.openxmlformats.org/officeDocument/2006/relationships/image" Target="../media/image31.png"/></Relationships>
</file>

<file path=ppt/slideMasters/_rels/slideMaster15.xml.rels><?xml version="1.0" encoding="UTF-8" standalone="yes"?>
<Relationships xmlns="http://schemas.openxmlformats.org/package/2006/relationships"><Relationship Id="rId3" Type="http://schemas.openxmlformats.org/officeDocument/2006/relationships/slideLayout" Target="../slideLayouts/slideLayout428.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5" Type="http://schemas.openxmlformats.org/officeDocument/2006/relationships/theme" Target="../theme/theme15.xml"/><Relationship Id="rId4" Type="http://schemas.openxmlformats.org/officeDocument/2006/relationships/slideLayout" Target="../slideLayouts/slideLayout429.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432.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theme" Target="../theme/theme16.xml"/><Relationship Id="rId5" Type="http://schemas.openxmlformats.org/officeDocument/2006/relationships/slideLayout" Target="../slideLayouts/slideLayout434.xml"/><Relationship Id="rId4" Type="http://schemas.openxmlformats.org/officeDocument/2006/relationships/slideLayout" Target="../slideLayouts/slideLayout433.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437.xml"/><Relationship Id="rId2" Type="http://schemas.openxmlformats.org/officeDocument/2006/relationships/slideLayout" Target="../slideLayouts/slideLayout436.xml"/><Relationship Id="rId1" Type="http://schemas.openxmlformats.org/officeDocument/2006/relationships/slideLayout" Target="../slideLayouts/slideLayout435.xml"/><Relationship Id="rId6" Type="http://schemas.openxmlformats.org/officeDocument/2006/relationships/theme" Target="../theme/theme17.xml"/><Relationship Id="rId5" Type="http://schemas.openxmlformats.org/officeDocument/2006/relationships/slideLayout" Target="../slideLayouts/slideLayout439.xml"/><Relationship Id="rId4" Type="http://schemas.openxmlformats.org/officeDocument/2006/relationships/slideLayout" Target="../slideLayouts/slideLayout43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447.xml"/><Relationship Id="rId13" Type="http://schemas.openxmlformats.org/officeDocument/2006/relationships/slideLayout" Target="../slideLayouts/slideLayout452.xml"/><Relationship Id="rId18" Type="http://schemas.openxmlformats.org/officeDocument/2006/relationships/slideLayout" Target="../slideLayouts/slideLayout457.xml"/><Relationship Id="rId3" Type="http://schemas.openxmlformats.org/officeDocument/2006/relationships/slideLayout" Target="../slideLayouts/slideLayout442.xml"/><Relationship Id="rId21" Type="http://schemas.openxmlformats.org/officeDocument/2006/relationships/theme" Target="../theme/theme18.xml"/><Relationship Id="rId7" Type="http://schemas.openxmlformats.org/officeDocument/2006/relationships/slideLayout" Target="../slideLayouts/slideLayout446.xml"/><Relationship Id="rId12" Type="http://schemas.openxmlformats.org/officeDocument/2006/relationships/slideLayout" Target="../slideLayouts/slideLayout451.xml"/><Relationship Id="rId17" Type="http://schemas.openxmlformats.org/officeDocument/2006/relationships/slideLayout" Target="../slideLayouts/slideLayout456.xml"/><Relationship Id="rId2" Type="http://schemas.openxmlformats.org/officeDocument/2006/relationships/slideLayout" Target="../slideLayouts/slideLayout441.xml"/><Relationship Id="rId16" Type="http://schemas.openxmlformats.org/officeDocument/2006/relationships/slideLayout" Target="../slideLayouts/slideLayout455.xml"/><Relationship Id="rId20" Type="http://schemas.openxmlformats.org/officeDocument/2006/relationships/slideLayout" Target="../slideLayouts/slideLayout459.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5" Type="http://schemas.openxmlformats.org/officeDocument/2006/relationships/slideLayout" Target="../slideLayouts/slideLayout454.xml"/><Relationship Id="rId10" Type="http://schemas.openxmlformats.org/officeDocument/2006/relationships/slideLayout" Target="../slideLayouts/slideLayout449.xml"/><Relationship Id="rId19" Type="http://schemas.openxmlformats.org/officeDocument/2006/relationships/slideLayout" Target="../slideLayouts/slideLayout458.xml"/><Relationship Id="rId4" Type="http://schemas.openxmlformats.org/officeDocument/2006/relationships/slideLayout" Target="../slideLayouts/slideLayout443.xml"/><Relationship Id="rId9" Type="http://schemas.openxmlformats.org/officeDocument/2006/relationships/slideLayout" Target="../slideLayouts/slideLayout448.xml"/><Relationship Id="rId14" Type="http://schemas.openxmlformats.org/officeDocument/2006/relationships/slideLayout" Target="../slideLayouts/slideLayout453.xml"/><Relationship Id="rId22" Type="http://schemas.openxmlformats.org/officeDocument/2006/relationships/image" Target="../media/image35.pn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467.xml"/><Relationship Id="rId13" Type="http://schemas.openxmlformats.org/officeDocument/2006/relationships/slideLayout" Target="../slideLayouts/slideLayout472.xml"/><Relationship Id="rId18" Type="http://schemas.openxmlformats.org/officeDocument/2006/relationships/slideLayout" Target="../slideLayouts/slideLayout477.xml"/><Relationship Id="rId3" Type="http://schemas.openxmlformats.org/officeDocument/2006/relationships/slideLayout" Target="../slideLayouts/slideLayout462.xml"/><Relationship Id="rId21" Type="http://schemas.openxmlformats.org/officeDocument/2006/relationships/slideLayout" Target="../slideLayouts/slideLayout480.xml"/><Relationship Id="rId7" Type="http://schemas.openxmlformats.org/officeDocument/2006/relationships/slideLayout" Target="../slideLayouts/slideLayout466.xml"/><Relationship Id="rId12" Type="http://schemas.openxmlformats.org/officeDocument/2006/relationships/slideLayout" Target="../slideLayouts/slideLayout471.xml"/><Relationship Id="rId17" Type="http://schemas.openxmlformats.org/officeDocument/2006/relationships/slideLayout" Target="../slideLayouts/slideLayout476.xml"/><Relationship Id="rId2" Type="http://schemas.openxmlformats.org/officeDocument/2006/relationships/slideLayout" Target="../slideLayouts/slideLayout461.xml"/><Relationship Id="rId16" Type="http://schemas.openxmlformats.org/officeDocument/2006/relationships/slideLayout" Target="../slideLayouts/slideLayout475.xml"/><Relationship Id="rId20" Type="http://schemas.openxmlformats.org/officeDocument/2006/relationships/slideLayout" Target="../slideLayouts/slideLayout479.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24" Type="http://schemas.openxmlformats.org/officeDocument/2006/relationships/image" Target="../media/image37.tiff"/><Relationship Id="rId5" Type="http://schemas.openxmlformats.org/officeDocument/2006/relationships/slideLayout" Target="../slideLayouts/slideLayout464.xml"/><Relationship Id="rId15" Type="http://schemas.openxmlformats.org/officeDocument/2006/relationships/slideLayout" Target="../slideLayouts/slideLayout474.xml"/><Relationship Id="rId23" Type="http://schemas.openxmlformats.org/officeDocument/2006/relationships/image" Target="../media/image36.jpg"/><Relationship Id="rId10" Type="http://schemas.openxmlformats.org/officeDocument/2006/relationships/slideLayout" Target="../slideLayouts/slideLayout469.xml"/><Relationship Id="rId19" Type="http://schemas.openxmlformats.org/officeDocument/2006/relationships/slideLayout" Target="../slideLayouts/slideLayout478.xml"/><Relationship Id="rId4" Type="http://schemas.openxmlformats.org/officeDocument/2006/relationships/slideLayout" Target="../slideLayouts/slideLayout463.xml"/><Relationship Id="rId9" Type="http://schemas.openxmlformats.org/officeDocument/2006/relationships/slideLayout" Target="../slideLayouts/slideLayout468.xml"/><Relationship Id="rId14" Type="http://schemas.openxmlformats.org/officeDocument/2006/relationships/slideLayout" Target="../slideLayouts/slideLayout473.xml"/><Relationship Id="rId22"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slideLayout" Target="../slideLayouts/slideLayout73.xml"/><Relationship Id="rId26" Type="http://schemas.openxmlformats.org/officeDocument/2006/relationships/theme" Target="../theme/theme2.xml"/><Relationship Id="rId3" Type="http://schemas.openxmlformats.org/officeDocument/2006/relationships/slideLayout" Target="../slideLayouts/slideLayout58.xml"/><Relationship Id="rId21" Type="http://schemas.openxmlformats.org/officeDocument/2006/relationships/slideLayout" Target="../slideLayouts/slideLayout76.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5" Type="http://schemas.openxmlformats.org/officeDocument/2006/relationships/slideLayout" Target="../slideLayouts/slideLayout80.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20" Type="http://schemas.openxmlformats.org/officeDocument/2006/relationships/slideLayout" Target="../slideLayouts/slideLayout75.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24" Type="http://schemas.openxmlformats.org/officeDocument/2006/relationships/slideLayout" Target="../slideLayouts/slideLayout79.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23" Type="http://schemas.openxmlformats.org/officeDocument/2006/relationships/slideLayout" Target="../slideLayouts/slideLayout78.xml"/><Relationship Id="rId10" Type="http://schemas.openxmlformats.org/officeDocument/2006/relationships/slideLayout" Target="../slideLayouts/slideLayout65.xml"/><Relationship Id="rId19" Type="http://schemas.openxmlformats.org/officeDocument/2006/relationships/slideLayout" Target="../slideLayouts/slideLayout74.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 Id="rId22" Type="http://schemas.openxmlformats.org/officeDocument/2006/relationships/slideLayout" Target="../slideLayouts/slideLayout77.xml"/><Relationship Id="rId27"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488.xml"/><Relationship Id="rId13" Type="http://schemas.openxmlformats.org/officeDocument/2006/relationships/slideLayout" Target="../slideLayouts/slideLayout493.xml"/><Relationship Id="rId18" Type="http://schemas.openxmlformats.org/officeDocument/2006/relationships/slideLayout" Target="../slideLayouts/slideLayout498.xml"/><Relationship Id="rId3" Type="http://schemas.openxmlformats.org/officeDocument/2006/relationships/slideLayout" Target="../slideLayouts/slideLayout483.xml"/><Relationship Id="rId21" Type="http://schemas.openxmlformats.org/officeDocument/2006/relationships/theme" Target="../theme/theme20.xml"/><Relationship Id="rId7" Type="http://schemas.openxmlformats.org/officeDocument/2006/relationships/slideLayout" Target="../slideLayouts/slideLayout487.xml"/><Relationship Id="rId12" Type="http://schemas.openxmlformats.org/officeDocument/2006/relationships/slideLayout" Target="../slideLayouts/slideLayout492.xml"/><Relationship Id="rId17" Type="http://schemas.openxmlformats.org/officeDocument/2006/relationships/slideLayout" Target="../slideLayouts/slideLayout497.xml"/><Relationship Id="rId2" Type="http://schemas.openxmlformats.org/officeDocument/2006/relationships/slideLayout" Target="../slideLayouts/slideLayout482.xml"/><Relationship Id="rId16" Type="http://schemas.openxmlformats.org/officeDocument/2006/relationships/slideLayout" Target="../slideLayouts/slideLayout496.xml"/><Relationship Id="rId20" Type="http://schemas.openxmlformats.org/officeDocument/2006/relationships/slideLayout" Target="../slideLayouts/slideLayout500.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5" Type="http://schemas.openxmlformats.org/officeDocument/2006/relationships/slideLayout" Target="../slideLayouts/slideLayout495.xml"/><Relationship Id="rId10" Type="http://schemas.openxmlformats.org/officeDocument/2006/relationships/slideLayout" Target="../slideLayouts/slideLayout490.xml"/><Relationship Id="rId19" Type="http://schemas.openxmlformats.org/officeDocument/2006/relationships/slideLayout" Target="../slideLayouts/slideLayout499.xml"/><Relationship Id="rId4" Type="http://schemas.openxmlformats.org/officeDocument/2006/relationships/slideLayout" Target="../slideLayouts/slideLayout484.xml"/><Relationship Id="rId9" Type="http://schemas.openxmlformats.org/officeDocument/2006/relationships/slideLayout" Target="../slideLayouts/slideLayout489.xml"/><Relationship Id="rId14" Type="http://schemas.openxmlformats.org/officeDocument/2006/relationships/slideLayout" Target="../slideLayouts/slideLayout494.xml"/><Relationship Id="rId22" Type="http://schemas.openxmlformats.org/officeDocument/2006/relationships/image" Target="../media/image35.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508.xml"/><Relationship Id="rId13" Type="http://schemas.openxmlformats.org/officeDocument/2006/relationships/slideLayout" Target="../slideLayouts/slideLayout513.xml"/><Relationship Id="rId18" Type="http://schemas.openxmlformats.org/officeDocument/2006/relationships/slideLayout" Target="../slideLayouts/slideLayout518.xml"/><Relationship Id="rId26" Type="http://schemas.openxmlformats.org/officeDocument/2006/relationships/slideLayout" Target="../slideLayouts/slideLayout526.xml"/><Relationship Id="rId3" Type="http://schemas.openxmlformats.org/officeDocument/2006/relationships/slideLayout" Target="../slideLayouts/slideLayout503.xml"/><Relationship Id="rId21" Type="http://schemas.openxmlformats.org/officeDocument/2006/relationships/slideLayout" Target="../slideLayouts/slideLayout521.xml"/><Relationship Id="rId7" Type="http://schemas.openxmlformats.org/officeDocument/2006/relationships/slideLayout" Target="../slideLayouts/slideLayout507.xml"/><Relationship Id="rId12" Type="http://schemas.openxmlformats.org/officeDocument/2006/relationships/slideLayout" Target="../slideLayouts/slideLayout512.xml"/><Relationship Id="rId17" Type="http://schemas.openxmlformats.org/officeDocument/2006/relationships/slideLayout" Target="../slideLayouts/slideLayout517.xml"/><Relationship Id="rId25" Type="http://schemas.openxmlformats.org/officeDocument/2006/relationships/slideLayout" Target="../slideLayouts/slideLayout525.xml"/><Relationship Id="rId2" Type="http://schemas.openxmlformats.org/officeDocument/2006/relationships/slideLayout" Target="../slideLayouts/slideLayout502.xml"/><Relationship Id="rId16" Type="http://schemas.openxmlformats.org/officeDocument/2006/relationships/slideLayout" Target="../slideLayouts/slideLayout516.xml"/><Relationship Id="rId20" Type="http://schemas.openxmlformats.org/officeDocument/2006/relationships/slideLayout" Target="../slideLayouts/slideLayout520.xml"/><Relationship Id="rId29" Type="http://schemas.openxmlformats.org/officeDocument/2006/relationships/theme" Target="../theme/theme21.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11" Type="http://schemas.openxmlformats.org/officeDocument/2006/relationships/slideLayout" Target="../slideLayouts/slideLayout511.xml"/><Relationship Id="rId24" Type="http://schemas.openxmlformats.org/officeDocument/2006/relationships/slideLayout" Target="../slideLayouts/slideLayout524.xml"/><Relationship Id="rId5" Type="http://schemas.openxmlformats.org/officeDocument/2006/relationships/slideLayout" Target="../slideLayouts/slideLayout505.xml"/><Relationship Id="rId15" Type="http://schemas.openxmlformats.org/officeDocument/2006/relationships/slideLayout" Target="../slideLayouts/slideLayout515.xml"/><Relationship Id="rId23" Type="http://schemas.openxmlformats.org/officeDocument/2006/relationships/slideLayout" Target="../slideLayouts/slideLayout523.xml"/><Relationship Id="rId28" Type="http://schemas.openxmlformats.org/officeDocument/2006/relationships/slideLayout" Target="../slideLayouts/slideLayout528.xml"/><Relationship Id="rId10" Type="http://schemas.openxmlformats.org/officeDocument/2006/relationships/slideLayout" Target="../slideLayouts/slideLayout510.xml"/><Relationship Id="rId19" Type="http://schemas.openxmlformats.org/officeDocument/2006/relationships/slideLayout" Target="../slideLayouts/slideLayout519.xml"/><Relationship Id="rId31" Type="http://schemas.openxmlformats.org/officeDocument/2006/relationships/image" Target="../media/image47.svg"/><Relationship Id="rId4" Type="http://schemas.openxmlformats.org/officeDocument/2006/relationships/slideLayout" Target="../slideLayouts/slideLayout504.xml"/><Relationship Id="rId9" Type="http://schemas.openxmlformats.org/officeDocument/2006/relationships/slideLayout" Target="../slideLayouts/slideLayout509.xml"/><Relationship Id="rId14" Type="http://schemas.openxmlformats.org/officeDocument/2006/relationships/slideLayout" Target="../slideLayouts/slideLayout514.xml"/><Relationship Id="rId22" Type="http://schemas.openxmlformats.org/officeDocument/2006/relationships/slideLayout" Target="../slideLayouts/slideLayout522.xml"/><Relationship Id="rId27" Type="http://schemas.openxmlformats.org/officeDocument/2006/relationships/slideLayout" Target="../slideLayouts/slideLayout527.xml"/><Relationship Id="rId30" Type="http://schemas.openxmlformats.org/officeDocument/2006/relationships/image" Target="../media/image46.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536.xml"/><Relationship Id="rId13" Type="http://schemas.openxmlformats.org/officeDocument/2006/relationships/slideLayout" Target="../slideLayouts/slideLayout541.xml"/><Relationship Id="rId18" Type="http://schemas.openxmlformats.org/officeDocument/2006/relationships/slideLayout" Target="../slideLayouts/slideLayout546.xml"/><Relationship Id="rId26" Type="http://schemas.openxmlformats.org/officeDocument/2006/relationships/slideLayout" Target="../slideLayouts/slideLayout554.xml"/><Relationship Id="rId3" Type="http://schemas.openxmlformats.org/officeDocument/2006/relationships/slideLayout" Target="../slideLayouts/slideLayout531.xml"/><Relationship Id="rId21" Type="http://schemas.openxmlformats.org/officeDocument/2006/relationships/slideLayout" Target="../slideLayouts/slideLayout549.xml"/><Relationship Id="rId7" Type="http://schemas.openxmlformats.org/officeDocument/2006/relationships/slideLayout" Target="../slideLayouts/slideLayout535.xml"/><Relationship Id="rId12" Type="http://schemas.openxmlformats.org/officeDocument/2006/relationships/slideLayout" Target="../slideLayouts/slideLayout540.xml"/><Relationship Id="rId17" Type="http://schemas.openxmlformats.org/officeDocument/2006/relationships/slideLayout" Target="../slideLayouts/slideLayout545.xml"/><Relationship Id="rId25" Type="http://schemas.openxmlformats.org/officeDocument/2006/relationships/slideLayout" Target="../slideLayouts/slideLayout553.xml"/><Relationship Id="rId2" Type="http://schemas.openxmlformats.org/officeDocument/2006/relationships/slideLayout" Target="../slideLayouts/slideLayout530.xml"/><Relationship Id="rId16" Type="http://schemas.openxmlformats.org/officeDocument/2006/relationships/slideLayout" Target="../slideLayouts/slideLayout544.xml"/><Relationship Id="rId20" Type="http://schemas.openxmlformats.org/officeDocument/2006/relationships/slideLayout" Target="../slideLayouts/slideLayout548.xml"/><Relationship Id="rId29" Type="http://schemas.openxmlformats.org/officeDocument/2006/relationships/theme" Target="../theme/theme22.xml"/><Relationship Id="rId1" Type="http://schemas.openxmlformats.org/officeDocument/2006/relationships/slideLayout" Target="../slideLayouts/slideLayout529.xml"/><Relationship Id="rId6" Type="http://schemas.openxmlformats.org/officeDocument/2006/relationships/slideLayout" Target="../slideLayouts/slideLayout534.xml"/><Relationship Id="rId11" Type="http://schemas.openxmlformats.org/officeDocument/2006/relationships/slideLayout" Target="../slideLayouts/slideLayout539.xml"/><Relationship Id="rId24" Type="http://schemas.openxmlformats.org/officeDocument/2006/relationships/slideLayout" Target="../slideLayouts/slideLayout552.xml"/><Relationship Id="rId5" Type="http://schemas.openxmlformats.org/officeDocument/2006/relationships/slideLayout" Target="../slideLayouts/slideLayout533.xml"/><Relationship Id="rId15" Type="http://schemas.openxmlformats.org/officeDocument/2006/relationships/slideLayout" Target="../slideLayouts/slideLayout543.xml"/><Relationship Id="rId23" Type="http://schemas.openxmlformats.org/officeDocument/2006/relationships/slideLayout" Target="../slideLayouts/slideLayout551.xml"/><Relationship Id="rId28" Type="http://schemas.openxmlformats.org/officeDocument/2006/relationships/slideLayout" Target="../slideLayouts/slideLayout556.xml"/><Relationship Id="rId10" Type="http://schemas.openxmlformats.org/officeDocument/2006/relationships/slideLayout" Target="../slideLayouts/slideLayout538.xml"/><Relationship Id="rId19" Type="http://schemas.openxmlformats.org/officeDocument/2006/relationships/slideLayout" Target="../slideLayouts/slideLayout547.xml"/><Relationship Id="rId31" Type="http://schemas.openxmlformats.org/officeDocument/2006/relationships/image" Target="../media/image47.svg"/><Relationship Id="rId4" Type="http://schemas.openxmlformats.org/officeDocument/2006/relationships/slideLayout" Target="../slideLayouts/slideLayout532.xml"/><Relationship Id="rId9" Type="http://schemas.openxmlformats.org/officeDocument/2006/relationships/slideLayout" Target="../slideLayouts/slideLayout537.xml"/><Relationship Id="rId14" Type="http://schemas.openxmlformats.org/officeDocument/2006/relationships/slideLayout" Target="../slideLayouts/slideLayout542.xml"/><Relationship Id="rId22" Type="http://schemas.openxmlformats.org/officeDocument/2006/relationships/slideLayout" Target="../slideLayouts/slideLayout550.xml"/><Relationship Id="rId27" Type="http://schemas.openxmlformats.org/officeDocument/2006/relationships/slideLayout" Target="../slideLayouts/slideLayout555.xml"/><Relationship Id="rId30" Type="http://schemas.openxmlformats.org/officeDocument/2006/relationships/image" Target="../media/image46.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564.xml"/><Relationship Id="rId13" Type="http://schemas.openxmlformats.org/officeDocument/2006/relationships/slideLayout" Target="../slideLayouts/slideLayout569.xml"/><Relationship Id="rId18" Type="http://schemas.openxmlformats.org/officeDocument/2006/relationships/slideLayout" Target="../slideLayouts/slideLayout574.xml"/><Relationship Id="rId26" Type="http://schemas.openxmlformats.org/officeDocument/2006/relationships/slideLayout" Target="../slideLayouts/slideLayout582.xml"/><Relationship Id="rId3" Type="http://schemas.openxmlformats.org/officeDocument/2006/relationships/slideLayout" Target="../slideLayouts/slideLayout559.xml"/><Relationship Id="rId21" Type="http://schemas.openxmlformats.org/officeDocument/2006/relationships/slideLayout" Target="../slideLayouts/slideLayout577.xml"/><Relationship Id="rId7" Type="http://schemas.openxmlformats.org/officeDocument/2006/relationships/slideLayout" Target="../slideLayouts/slideLayout563.xml"/><Relationship Id="rId12" Type="http://schemas.openxmlformats.org/officeDocument/2006/relationships/slideLayout" Target="../slideLayouts/slideLayout568.xml"/><Relationship Id="rId17" Type="http://schemas.openxmlformats.org/officeDocument/2006/relationships/slideLayout" Target="../slideLayouts/slideLayout573.xml"/><Relationship Id="rId25" Type="http://schemas.openxmlformats.org/officeDocument/2006/relationships/slideLayout" Target="../slideLayouts/slideLayout581.xml"/><Relationship Id="rId2" Type="http://schemas.openxmlformats.org/officeDocument/2006/relationships/slideLayout" Target="../slideLayouts/slideLayout558.xml"/><Relationship Id="rId16" Type="http://schemas.openxmlformats.org/officeDocument/2006/relationships/slideLayout" Target="../slideLayouts/slideLayout572.xml"/><Relationship Id="rId20" Type="http://schemas.openxmlformats.org/officeDocument/2006/relationships/slideLayout" Target="../slideLayouts/slideLayout576.xml"/><Relationship Id="rId1" Type="http://schemas.openxmlformats.org/officeDocument/2006/relationships/slideLayout" Target="../slideLayouts/slideLayout557.xml"/><Relationship Id="rId6" Type="http://schemas.openxmlformats.org/officeDocument/2006/relationships/slideLayout" Target="../slideLayouts/slideLayout562.xml"/><Relationship Id="rId11" Type="http://schemas.openxmlformats.org/officeDocument/2006/relationships/slideLayout" Target="../slideLayouts/slideLayout567.xml"/><Relationship Id="rId24" Type="http://schemas.openxmlformats.org/officeDocument/2006/relationships/slideLayout" Target="../slideLayouts/slideLayout580.xml"/><Relationship Id="rId5" Type="http://schemas.openxmlformats.org/officeDocument/2006/relationships/slideLayout" Target="../slideLayouts/slideLayout561.xml"/><Relationship Id="rId15" Type="http://schemas.openxmlformats.org/officeDocument/2006/relationships/slideLayout" Target="../slideLayouts/slideLayout571.xml"/><Relationship Id="rId23" Type="http://schemas.openxmlformats.org/officeDocument/2006/relationships/slideLayout" Target="../slideLayouts/slideLayout579.xml"/><Relationship Id="rId10" Type="http://schemas.openxmlformats.org/officeDocument/2006/relationships/slideLayout" Target="../slideLayouts/slideLayout566.xml"/><Relationship Id="rId19" Type="http://schemas.openxmlformats.org/officeDocument/2006/relationships/slideLayout" Target="../slideLayouts/slideLayout575.xml"/><Relationship Id="rId4" Type="http://schemas.openxmlformats.org/officeDocument/2006/relationships/slideLayout" Target="../slideLayouts/slideLayout560.xml"/><Relationship Id="rId9" Type="http://schemas.openxmlformats.org/officeDocument/2006/relationships/slideLayout" Target="../slideLayouts/slideLayout565.xml"/><Relationship Id="rId14" Type="http://schemas.openxmlformats.org/officeDocument/2006/relationships/slideLayout" Target="../slideLayouts/slideLayout570.xml"/><Relationship Id="rId22" Type="http://schemas.openxmlformats.org/officeDocument/2006/relationships/slideLayout" Target="../slideLayouts/slideLayout578.xml"/><Relationship Id="rId27"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590.xml"/><Relationship Id="rId13" Type="http://schemas.openxmlformats.org/officeDocument/2006/relationships/slideLayout" Target="../slideLayouts/slideLayout595.xml"/><Relationship Id="rId18" Type="http://schemas.openxmlformats.org/officeDocument/2006/relationships/slideLayout" Target="../slideLayouts/slideLayout600.xml"/><Relationship Id="rId26" Type="http://schemas.openxmlformats.org/officeDocument/2006/relationships/slideLayout" Target="../slideLayouts/slideLayout608.xml"/><Relationship Id="rId3" Type="http://schemas.openxmlformats.org/officeDocument/2006/relationships/slideLayout" Target="../slideLayouts/slideLayout585.xml"/><Relationship Id="rId21" Type="http://schemas.openxmlformats.org/officeDocument/2006/relationships/slideLayout" Target="../slideLayouts/slideLayout603.xml"/><Relationship Id="rId34" Type="http://schemas.openxmlformats.org/officeDocument/2006/relationships/image" Target="../media/image47.svg"/><Relationship Id="rId7" Type="http://schemas.openxmlformats.org/officeDocument/2006/relationships/slideLayout" Target="../slideLayouts/slideLayout589.xml"/><Relationship Id="rId12" Type="http://schemas.openxmlformats.org/officeDocument/2006/relationships/slideLayout" Target="../slideLayouts/slideLayout594.xml"/><Relationship Id="rId17" Type="http://schemas.openxmlformats.org/officeDocument/2006/relationships/slideLayout" Target="../slideLayouts/slideLayout599.xml"/><Relationship Id="rId25" Type="http://schemas.openxmlformats.org/officeDocument/2006/relationships/slideLayout" Target="../slideLayouts/slideLayout607.xml"/><Relationship Id="rId33" Type="http://schemas.openxmlformats.org/officeDocument/2006/relationships/image" Target="../media/image56.png"/><Relationship Id="rId2" Type="http://schemas.openxmlformats.org/officeDocument/2006/relationships/slideLayout" Target="../slideLayouts/slideLayout584.xml"/><Relationship Id="rId16" Type="http://schemas.openxmlformats.org/officeDocument/2006/relationships/slideLayout" Target="../slideLayouts/slideLayout598.xml"/><Relationship Id="rId20" Type="http://schemas.openxmlformats.org/officeDocument/2006/relationships/slideLayout" Target="../slideLayouts/slideLayout602.xml"/><Relationship Id="rId29" Type="http://schemas.openxmlformats.org/officeDocument/2006/relationships/slideLayout" Target="../slideLayouts/slideLayout611.xml"/><Relationship Id="rId1" Type="http://schemas.openxmlformats.org/officeDocument/2006/relationships/slideLayout" Target="../slideLayouts/slideLayout583.xml"/><Relationship Id="rId6" Type="http://schemas.openxmlformats.org/officeDocument/2006/relationships/slideLayout" Target="../slideLayouts/slideLayout588.xml"/><Relationship Id="rId11" Type="http://schemas.openxmlformats.org/officeDocument/2006/relationships/slideLayout" Target="../slideLayouts/slideLayout593.xml"/><Relationship Id="rId24" Type="http://schemas.openxmlformats.org/officeDocument/2006/relationships/slideLayout" Target="../slideLayouts/slideLayout606.xml"/><Relationship Id="rId32" Type="http://schemas.openxmlformats.org/officeDocument/2006/relationships/theme" Target="../theme/theme24.xml"/><Relationship Id="rId5" Type="http://schemas.openxmlformats.org/officeDocument/2006/relationships/slideLayout" Target="../slideLayouts/slideLayout587.xml"/><Relationship Id="rId15" Type="http://schemas.openxmlformats.org/officeDocument/2006/relationships/slideLayout" Target="../slideLayouts/slideLayout597.xml"/><Relationship Id="rId23" Type="http://schemas.openxmlformats.org/officeDocument/2006/relationships/slideLayout" Target="../slideLayouts/slideLayout605.xml"/><Relationship Id="rId28" Type="http://schemas.openxmlformats.org/officeDocument/2006/relationships/slideLayout" Target="../slideLayouts/slideLayout610.xml"/><Relationship Id="rId10" Type="http://schemas.openxmlformats.org/officeDocument/2006/relationships/slideLayout" Target="../slideLayouts/slideLayout592.xml"/><Relationship Id="rId19" Type="http://schemas.openxmlformats.org/officeDocument/2006/relationships/slideLayout" Target="../slideLayouts/slideLayout601.xml"/><Relationship Id="rId31" Type="http://schemas.openxmlformats.org/officeDocument/2006/relationships/slideLayout" Target="../slideLayouts/slideLayout613.xml"/><Relationship Id="rId4" Type="http://schemas.openxmlformats.org/officeDocument/2006/relationships/slideLayout" Target="../slideLayouts/slideLayout586.xml"/><Relationship Id="rId9" Type="http://schemas.openxmlformats.org/officeDocument/2006/relationships/slideLayout" Target="../slideLayouts/slideLayout591.xml"/><Relationship Id="rId14" Type="http://schemas.openxmlformats.org/officeDocument/2006/relationships/slideLayout" Target="../slideLayouts/slideLayout596.xml"/><Relationship Id="rId22" Type="http://schemas.openxmlformats.org/officeDocument/2006/relationships/slideLayout" Target="../slideLayouts/slideLayout604.xml"/><Relationship Id="rId27" Type="http://schemas.openxmlformats.org/officeDocument/2006/relationships/slideLayout" Target="../slideLayouts/slideLayout609.xml"/><Relationship Id="rId30" Type="http://schemas.openxmlformats.org/officeDocument/2006/relationships/slideLayout" Target="../slideLayouts/slideLayout612.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621.xml"/><Relationship Id="rId13" Type="http://schemas.openxmlformats.org/officeDocument/2006/relationships/slideLayout" Target="../slideLayouts/slideLayout626.xml"/><Relationship Id="rId18" Type="http://schemas.openxmlformats.org/officeDocument/2006/relationships/slideLayout" Target="../slideLayouts/slideLayout631.xml"/><Relationship Id="rId26" Type="http://schemas.openxmlformats.org/officeDocument/2006/relationships/slideLayout" Target="../slideLayouts/slideLayout639.xml"/><Relationship Id="rId3" Type="http://schemas.openxmlformats.org/officeDocument/2006/relationships/slideLayout" Target="../slideLayouts/slideLayout616.xml"/><Relationship Id="rId21" Type="http://schemas.openxmlformats.org/officeDocument/2006/relationships/slideLayout" Target="../slideLayouts/slideLayout634.xml"/><Relationship Id="rId7" Type="http://schemas.openxmlformats.org/officeDocument/2006/relationships/slideLayout" Target="../slideLayouts/slideLayout620.xml"/><Relationship Id="rId12" Type="http://schemas.openxmlformats.org/officeDocument/2006/relationships/slideLayout" Target="../slideLayouts/slideLayout625.xml"/><Relationship Id="rId17" Type="http://schemas.openxmlformats.org/officeDocument/2006/relationships/slideLayout" Target="../slideLayouts/slideLayout630.xml"/><Relationship Id="rId25" Type="http://schemas.openxmlformats.org/officeDocument/2006/relationships/slideLayout" Target="../slideLayouts/slideLayout638.xml"/><Relationship Id="rId2" Type="http://schemas.openxmlformats.org/officeDocument/2006/relationships/slideLayout" Target="../slideLayouts/slideLayout615.xml"/><Relationship Id="rId16" Type="http://schemas.openxmlformats.org/officeDocument/2006/relationships/slideLayout" Target="../slideLayouts/slideLayout629.xml"/><Relationship Id="rId20" Type="http://schemas.openxmlformats.org/officeDocument/2006/relationships/slideLayout" Target="../slideLayouts/slideLayout633.xml"/><Relationship Id="rId29" Type="http://schemas.openxmlformats.org/officeDocument/2006/relationships/theme" Target="../theme/theme25.xml"/><Relationship Id="rId1" Type="http://schemas.openxmlformats.org/officeDocument/2006/relationships/slideLayout" Target="../slideLayouts/slideLayout614.xml"/><Relationship Id="rId6" Type="http://schemas.openxmlformats.org/officeDocument/2006/relationships/slideLayout" Target="../slideLayouts/slideLayout619.xml"/><Relationship Id="rId11" Type="http://schemas.openxmlformats.org/officeDocument/2006/relationships/slideLayout" Target="../slideLayouts/slideLayout624.xml"/><Relationship Id="rId24" Type="http://schemas.openxmlformats.org/officeDocument/2006/relationships/slideLayout" Target="../slideLayouts/slideLayout637.xml"/><Relationship Id="rId5" Type="http://schemas.openxmlformats.org/officeDocument/2006/relationships/slideLayout" Target="../slideLayouts/slideLayout618.xml"/><Relationship Id="rId15" Type="http://schemas.openxmlformats.org/officeDocument/2006/relationships/slideLayout" Target="../slideLayouts/slideLayout628.xml"/><Relationship Id="rId23" Type="http://schemas.openxmlformats.org/officeDocument/2006/relationships/slideLayout" Target="../slideLayouts/slideLayout636.xml"/><Relationship Id="rId28" Type="http://schemas.openxmlformats.org/officeDocument/2006/relationships/slideLayout" Target="../slideLayouts/slideLayout641.xml"/><Relationship Id="rId10" Type="http://schemas.openxmlformats.org/officeDocument/2006/relationships/slideLayout" Target="../slideLayouts/slideLayout623.xml"/><Relationship Id="rId19" Type="http://schemas.openxmlformats.org/officeDocument/2006/relationships/slideLayout" Target="../slideLayouts/slideLayout632.xml"/><Relationship Id="rId31" Type="http://schemas.openxmlformats.org/officeDocument/2006/relationships/image" Target="../media/image58.svg"/><Relationship Id="rId4" Type="http://schemas.openxmlformats.org/officeDocument/2006/relationships/slideLayout" Target="../slideLayouts/slideLayout617.xml"/><Relationship Id="rId9" Type="http://schemas.openxmlformats.org/officeDocument/2006/relationships/slideLayout" Target="../slideLayouts/slideLayout622.xml"/><Relationship Id="rId14" Type="http://schemas.openxmlformats.org/officeDocument/2006/relationships/slideLayout" Target="../slideLayouts/slideLayout627.xml"/><Relationship Id="rId22" Type="http://schemas.openxmlformats.org/officeDocument/2006/relationships/slideLayout" Target="../slideLayouts/slideLayout635.xml"/><Relationship Id="rId27" Type="http://schemas.openxmlformats.org/officeDocument/2006/relationships/slideLayout" Target="../slideLayouts/slideLayout640.xml"/><Relationship Id="rId30" Type="http://schemas.openxmlformats.org/officeDocument/2006/relationships/image" Target="../media/image56.png"/></Relationships>
</file>

<file path=ppt/slideMasters/_rels/slideMaster26.xml.rels><?xml version="1.0" encoding="UTF-8" standalone="yes"?>
<Relationships xmlns="http://schemas.openxmlformats.org/package/2006/relationships"><Relationship Id="rId3" Type="http://schemas.openxmlformats.org/officeDocument/2006/relationships/slideLayout" Target="../slideLayouts/slideLayout644.xml"/><Relationship Id="rId2" Type="http://schemas.openxmlformats.org/officeDocument/2006/relationships/slideLayout" Target="../slideLayouts/slideLayout643.xml"/><Relationship Id="rId1" Type="http://schemas.openxmlformats.org/officeDocument/2006/relationships/slideLayout" Target="../slideLayouts/slideLayout642.xml"/><Relationship Id="rId6" Type="http://schemas.openxmlformats.org/officeDocument/2006/relationships/theme" Target="../theme/theme26.xml"/><Relationship Id="rId5" Type="http://schemas.openxmlformats.org/officeDocument/2006/relationships/slideLayout" Target="../slideLayouts/slideLayout646.xml"/><Relationship Id="rId4" Type="http://schemas.openxmlformats.org/officeDocument/2006/relationships/slideLayout" Target="../slideLayouts/slideLayout64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654.xml"/><Relationship Id="rId13" Type="http://schemas.openxmlformats.org/officeDocument/2006/relationships/slideLayout" Target="../slideLayouts/slideLayout659.xml"/><Relationship Id="rId18" Type="http://schemas.openxmlformats.org/officeDocument/2006/relationships/slideLayout" Target="../slideLayouts/slideLayout664.xml"/><Relationship Id="rId26" Type="http://schemas.openxmlformats.org/officeDocument/2006/relationships/slideLayout" Target="../slideLayouts/slideLayout672.xml"/><Relationship Id="rId3" Type="http://schemas.openxmlformats.org/officeDocument/2006/relationships/slideLayout" Target="../slideLayouts/slideLayout649.xml"/><Relationship Id="rId21" Type="http://schemas.openxmlformats.org/officeDocument/2006/relationships/slideLayout" Target="../slideLayouts/slideLayout667.xml"/><Relationship Id="rId34" Type="http://schemas.openxmlformats.org/officeDocument/2006/relationships/slideLayout" Target="../slideLayouts/slideLayout680.xml"/><Relationship Id="rId7" Type="http://schemas.openxmlformats.org/officeDocument/2006/relationships/slideLayout" Target="../slideLayouts/slideLayout653.xml"/><Relationship Id="rId12" Type="http://schemas.openxmlformats.org/officeDocument/2006/relationships/slideLayout" Target="../slideLayouts/slideLayout658.xml"/><Relationship Id="rId17" Type="http://schemas.openxmlformats.org/officeDocument/2006/relationships/slideLayout" Target="../slideLayouts/slideLayout663.xml"/><Relationship Id="rId25" Type="http://schemas.openxmlformats.org/officeDocument/2006/relationships/slideLayout" Target="../slideLayouts/slideLayout671.xml"/><Relationship Id="rId33" Type="http://schemas.openxmlformats.org/officeDocument/2006/relationships/slideLayout" Target="../slideLayouts/slideLayout679.xml"/><Relationship Id="rId38" Type="http://schemas.openxmlformats.org/officeDocument/2006/relationships/image" Target="../media/image60.svg"/><Relationship Id="rId2" Type="http://schemas.openxmlformats.org/officeDocument/2006/relationships/slideLayout" Target="../slideLayouts/slideLayout648.xml"/><Relationship Id="rId16" Type="http://schemas.openxmlformats.org/officeDocument/2006/relationships/slideLayout" Target="../slideLayouts/slideLayout662.xml"/><Relationship Id="rId20" Type="http://schemas.openxmlformats.org/officeDocument/2006/relationships/slideLayout" Target="../slideLayouts/slideLayout666.xml"/><Relationship Id="rId29" Type="http://schemas.openxmlformats.org/officeDocument/2006/relationships/slideLayout" Target="../slideLayouts/slideLayout675.xml"/><Relationship Id="rId1" Type="http://schemas.openxmlformats.org/officeDocument/2006/relationships/slideLayout" Target="../slideLayouts/slideLayout647.xml"/><Relationship Id="rId6" Type="http://schemas.openxmlformats.org/officeDocument/2006/relationships/slideLayout" Target="../slideLayouts/slideLayout652.xml"/><Relationship Id="rId11" Type="http://schemas.openxmlformats.org/officeDocument/2006/relationships/slideLayout" Target="../slideLayouts/slideLayout657.xml"/><Relationship Id="rId24" Type="http://schemas.openxmlformats.org/officeDocument/2006/relationships/slideLayout" Target="../slideLayouts/slideLayout670.xml"/><Relationship Id="rId32" Type="http://schemas.openxmlformats.org/officeDocument/2006/relationships/slideLayout" Target="../slideLayouts/slideLayout678.xml"/><Relationship Id="rId37" Type="http://schemas.openxmlformats.org/officeDocument/2006/relationships/image" Target="../media/image46.png"/><Relationship Id="rId5" Type="http://schemas.openxmlformats.org/officeDocument/2006/relationships/slideLayout" Target="../slideLayouts/slideLayout651.xml"/><Relationship Id="rId15" Type="http://schemas.openxmlformats.org/officeDocument/2006/relationships/slideLayout" Target="../slideLayouts/slideLayout661.xml"/><Relationship Id="rId23" Type="http://schemas.openxmlformats.org/officeDocument/2006/relationships/slideLayout" Target="../slideLayouts/slideLayout669.xml"/><Relationship Id="rId28" Type="http://schemas.openxmlformats.org/officeDocument/2006/relationships/slideLayout" Target="../slideLayouts/slideLayout674.xml"/><Relationship Id="rId36" Type="http://schemas.openxmlformats.org/officeDocument/2006/relationships/theme" Target="../theme/theme27.xml"/><Relationship Id="rId10" Type="http://schemas.openxmlformats.org/officeDocument/2006/relationships/slideLayout" Target="../slideLayouts/slideLayout656.xml"/><Relationship Id="rId19" Type="http://schemas.openxmlformats.org/officeDocument/2006/relationships/slideLayout" Target="../slideLayouts/slideLayout665.xml"/><Relationship Id="rId31" Type="http://schemas.openxmlformats.org/officeDocument/2006/relationships/slideLayout" Target="../slideLayouts/slideLayout677.xml"/><Relationship Id="rId4" Type="http://schemas.openxmlformats.org/officeDocument/2006/relationships/slideLayout" Target="../slideLayouts/slideLayout650.xml"/><Relationship Id="rId9" Type="http://schemas.openxmlformats.org/officeDocument/2006/relationships/slideLayout" Target="../slideLayouts/slideLayout655.xml"/><Relationship Id="rId14" Type="http://schemas.openxmlformats.org/officeDocument/2006/relationships/slideLayout" Target="../slideLayouts/slideLayout660.xml"/><Relationship Id="rId22" Type="http://schemas.openxmlformats.org/officeDocument/2006/relationships/slideLayout" Target="../slideLayouts/slideLayout668.xml"/><Relationship Id="rId27" Type="http://schemas.openxmlformats.org/officeDocument/2006/relationships/slideLayout" Target="../slideLayouts/slideLayout673.xml"/><Relationship Id="rId30" Type="http://schemas.openxmlformats.org/officeDocument/2006/relationships/slideLayout" Target="../slideLayouts/slideLayout676.xml"/><Relationship Id="rId35" Type="http://schemas.openxmlformats.org/officeDocument/2006/relationships/slideLayout" Target="../slideLayouts/slideLayout68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689.xml"/><Relationship Id="rId13" Type="http://schemas.openxmlformats.org/officeDocument/2006/relationships/slideLayout" Target="../slideLayouts/slideLayout694.xml"/><Relationship Id="rId18" Type="http://schemas.openxmlformats.org/officeDocument/2006/relationships/slideLayout" Target="../slideLayouts/slideLayout699.xml"/><Relationship Id="rId26" Type="http://schemas.openxmlformats.org/officeDocument/2006/relationships/slideLayout" Target="../slideLayouts/slideLayout707.xml"/><Relationship Id="rId3" Type="http://schemas.openxmlformats.org/officeDocument/2006/relationships/slideLayout" Target="../slideLayouts/slideLayout684.xml"/><Relationship Id="rId21" Type="http://schemas.openxmlformats.org/officeDocument/2006/relationships/slideLayout" Target="../slideLayouts/slideLayout702.xml"/><Relationship Id="rId7" Type="http://schemas.openxmlformats.org/officeDocument/2006/relationships/slideLayout" Target="../slideLayouts/slideLayout688.xml"/><Relationship Id="rId12" Type="http://schemas.openxmlformats.org/officeDocument/2006/relationships/slideLayout" Target="../slideLayouts/slideLayout693.xml"/><Relationship Id="rId17" Type="http://schemas.openxmlformats.org/officeDocument/2006/relationships/slideLayout" Target="../slideLayouts/slideLayout698.xml"/><Relationship Id="rId25" Type="http://schemas.openxmlformats.org/officeDocument/2006/relationships/slideLayout" Target="../slideLayouts/slideLayout706.xml"/><Relationship Id="rId33" Type="http://schemas.openxmlformats.org/officeDocument/2006/relationships/image" Target="../media/image47.svg"/><Relationship Id="rId2" Type="http://schemas.openxmlformats.org/officeDocument/2006/relationships/slideLayout" Target="../slideLayouts/slideLayout683.xml"/><Relationship Id="rId16" Type="http://schemas.openxmlformats.org/officeDocument/2006/relationships/slideLayout" Target="../slideLayouts/slideLayout697.xml"/><Relationship Id="rId20" Type="http://schemas.openxmlformats.org/officeDocument/2006/relationships/slideLayout" Target="../slideLayouts/slideLayout701.xml"/><Relationship Id="rId29" Type="http://schemas.openxmlformats.org/officeDocument/2006/relationships/slideLayout" Target="../slideLayouts/slideLayout710.xml"/><Relationship Id="rId1" Type="http://schemas.openxmlformats.org/officeDocument/2006/relationships/slideLayout" Target="../slideLayouts/slideLayout682.xml"/><Relationship Id="rId6" Type="http://schemas.openxmlformats.org/officeDocument/2006/relationships/slideLayout" Target="../slideLayouts/slideLayout687.xml"/><Relationship Id="rId11" Type="http://schemas.openxmlformats.org/officeDocument/2006/relationships/slideLayout" Target="../slideLayouts/slideLayout692.xml"/><Relationship Id="rId24" Type="http://schemas.openxmlformats.org/officeDocument/2006/relationships/slideLayout" Target="../slideLayouts/slideLayout705.xml"/><Relationship Id="rId32" Type="http://schemas.openxmlformats.org/officeDocument/2006/relationships/image" Target="../media/image46.png"/><Relationship Id="rId5" Type="http://schemas.openxmlformats.org/officeDocument/2006/relationships/slideLayout" Target="../slideLayouts/slideLayout686.xml"/><Relationship Id="rId15" Type="http://schemas.openxmlformats.org/officeDocument/2006/relationships/slideLayout" Target="../slideLayouts/slideLayout696.xml"/><Relationship Id="rId23" Type="http://schemas.openxmlformats.org/officeDocument/2006/relationships/slideLayout" Target="../slideLayouts/slideLayout704.xml"/><Relationship Id="rId28" Type="http://schemas.openxmlformats.org/officeDocument/2006/relationships/slideLayout" Target="../slideLayouts/slideLayout709.xml"/><Relationship Id="rId10" Type="http://schemas.openxmlformats.org/officeDocument/2006/relationships/slideLayout" Target="../slideLayouts/slideLayout691.xml"/><Relationship Id="rId19" Type="http://schemas.openxmlformats.org/officeDocument/2006/relationships/slideLayout" Target="../slideLayouts/slideLayout700.xml"/><Relationship Id="rId31" Type="http://schemas.openxmlformats.org/officeDocument/2006/relationships/theme" Target="../theme/theme28.xml"/><Relationship Id="rId4" Type="http://schemas.openxmlformats.org/officeDocument/2006/relationships/slideLayout" Target="../slideLayouts/slideLayout685.xml"/><Relationship Id="rId9" Type="http://schemas.openxmlformats.org/officeDocument/2006/relationships/slideLayout" Target="../slideLayouts/slideLayout690.xml"/><Relationship Id="rId14" Type="http://schemas.openxmlformats.org/officeDocument/2006/relationships/slideLayout" Target="../slideLayouts/slideLayout695.xml"/><Relationship Id="rId22" Type="http://schemas.openxmlformats.org/officeDocument/2006/relationships/slideLayout" Target="../slideLayouts/slideLayout703.xml"/><Relationship Id="rId27" Type="http://schemas.openxmlformats.org/officeDocument/2006/relationships/slideLayout" Target="../slideLayouts/slideLayout708.xml"/><Relationship Id="rId30" Type="http://schemas.openxmlformats.org/officeDocument/2006/relationships/slideLayout" Target="../slideLayouts/slideLayout71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719.xml"/><Relationship Id="rId13" Type="http://schemas.openxmlformats.org/officeDocument/2006/relationships/slideLayout" Target="../slideLayouts/slideLayout724.xml"/><Relationship Id="rId18" Type="http://schemas.openxmlformats.org/officeDocument/2006/relationships/slideLayout" Target="../slideLayouts/slideLayout729.xml"/><Relationship Id="rId26" Type="http://schemas.openxmlformats.org/officeDocument/2006/relationships/image" Target="../media/image46.png"/><Relationship Id="rId3" Type="http://schemas.openxmlformats.org/officeDocument/2006/relationships/slideLayout" Target="../slideLayouts/slideLayout714.xml"/><Relationship Id="rId21" Type="http://schemas.openxmlformats.org/officeDocument/2006/relationships/slideLayout" Target="../slideLayouts/slideLayout732.xml"/><Relationship Id="rId7" Type="http://schemas.openxmlformats.org/officeDocument/2006/relationships/slideLayout" Target="../slideLayouts/slideLayout718.xml"/><Relationship Id="rId12" Type="http://schemas.openxmlformats.org/officeDocument/2006/relationships/slideLayout" Target="../slideLayouts/slideLayout723.xml"/><Relationship Id="rId17" Type="http://schemas.openxmlformats.org/officeDocument/2006/relationships/slideLayout" Target="../slideLayouts/slideLayout728.xml"/><Relationship Id="rId25" Type="http://schemas.openxmlformats.org/officeDocument/2006/relationships/theme" Target="../theme/theme29.xml"/><Relationship Id="rId2" Type="http://schemas.openxmlformats.org/officeDocument/2006/relationships/slideLayout" Target="../slideLayouts/slideLayout713.xml"/><Relationship Id="rId16" Type="http://schemas.openxmlformats.org/officeDocument/2006/relationships/slideLayout" Target="../slideLayouts/slideLayout727.xml"/><Relationship Id="rId20" Type="http://schemas.openxmlformats.org/officeDocument/2006/relationships/slideLayout" Target="../slideLayouts/slideLayout731.xml"/><Relationship Id="rId1" Type="http://schemas.openxmlformats.org/officeDocument/2006/relationships/slideLayout" Target="../slideLayouts/slideLayout712.xml"/><Relationship Id="rId6" Type="http://schemas.openxmlformats.org/officeDocument/2006/relationships/slideLayout" Target="../slideLayouts/slideLayout717.xml"/><Relationship Id="rId11" Type="http://schemas.openxmlformats.org/officeDocument/2006/relationships/slideLayout" Target="../slideLayouts/slideLayout722.xml"/><Relationship Id="rId24" Type="http://schemas.openxmlformats.org/officeDocument/2006/relationships/slideLayout" Target="../slideLayouts/slideLayout735.xml"/><Relationship Id="rId5" Type="http://schemas.openxmlformats.org/officeDocument/2006/relationships/slideLayout" Target="../slideLayouts/slideLayout716.xml"/><Relationship Id="rId15" Type="http://schemas.openxmlformats.org/officeDocument/2006/relationships/slideLayout" Target="../slideLayouts/slideLayout726.xml"/><Relationship Id="rId23" Type="http://schemas.openxmlformats.org/officeDocument/2006/relationships/slideLayout" Target="../slideLayouts/slideLayout734.xml"/><Relationship Id="rId10" Type="http://schemas.openxmlformats.org/officeDocument/2006/relationships/slideLayout" Target="../slideLayouts/slideLayout721.xml"/><Relationship Id="rId19" Type="http://schemas.openxmlformats.org/officeDocument/2006/relationships/slideLayout" Target="../slideLayouts/slideLayout730.xml"/><Relationship Id="rId4" Type="http://schemas.openxmlformats.org/officeDocument/2006/relationships/slideLayout" Target="../slideLayouts/slideLayout715.xml"/><Relationship Id="rId9" Type="http://schemas.openxmlformats.org/officeDocument/2006/relationships/slideLayout" Target="../slideLayouts/slideLayout720.xml"/><Relationship Id="rId14" Type="http://schemas.openxmlformats.org/officeDocument/2006/relationships/slideLayout" Target="../slideLayouts/slideLayout725.xml"/><Relationship Id="rId22" Type="http://schemas.openxmlformats.org/officeDocument/2006/relationships/slideLayout" Target="../slideLayouts/slideLayout733.xml"/><Relationship Id="rId27" Type="http://schemas.openxmlformats.org/officeDocument/2006/relationships/image" Target="../media/image58.sv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18" Type="http://schemas.openxmlformats.org/officeDocument/2006/relationships/slideLayout" Target="../slideLayouts/slideLayout98.xml"/><Relationship Id="rId26" Type="http://schemas.openxmlformats.org/officeDocument/2006/relationships/slideLayout" Target="../slideLayouts/slideLayout106.xml"/><Relationship Id="rId3" Type="http://schemas.openxmlformats.org/officeDocument/2006/relationships/slideLayout" Target="../slideLayouts/slideLayout83.xml"/><Relationship Id="rId21" Type="http://schemas.openxmlformats.org/officeDocument/2006/relationships/slideLayout" Target="../slideLayouts/slideLayout101.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17" Type="http://schemas.openxmlformats.org/officeDocument/2006/relationships/slideLayout" Target="../slideLayouts/slideLayout97.xml"/><Relationship Id="rId25" Type="http://schemas.openxmlformats.org/officeDocument/2006/relationships/slideLayout" Target="../slideLayouts/slideLayout105.xml"/><Relationship Id="rId2" Type="http://schemas.openxmlformats.org/officeDocument/2006/relationships/slideLayout" Target="../slideLayouts/slideLayout82.xml"/><Relationship Id="rId16" Type="http://schemas.openxmlformats.org/officeDocument/2006/relationships/slideLayout" Target="../slideLayouts/slideLayout96.xml"/><Relationship Id="rId20" Type="http://schemas.openxmlformats.org/officeDocument/2006/relationships/slideLayout" Target="../slideLayouts/slideLayout100.xml"/><Relationship Id="rId29" Type="http://schemas.openxmlformats.org/officeDocument/2006/relationships/image" Target="../media/image1.png"/><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24" Type="http://schemas.openxmlformats.org/officeDocument/2006/relationships/slideLayout" Target="../slideLayouts/slideLayout104.xml"/><Relationship Id="rId5" Type="http://schemas.openxmlformats.org/officeDocument/2006/relationships/slideLayout" Target="../slideLayouts/slideLayout85.xml"/><Relationship Id="rId15" Type="http://schemas.openxmlformats.org/officeDocument/2006/relationships/slideLayout" Target="../slideLayouts/slideLayout95.xml"/><Relationship Id="rId23" Type="http://schemas.openxmlformats.org/officeDocument/2006/relationships/slideLayout" Target="../slideLayouts/slideLayout103.xml"/><Relationship Id="rId28" Type="http://schemas.openxmlformats.org/officeDocument/2006/relationships/theme" Target="../theme/theme3.xml"/><Relationship Id="rId10" Type="http://schemas.openxmlformats.org/officeDocument/2006/relationships/slideLayout" Target="../slideLayouts/slideLayout90.xml"/><Relationship Id="rId19" Type="http://schemas.openxmlformats.org/officeDocument/2006/relationships/slideLayout" Target="../slideLayouts/slideLayout99.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slideLayout" Target="../slideLayouts/slideLayout94.xml"/><Relationship Id="rId22" Type="http://schemas.openxmlformats.org/officeDocument/2006/relationships/slideLayout" Target="../slideLayouts/slideLayout102.xml"/><Relationship Id="rId27" Type="http://schemas.openxmlformats.org/officeDocument/2006/relationships/slideLayout" Target="../slideLayouts/slideLayout107.xml"/></Relationships>
</file>

<file path=ppt/slideMasters/_rels/slideMaster30.xml.rels><?xml version="1.0" encoding="UTF-8" standalone="yes"?>
<Relationships xmlns="http://schemas.openxmlformats.org/package/2006/relationships"><Relationship Id="rId8" Type="http://schemas.openxmlformats.org/officeDocument/2006/relationships/theme" Target="../theme/theme30.xml"/><Relationship Id="rId3" Type="http://schemas.openxmlformats.org/officeDocument/2006/relationships/slideLayout" Target="../slideLayouts/slideLayout738.xml"/><Relationship Id="rId7" Type="http://schemas.openxmlformats.org/officeDocument/2006/relationships/slideLayout" Target="../slideLayouts/slideLayout742.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5" Type="http://schemas.openxmlformats.org/officeDocument/2006/relationships/slideLayout" Target="../slideLayouts/slideLayout740.xml"/><Relationship Id="rId4" Type="http://schemas.openxmlformats.org/officeDocument/2006/relationships/slideLayout" Target="../slideLayouts/slideLayout73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750.xml"/><Relationship Id="rId13" Type="http://schemas.openxmlformats.org/officeDocument/2006/relationships/slideLayout" Target="../slideLayouts/slideLayout755.xml"/><Relationship Id="rId18" Type="http://schemas.openxmlformats.org/officeDocument/2006/relationships/slideLayout" Target="../slideLayouts/slideLayout760.xml"/><Relationship Id="rId26" Type="http://schemas.openxmlformats.org/officeDocument/2006/relationships/theme" Target="../theme/theme31.xml"/><Relationship Id="rId3" Type="http://schemas.openxmlformats.org/officeDocument/2006/relationships/slideLayout" Target="../slideLayouts/slideLayout745.xml"/><Relationship Id="rId21" Type="http://schemas.openxmlformats.org/officeDocument/2006/relationships/slideLayout" Target="../slideLayouts/slideLayout763.xml"/><Relationship Id="rId7" Type="http://schemas.openxmlformats.org/officeDocument/2006/relationships/slideLayout" Target="../slideLayouts/slideLayout749.xml"/><Relationship Id="rId12" Type="http://schemas.openxmlformats.org/officeDocument/2006/relationships/slideLayout" Target="../slideLayouts/slideLayout754.xml"/><Relationship Id="rId17" Type="http://schemas.openxmlformats.org/officeDocument/2006/relationships/slideLayout" Target="../slideLayouts/slideLayout759.xml"/><Relationship Id="rId25" Type="http://schemas.openxmlformats.org/officeDocument/2006/relationships/slideLayout" Target="../slideLayouts/slideLayout767.xml"/><Relationship Id="rId2" Type="http://schemas.openxmlformats.org/officeDocument/2006/relationships/slideLayout" Target="../slideLayouts/slideLayout744.xml"/><Relationship Id="rId16" Type="http://schemas.openxmlformats.org/officeDocument/2006/relationships/slideLayout" Target="../slideLayouts/slideLayout758.xml"/><Relationship Id="rId20" Type="http://schemas.openxmlformats.org/officeDocument/2006/relationships/slideLayout" Target="../slideLayouts/slideLayout762.xml"/><Relationship Id="rId1" Type="http://schemas.openxmlformats.org/officeDocument/2006/relationships/slideLayout" Target="../slideLayouts/slideLayout743.xml"/><Relationship Id="rId6" Type="http://schemas.openxmlformats.org/officeDocument/2006/relationships/slideLayout" Target="../slideLayouts/slideLayout748.xml"/><Relationship Id="rId11" Type="http://schemas.openxmlformats.org/officeDocument/2006/relationships/slideLayout" Target="../slideLayouts/slideLayout753.xml"/><Relationship Id="rId24" Type="http://schemas.openxmlformats.org/officeDocument/2006/relationships/slideLayout" Target="../slideLayouts/slideLayout766.xml"/><Relationship Id="rId5" Type="http://schemas.openxmlformats.org/officeDocument/2006/relationships/slideLayout" Target="../slideLayouts/slideLayout747.xml"/><Relationship Id="rId15" Type="http://schemas.openxmlformats.org/officeDocument/2006/relationships/slideLayout" Target="../slideLayouts/slideLayout757.xml"/><Relationship Id="rId23" Type="http://schemas.openxmlformats.org/officeDocument/2006/relationships/slideLayout" Target="../slideLayouts/slideLayout765.xml"/><Relationship Id="rId10" Type="http://schemas.openxmlformats.org/officeDocument/2006/relationships/slideLayout" Target="../slideLayouts/slideLayout752.xml"/><Relationship Id="rId19" Type="http://schemas.openxmlformats.org/officeDocument/2006/relationships/slideLayout" Target="../slideLayouts/slideLayout761.xml"/><Relationship Id="rId4" Type="http://schemas.openxmlformats.org/officeDocument/2006/relationships/slideLayout" Target="../slideLayouts/slideLayout746.xml"/><Relationship Id="rId9" Type="http://schemas.openxmlformats.org/officeDocument/2006/relationships/slideLayout" Target="../slideLayouts/slideLayout751.xml"/><Relationship Id="rId14" Type="http://schemas.openxmlformats.org/officeDocument/2006/relationships/slideLayout" Target="../slideLayouts/slideLayout756.xml"/><Relationship Id="rId22" Type="http://schemas.openxmlformats.org/officeDocument/2006/relationships/slideLayout" Target="../slideLayouts/slideLayout764.xml"/><Relationship Id="rId27" Type="http://schemas.openxmlformats.org/officeDocument/2006/relationships/image" Target="../media/image1.pn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775.xml"/><Relationship Id="rId13" Type="http://schemas.openxmlformats.org/officeDocument/2006/relationships/slideLayout" Target="../slideLayouts/slideLayout780.xml"/><Relationship Id="rId18" Type="http://schemas.openxmlformats.org/officeDocument/2006/relationships/slideLayout" Target="../slideLayouts/slideLayout785.xml"/><Relationship Id="rId26" Type="http://schemas.openxmlformats.org/officeDocument/2006/relationships/image" Target="../media/image46.png"/><Relationship Id="rId3" Type="http://schemas.openxmlformats.org/officeDocument/2006/relationships/slideLayout" Target="../slideLayouts/slideLayout770.xml"/><Relationship Id="rId21" Type="http://schemas.openxmlformats.org/officeDocument/2006/relationships/slideLayout" Target="../slideLayouts/slideLayout788.xml"/><Relationship Id="rId7" Type="http://schemas.openxmlformats.org/officeDocument/2006/relationships/slideLayout" Target="../slideLayouts/slideLayout774.xml"/><Relationship Id="rId12" Type="http://schemas.openxmlformats.org/officeDocument/2006/relationships/slideLayout" Target="../slideLayouts/slideLayout779.xml"/><Relationship Id="rId17" Type="http://schemas.openxmlformats.org/officeDocument/2006/relationships/slideLayout" Target="../slideLayouts/slideLayout784.xml"/><Relationship Id="rId25" Type="http://schemas.openxmlformats.org/officeDocument/2006/relationships/theme" Target="../theme/theme32.xml"/><Relationship Id="rId2" Type="http://schemas.openxmlformats.org/officeDocument/2006/relationships/slideLayout" Target="../slideLayouts/slideLayout769.xml"/><Relationship Id="rId16" Type="http://schemas.openxmlformats.org/officeDocument/2006/relationships/slideLayout" Target="../slideLayouts/slideLayout783.xml"/><Relationship Id="rId20" Type="http://schemas.openxmlformats.org/officeDocument/2006/relationships/slideLayout" Target="../slideLayouts/slideLayout787.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24" Type="http://schemas.openxmlformats.org/officeDocument/2006/relationships/slideLayout" Target="../slideLayouts/slideLayout791.xml"/><Relationship Id="rId5" Type="http://schemas.openxmlformats.org/officeDocument/2006/relationships/slideLayout" Target="../slideLayouts/slideLayout772.xml"/><Relationship Id="rId15" Type="http://schemas.openxmlformats.org/officeDocument/2006/relationships/slideLayout" Target="../slideLayouts/slideLayout782.xml"/><Relationship Id="rId23" Type="http://schemas.openxmlformats.org/officeDocument/2006/relationships/slideLayout" Target="../slideLayouts/slideLayout790.xml"/><Relationship Id="rId10" Type="http://schemas.openxmlformats.org/officeDocument/2006/relationships/slideLayout" Target="../slideLayouts/slideLayout777.xml"/><Relationship Id="rId19" Type="http://schemas.openxmlformats.org/officeDocument/2006/relationships/slideLayout" Target="../slideLayouts/slideLayout786.xml"/><Relationship Id="rId4" Type="http://schemas.openxmlformats.org/officeDocument/2006/relationships/slideLayout" Target="../slideLayouts/slideLayout771.xml"/><Relationship Id="rId9" Type="http://schemas.openxmlformats.org/officeDocument/2006/relationships/slideLayout" Target="../slideLayouts/slideLayout776.xml"/><Relationship Id="rId14" Type="http://schemas.openxmlformats.org/officeDocument/2006/relationships/slideLayout" Target="../slideLayouts/slideLayout781.xml"/><Relationship Id="rId22" Type="http://schemas.openxmlformats.org/officeDocument/2006/relationships/slideLayout" Target="../slideLayouts/slideLayout789.xml"/><Relationship Id="rId27" Type="http://schemas.openxmlformats.org/officeDocument/2006/relationships/image" Target="../media/image58.svg"/></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799.xml"/><Relationship Id="rId13" Type="http://schemas.openxmlformats.org/officeDocument/2006/relationships/slideLayout" Target="../slideLayouts/slideLayout804.xml"/><Relationship Id="rId18" Type="http://schemas.openxmlformats.org/officeDocument/2006/relationships/slideLayout" Target="../slideLayouts/slideLayout809.xml"/><Relationship Id="rId26" Type="http://schemas.openxmlformats.org/officeDocument/2006/relationships/image" Target="../media/image46.png"/><Relationship Id="rId3" Type="http://schemas.openxmlformats.org/officeDocument/2006/relationships/slideLayout" Target="../slideLayouts/slideLayout794.xml"/><Relationship Id="rId21" Type="http://schemas.openxmlformats.org/officeDocument/2006/relationships/slideLayout" Target="../slideLayouts/slideLayout812.xml"/><Relationship Id="rId7" Type="http://schemas.openxmlformats.org/officeDocument/2006/relationships/slideLayout" Target="../slideLayouts/slideLayout798.xml"/><Relationship Id="rId12" Type="http://schemas.openxmlformats.org/officeDocument/2006/relationships/slideLayout" Target="../slideLayouts/slideLayout803.xml"/><Relationship Id="rId17" Type="http://schemas.openxmlformats.org/officeDocument/2006/relationships/slideLayout" Target="../slideLayouts/slideLayout808.xml"/><Relationship Id="rId25" Type="http://schemas.openxmlformats.org/officeDocument/2006/relationships/theme" Target="../theme/theme33.xml"/><Relationship Id="rId2" Type="http://schemas.openxmlformats.org/officeDocument/2006/relationships/slideLayout" Target="../slideLayouts/slideLayout793.xml"/><Relationship Id="rId16" Type="http://schemas.openxmlformats.org/officeDocument/2006/relationships/slideLayout" Target="../slideLayouts/slideLayout807.xml"/><Relationship Id="rId20" Type="http://schemas.openxmlformats.org/officeDocument/2006/relationships/slideLayout" Target="../slideLayouts/slideLayout811.xml"/><Relationship Id="rId1" Type="http://schemas.openxmlformats.org/officeDocument/2006/relationships/slideLayout" Target="../slideLayouts/slideLayout792.xml"/><Relationship Id="rId6" Type="http://schemas.openxmlformats.org/officeDocument/2006/relationships/slideLayout" Target="../slideLayouts/slideLayout797.xml"/><Relationship Id="rId11" Type="http://schemas.openxmlformats.org/officeDocument/2006/relationships/slideLayout" Target="../slideLayouts/slideLayout802.xml"/><Relationship Id="rId24" Type="http://schemas.openxmlformats.org/officeDocument/2006/relationships/slideLayout" Target="../slideLayouts/slideLayout815.xml"/><Relationship Id="rId5" Type="http://schemas.openxmlformats.org/officeDocument/2006/relationships/slideLayout" Target="../slideLayouts/slideLayout796.xml"/><Relationship Id="rId15" Type="http://schemas.openxmlformats.org/officeDocument/2006/relationships/slideLayout" Target="../slideLayouts/slideLayout806.xml"/><Relationship Id="rId23" Type="http://schemas.openxmlformats.org/officeDocument/2006/relationships/slideLayout" Target="../slideLayouts/slideLayout814.xml"/><Relationship Id="rId10" Type="http://schemas.openxmlformats.org/officeDocument/2006/relationships/slideLayout" Target="../slideLayouts/slideLayout801.xml"/><Relationship Id="rId19" Type="http://schemas.openxmlformats.org/officeDocument/2006/relationships/slideLayout" Target="../slideLayouts/slideLayout810.xml"/><Relationship Id="rId4" Type="http://schemas.openxmlformats.org/officeDocument/2006/relationships/slideLayout" Target="../slideLayouts/slideLayout795.xml"/><Relationship Id="rId9" Type="http://schemas.openxmlformats.org/officeDocument/2006/relationships/slideLayout" Target="../slideLayouts/slideLayout800.xml"/><Relationship Id="rId14" Type="http://schemas.openxmlformats.org/officeDocument/2006/relationships/slideLayout" Target="../slideLayouts/slideLayout805.xml"/><Relationship Id="rId22" Type="http://schemas.openxmlformats.org/officeDocument/2006/relationships/slideLayout" Target="../slideLayouts/slideLayout813.xml"/><Relationship Id="rId27" Type="http://schemas.openxmlformats.org/officeDocument/2006/relationships/image" Target="../media/image58.sv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823.xml"/><Relationship Id="rId13" Type="http://schemas.openxmlformats.org/officeDocument/2006/relationships/slideLayout" Target="../slideLayouts/slideLayout828.xml"/><Relationship Id="rId18" Type="http://schemas.openxmlformats.org/officeDocument/2006/relationships/slideLayout" Target="../slideLayouts/slideLayout833.xml"/><Relationship Id="rId26" Type="http://schemas.openxmlformats.org/officeDocument/2006/relationships/slideLayout" Target="../slideLayouts/slideLayout841.xml"/><Relationship Id="rId3" Type="http://schemas.openxmlformats.org/officeDocument/2006/relationships/slideLayout" Target="../slideLayouts/slideLayout818.xml"/><Relationship Id="rId21" Type="http://schemas.openxmlformats.org/officeDocument/2006/relationships/slideLayout" Target="../slideLayouts/slideLayout836.xml"/><Relationship Id="rId7" Type="http://schemas.openxmlformats.org/officeDocument/2006/relationships/slideLayout" Target="../slideLayouts/slideLayout822.xml"/><Relationship Id="rId12" Type="http://schemas.openxmlformats.org/officeDocument/2006/relationships/slideLayout" Target="../slideLayouts/slideLayout827.xml"/><Relationship Id="rId17" Type="http://schemas.openxmlformats.org/officeDocument/2006/relationships/slideLayout" Target="../slideLayouts/slideLayout832.xml"/><Relationship Id="rId25" Type="http://schemas.openxmlformats.org/officeDocument/2006/relationships/slideLayout" Target="../slideLayouts/slideLayout840.xml"/><Relationship Id="rId2" Type="http://schemas.openxmlformats.org/officeDocument/2006/relationships/slideLayout" Target="../slideLayouts/slideLayout817.xml"/><Relationship Id="rId16" Type="http://schemas.openxmlformats.org/officeDocument/2006/relationships/slideLayout" Target="../slideLayouts/slideLayout831.xml"/><Relationship Id="rId20" Type="http://schemas.openxmlformats.org/officeDocument/2006/relationships/slideLayout" Target="../slideLayouts/slideLayout835.xml"/><Relationship Id="rId29" Type="http://schemas.openxmlformats.org/officeDocument/2006/relationships/theme" Target="../theme/theme34.xml"/><Relationship Id="rId1" Type="http://schemas.openxmlformats.org/officeDocument/2006/relationships/slideLayout" Target="../slideLayouts/slideLayout816.xml"/><Relationship Id="rId6" Type="http://schemas.openxmlformats.org/officeDocument/2006/relationships/slideLayout" Target="../slideLayouts/slideLayout821.xml"/><Relationship Id="rId11" Type="http://schemas.openxmlformats.org/officeDocument/2006/relationships/slideLayout" Target="../slideLayouts/slideLayout826.xml"/><Relationship Id="rId24" Type="http://schemas.openxmlformats.org/officeDocument/2006/relationships/slideLayout" Target="../slideLayouts/slideLayout839.xml"/><Relationship Id="rId5" Type="http://schemas.openxmlformats.org/officeDocument/2006/relationships/slideLayout" Target="../slideLayouts/slideLayout820.xml"/><Relationship Id="rId15" Type="http://schemas.openxmlformats.org/officeDocument/2006/relationships/slideLayout" Target="../slideLayouts/slideLayout830.xml"/><Relationship Id="rId23" Type="http://schemas.openxmlformats.org/officeDocument/2006/relationships/slideLayout" Target="../slideLayouts/slideLayout838.xml"/><Relationship Id="rId28" Type="http://schemas.openxmlformats.org/officeDocument/2006/relationships/slideLayout" Target="../slideLayouts/slideLayout843.xml"/><Relationship Id="rId10" Type="http://schemas.openxmlformats.org/officeDocument/2006/relationships/slideLayout" Target="../slideLayouts/slideLayout825.xml"/><Relationship Id="rId19" Type="http://schemas.openxmlformats.org/officeDocument/2006/relationships/slideLayout" Target="../slideLayouts/slideLayout834.xml"/><Relationship Id="rId31" Type="http://schemas.openxmlformats.org/officeDocument/2006/relationships/image" Target="../media/image58.svg"/><Relationship Id="rId4" Type="http://schemas.openxmlformats.org/officeDocument/2006/relationships/slideLayout" Target="../slideLayouts/slideLayout819.xml"/><Relationship Id="rId9" Type="http://schemas.openxmlformats.org/officeDocument/2006/relationships/slideLayout" Target="../slideLayouts/slideLayout824.xml"/><Relationship Id="rId14" Type="http://schemas.openxmlformats.org/officeDocument/2006/relationships/slideLayout" Target="../slideLayouts/slideLayout829.xml"/><Relationship Id="rId22" Type="http://schemas.openxmlformats.org/officeDocument/2006/relationships/slideLayout" Target="../slideLayouts/slideLayout837.xml"/><Relationship Id="rId27" Type="http://schemas.openxmlformats.org/officeDocument/2006/relationships/slideLayout" Target="../slideLayouts/slideLayout842.xml"/><Relationship Id="rId30" Type="http://schemas.openxmlformats.org/officeDocument/2006/relationships/image" Target="../media/image56.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slideLayout" Target="../slideLayouts/slideLayout120.xml"/><Relationship Id="rId18" Type="http://schemas.openxmlformats.org/officeDocument/2006/relationships/slideLayout" Target="../slideLayouts/slideLayout125.xml"/><Relationship Id="rId26" Type="http://schemas.openxmlformats.org/officeDocument/2006/relationships/slideLayout" Target="../slideLayouts/slideLayout133.xml"/><Relationship Id="rId3" Type="http://schemas.openxmlformats.org/officeDocument/2006/relationships/slideLayout" Target="../slideLayouts/slideLayout110.xml"/><Relationship Id="rId21" Type="http://schemas.openxmlformats.org/officeDocument/2006/relationships/slideLayout" Target="../slideLayouts/slideLayout128.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17" Type="http://schemas.openxmlformats.org/officeDocument/2006/relationships/slideLayout" Target="../slideLayouts/slideLayout124.xml"/><Relationship Id="rId25" Type="http://schemas.openxmlformats.org/officeDocument/2006/relationships/slideLayout" Target="../slideLayouts/slideLayout132.xml"/><Relationship Id="rId2" Type="http://schemas.openxmlformats.org/officeDocument/2006/relationships/slideLayout" Target="../slideLayouts/slideLayout109.xml"/><Relationship Id="rId16" Type="http://schemas.openxmlformats.org/officeDocument/2006/relationships/slideLayout" Target="../slideLayouts/slideLayout123.xml"/><Relationship Id="rId20" Type="http://schemas.openxmlformats.org/officeDocument/2006/relationships/slideLayout" Target="../slideLayouts/slideLayout127.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24" Type="http://schemas.openxmlformats.org/officeDocument/2006/relationships/slideLayout" Target="../slideLayouts/slideLayout131.xml"/><Relationship Id="rId5" Type="http://schemas.openxmlformats.org/officeDocument/2006/relationships/slideLayout" Target="../slideLayouts/slideLayout112.xml"/><Relationship Id="rId15" Type="http://schemas.openxmlformats.org/officeDocument/2006/relationships/slideLayout" Target="../slideLayouts/slideLayout122.xml"/><Relationship Id="rId23" Type="http://schemas.openxmlformats.org/officeDocument/2006/relationships/slideLayout" Target="../slideLayouts/slideLayout130.xml"/><Relationship Id="rId28" Type="http://schemas.openxmlformats.org/officeDocument/2006/relationships/image" Target="../media/image1.png"/><Relationship Id="rId10" Type="http://schemas.openxmlformats.org/officeDocument/2006/relationships/slideLayout" Target="../slideLayouts/slideLayout117.xml"/><Relationship Id="rId19" Type="http://schemas.openxmlformats.org/officeDocument/2006/relationships/slideLayout" Target="../slideLayouts/slideLayout126.xml"/><Relationship Id="rId4" Type="http://schemas.openxmlformats.org/officeDocument/2006/relationships/slideLayout" Target="../slideLayouts/slideLayout111.xml"/><Relationship Id="rId9" Type="http://schemas.openxmlformats.org/officeDocument/2006/relationships/slideLayout" Target="../slideLayouts/slideLayout116.xml"/><Relationship Id="rId14" Type="http://schemas.openxmlformats.org/officeDocument/2006/relationships/slideLayout" Target="../slideLayouts/slideLayout121.xml"/><Relationship Id="rId22" Type="http://schemas.openxmlformats.org/officeDocument/2006/relationships/slideLayout" Target="../slideLayouts/slideLayout129.xml"/><Relationship Id="rId27"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36.xml"/><Relationship Id="rId7" Type="http://schemas.openxmlformats.org/officeDocument/2006/relationships/theme" Target="../theme/theme5.xml"/><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5" Type="http://schemas.openxmlformats.org/officeDocument/2006/relationships/slideLayout" Target="../slideLayouts/slideLayout138.xml"/><Relationship Id="rId4" Type="http://schemas.openxmlformats.org/officeDocument/2006/relationships/slideLayout" Target="../slideLayouts/slideLayout137.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165.xml"/><Relationship Id="rId117" Type="http://schemas.openxmlformats.org/officeDocument/2006/relationships/slideLayout" Target="../slideLayouts/slideLayout256.xml"/><Relationship Id="rId21" Type="http://schemas.openxmlformats.org/officeDocument/2006/relationships/slideLayout" Target="../slideLayouts/slideLayout160.xml"/><Relationship Id="rId42" Type="http://schemas.openxmlformats.org/officeDocument/2006/relationships/slideLayout" Target="../slideLayouts/slideLayout181.xml"/><Relationship Id="rId47" Type="http://schemas.openxmlformats.org/officeDocument/2006/relationships/slideLayout" Target="../slideLayouts/slideLayout186.xml"/><Relationship Id="rId63" Type="http://schemas.openxmlformats.org/officeDocument/2006/relationships/slideLayout" Target="../slideLayouts/slideLayout202.xml"/><Relationship Id="rId68" Type="http://schemas.openxmlformats.org/officeDocument/2006/relationships/slideLayout" Target="../slideLayouts/slideLayout207.xml"/><Relationship Id="rId84" Type="http://schemas.openxmlformats.org/officeDocument/2006/relationships/slideLayout" Target="../slideLayouts/slideLayout223.xml"/><Relationship Id="rId89" Type="http://schemas.openxmlformats.org/officeDocument/2006/relationships/slideLayout" Target="../slideLayouts/slideLayout228.xml"/><Relationship Id="rId112" Type="http://schemas.openxmlformats.org/officeDocument/2006/relationships/slideLayout" Target="../slideLayouts/slideLayout251.xml"/><Relationship Id="rId133" Type="http://schemas.openxmlformats.org/officeDocument/2006/relationships/slideLayout" Target="../slideLayouts/slideLayout272.xml"/><Relationship Id="rId138" Type="http://schemas.openxmlformats.org/officeDocument/2006/relationships/slideLayout" Target="../slideLayouts/slideLayout277.xml"/><Relationship Id="rId154" Type="http://schemas.openxmlformats.org/officeDocument/2006/relationships/slideLayout" Target="../slideLayouts/slideLayout293.xml"/><Relationship Id="rId159" Type="http://schemas.openxmlformats.org/officeDocument/2006/relationships/slideLayout" Target="../slideLayouts/slideLayout298.xml"/><Relationship Id="rId175" Type="http://schemas.openxmlformats.org/officeDocument/2006/relationships/slideLayout" Target="../slideLayouts/slideLayout314.xml"/><Relationship Id="rId170" Type="http://schemas.openxmlformats.org/officeDocument/2006/relationships/slideLayout" Target="../slideLayouts/slideLayout309.xml"/><Relationship Id="rId16" Type="http://schemas.openxmlformats.org/officeDocument/2006/relationships/slideLayout" Target="../slideLayouts/slideLayout155.xml"/><Relationship Id="rId107" Type="http://schemas.openxmlformats.org/officeDocument/2006/relationships/slideLayout" Target="../slideLayouts/slideLayout246.xml"/><Relationship Id="rId11" Type="http://schemas.openxmlformats.org/officeDocument/2006/relationships/slideLayout" Target="../slideLayouts/slideLayout150.xml"/><Relationship Id="rId32" Type="http://schemas.openxmlformats.org/officeDocument/2006/relationships/slideLayout" Target="../slideLayouts/slideLayout171.xml"/><Relationship Id="rId37" Type="http://schemas.openxmlformats.org/officeDocument/2006/relationships/slideLayout" Target="../slideLayouts/slideLayout176.xml"/><Relationship Id="rId53" Type="http://schemas.openxmlformats.org/officeDocument/2006/relationships/slideLayout" Target="../slideLayouts/slideLayout192.xml"/><Relationship Id="rId58" Type="http://schemas.openxmlformats.org/officeDocument/2006/relationships/slideLayout" Target="../slideLayouts/slideLayout197.xml"/><Relationship Id="rId74" Type="http://schemas.openxmlformats.org/officeDocument/2006/relationships/slideLayout" Target="../slideLayouts/slideLayout213.xml"/><Relationship Id="rId79" Type="http://schemas.openxmlformats.org/officeDocument/2006/relationships/slideLayout" Target="../slideLayouts/slideLayout218.xml"/><Relationship Id="rId102" Type="http://schemas.openxmlformats.org/officeDocument/2006/relationships/slideLayout" Target="../slideLayouts/slideLayout241.xml"/><Relationship Id="rId123" Type="http://schemas.openxmlformats.org/officeDocument/2006/relationships/slideLayout" Target="../slideLayouts/slideLayout262.xml"/><Relationship Id="rId128" Type="http://schemas.openxmlformats.org/officeDocument/2006/relationships/slideLayout" Target="../slideLayouts/slideLayout267.xml"/><Relationship Id="rId144" Type="http://schemas.openxmlformats.org/officeDocument/2006/relationships/slideLayout" Target="../slideLayouts/slideLayout283.xml"/><Relationship Id="rId149" Type="http://schemas.openxmlformats.org/officeDocument/2006/relationships/slideLayout" Target="../slideLayouts/slideLayout288.xml"/><Relationship Id="rId5" Type="http://schemas.openxmlformats.org/officeDocument/2006/relationships/slideLayout" Target="../slideLayouts/slideLayout144.xml"/><Relationship Id="rId90" Type="http://schemas.openxmlformats.org/officeDocument/2006/relationships/slideLayout" Target="../slideLayouts/slideLayout229.xml"/><Relationship Id="rId95" Type="http://schemas.openxmlformats.org/officeDocument/2006/relationships/slideLayout" Target="../slideLayouts/slideLayout234.xml"/><Relationship Id="rId160" Type="http://schemas.openxmlformats.org/officeDocument/2006/relationships/slideLayout" Target="../slideLayouts/slideLayout299.xml"/><Relationship Id="rId165" Type="http://schemas.openxmlformats.org/officeDocument/2006/relationships/slideLayout" Target="../slideLayouts/slideLayout304.xml"/><Relationship Id="rId22" Type="http://schemas.openxmlformats.org/officeDocument/2006/relationships/slideLayout" Target="../slideLayouts/slideLayout161.xml"/><Relationship Id="rId27" Type="http://schemas.openxmlformats.org/officeDocument/2006/relationships/slideLayout" Target="../slideLayouts/slideLayout166.xml"/><Relationship Id="rId43" Type="http://schemas.openxmlformats.org/officeDocument/2006/relationships/slideLayout" Target="../slideLayouts/slideLayout182.xml"/><Relationship Id="rId48" Type="http://schemas.openxmlformats.org/officeDocument/2006/relationships/slideLayout" Target="../slideLayouts/slideLayout187.xml"/><Relationship Id="rId64" Type="http://schemas.openxmlformats.org/officeDocument/2006/relationships/slideLayout" Target="../slideLayouts/slideLayout203.xml"/><Relationship Id="rId69" Type="http://schemas.openxmlformats.org/officeDocument/2006/relationships/slideLayout" Target="../slideLayouts/slideLayout208.xml"/><Relationship Id="rId113" Type="http://schemas.openxmlformats.org/officeDocument/2006/relationships/slideLayout" Target="../slideLayouts/slideLayout252.xml"/><Relationship Id="rId118" Type="http://schemas.openxmlformats.org/officeDocument/2006/relationships/slideLayout" Target="../slideLayouts/slideLayout257.xml"/><Relationship Id="rId134" Type="http://schemas.openxmlformats.org/officeDocument/2006/relationships/slideLayout" Target="../slideLayouts/slideLayout273.xml"/><Relationship Id="rId139" Type="http://schemas.openxmlformats.org/officeDocument/2006/relationships/slideLayout" Target="../slideLayouts/slideLayout278.xml"/><Relationship Id="rId80" Type="http://schemas.openxmlformats.org/officeDocument/2006/relationships/slideLayout" Target="../slideLayouts/slideLayout219.xml"/><Relationship Id="rId85" Type="http://schemas.openxmlformats.org/officeDocument/2006/relationships/slideLayout" Target="../slideLayouts/slideLayout224.xml"/><Relationship Id="rId150" Type="http://schemas.openxmlformats.org/officeDocument/2006/relationships/slideLayout" Target="../slideLayouts/slideLayout289.xml"/><Relationship Id="rId155" Type="http://schemas.openxmlformats.org/officeDocument/2006/relationships/slideLayout" Target="../slideLayouts/slideLayout294.xml"/><Relationship Id="rId171" Type="http://schemas.openxmlformats.org/officeDocument/2006/relationships/slideLayout" Target="../slideLayouts/slideLayout310.xml"/><Relationship Id="rId176" Type="http://schemas.openxmlformats.org/officeDocument/2006/relationships/slideLayout" Target="../slideLayouts/slideLayout315.xml"/><Relationship Id="rId12" Type="http://schemas.openxmlformats.org/officeDocument/2006/relationships/slideLayout" Target="../slideLayouts/slideLayout151.xml"/><Relationship Id="rId17" Type="http://schemas.openxmlformats.org/officeDocument/2006/relationships/slideLayout" Target="../slideLayouts/slideLayout156.xml"/><Relationship Id="rId33" Type="http://schemas.openxmlformats.org/officeDocument/2006/relationships/slideLayout" Target="../slideLayouts/slideLayout172.xml"/><Relationship Id="rId38" Type="http://schemas.openxmlformats.org/officeDocument/2006/relationships/slideLayout" Target="../slideLayouts/slideLayout177.xml"/><Relationship Id="rId59" Type="http://schemas.openxmlformats.org/officeDocument/2006/relationships/slideLayout" Target="../slideLayouts/slideLayout198.xml"/><Relationship Id="rId103" Type="http://schemas.openxmlformats.org/officeDocument/2006/relationships/slideLayout" Target="../slideLayouts/slideLayout242.xml"/><Relationship Id="rId108" Type="http://schemas.openxmlformats.org/officeDocument/2006/relationships/slideLayout" Target="../slideLayouts/slideLayout247.xml"/><Relationship Id="rId124" Type="http://schemas.openxmlformats.org/officeDocument/2006/relationships/slideLayout" Target="../slideLayouts/slideLayout263.xml"/><Relationship Id="rId129" Type="http://schemas.openxmlformats.org/officeDocument/2006/relationships/slideLayout" Target="../slideLayouts/slideLayout268.xml"/><Relationship Id="rId54" Type="http://schemas.openxmlformats.org/officeDocument/2006/relationships/slideLayout" Target="../slideLayouts/slideLayout193.xml"/><Relationship Id="rId70" Type="http://schemas.openxmlformats.org/officeDocument/2006/relationships/slideLayout" Target="../slideLayouts/slideLayout209.xml"/><Relationship Id="rId75" Type="http://schemas.openxmlformats.org/officeDocument/2006/relationships/slideLayout" Target="../slideLayouts/slideLayout214.xml"/><Relationship Id="rId91" Type="http://schemas.openxmlformats.org/officeDocument/2006/relationships/slideLayout" Target="../slideLayouts/slideLayout230.xml"/><Relationship Id="rId96" Type="http://schemas.openxmlformats.org/officeDocument/2006/relationships/slideLayout" Target="../slideLayouts/slideLayout235.xml"/><Relationship Id="rId140" Type="http://schemas.openxmlformats.org/officeDocument/2006/relationships/slideLayout" Target="../slideLayouts/slideLayout279.xml"/><Relationship Id="rId145" Type="http://schemas.openxmlformats.org/officeDocument/2006/relationships/slideLayout" Target="../slideLayouts/slideLayout284.xml"/><Relationship Id="rId161" Type="http://schemas.openxmlformats.org/officeDocument/2006/relationships/slideLayout" Target="../slideLayouts/slideLayout300.xml"/><Relationship Id="rId166" Type="http://schemas.openxmlformats.org/officeDocument/2006/relationships/slideLayout" Target="../slideLayouts/slideLayout305.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23" Type="http://schemas.openxmlformats.org/officeDocument/2006/relationships/slideLayout" Target="../slideLayouts/slideLayout162.xml"/><Relationship Id="rId28" Type="http://schemas.openxmlformats.org/officeDocument/2006/relationships/slideLayout" Target="../slideLayouts/slideLayout167.xml"/><Relationship Id="rId49" Type="http://schemas.openxmlformats.org/officeDocument/2006/relationships/slideLayout" Target="../slideLayouts/slideLayout188.xml"/><Relationship Id="rId114" Type="http://schemas.openxmlformats.org/officeDocument/2006/relationships/slideLayout" Target="../slideLayouts/slideLayout253.xml"/><Relationship Id="rId119" Type="http://schemas.openxmlformats.org/officeDocument/2006/relationships/slideLayout" Target="../slideLayouts/slideLayout258.xml"/><Relationship Id="rId10" Type="http://schemas.openxmlformats.org/officeDocument/2006/relationships/slideLayout" Target="../slideLayouts/slideLayout149.xml"/><Relationship Id="rId31" Type="http://schemas.openxmlformats.org/officeDocument/2006/relationships/slideLayout" Target="../slideLayouts/slideLayout170.xml"/><Relationship Id="rId44" Type="http://schemas.openxmlformats.org/officeDocument/2006/relationships/slideLayout" Target="../slideLayouts/slideLayout183.xml"/><Relationship Id="rId52" Type="http://schemas.openxmlformats.org/officeDocument/2006/relationships/slideLayout" Target="../slideLayouts/slideLayout191.xml"/><Relationship Id="rId60" Type="http://schemas.openxmlformats.org/officeDocument/2006/relationships/slideLayout" Target="../slideLayouts/slideLayout199.xml"/><Relationship Id="rId65" Type="http://schemas.openxmlformats.org/officeDocument/2006/relationships/slideLayout" Target="../slideLayouts/slideLayout204.xml"/><Relationship Id="rId73" Type="http://schemas.openxmlformats.org/officeDocument/2006/relationships/slideLayout" Target="../slideLayouts/slideLayout212.xml"/><Relationship Id="rId78" Type="http://schemas.openxmlformats.org/officeDocument/2006/relationships/slideLayout" Target="../slideLayouts/slideLayout217.xml"/><Relationship Id="rId81" Type="http://schemas.openxmlformats.org/officeDocument/2006/relationships/slideLayout" Target="../slideLayouts/slideLayout220.xml"/><Relationship Id="rId86" Type="http://schemas.openxmlformats.org/officeDocument/2006/relationships/slideLayout" Target="../slideLayouts/slideLayout225.xml"/><Relationship Id="rId94" Type="http://schemas.openxmlformats.org/officeDocument/2006/relationships/slideLayout" Target="../slideLayouts/slideLayout233.xml"/><Relationship Id="rId99" Type="http://schemas.openxmlformats.org/officeDocument/2006/relationships/slideLayout" Target="../slideLayouts/slideLayout238.xml"/><Relationship Id="rId101" Type="http://schemas.openxmlformats.org/officeDocument/2006/relationships/slideLayout" Target="../slideLayouts/slideLayout240.xml"/><Relationship Id="rId122" Type="http://schemas.openxmlformats.org/officeDocument/2006/relationships/slideLayout" Target="../slideLayouts/slideLayout261.xml"/><Relationship Id="rId130" Type="http://schemas.openxmlformats.org/officeDocument/2006/relationships/slideLayout" Target="../slideLayouts/slideLayout269.xml"/><Relationship Id="rId135" Type="http://schemas.openxmlformats.org/officeDocument/2006/relationships/slideLayout" Target="../slideLayouts/slideLayout274.xml"/><Relationship Id="rId143" Type="http://schemas.openxmlformats.org/officeDocument/2006/relationships/slideLayout" Target="../slideLayouts/slideLayout282.xml"/><Relationship Id="rId148" Type="http://schemas.openxmlformats.org/officeDocument/2006/relationships/slideLayout" Target="../slideLayouts/slideLayout287.xml"/><Relationship Id="rId151" Type="http://schemas.openxmlformats.org/officeDocument/2006/relationships/slideLayout" Target="../slideLayouts/slideLayout290.xml"/><Relationship Id="rId156" Type="http://schemas.openxmlformats.org/officeDocument/2006/relationships/slideLayout" Target="../slideLayouts/slideLayout295.xml"/><Relationship Id="rId164" Type="http://schemas.openxmlformats.org/officeDocument/2006/relationships/slideLayout" Target="../slideLayouts/slideLayout303.xml"/><Relationship Id="rId169" Type="http://schemas.openxmlformats.org/officeDocument/2006/relationships/slideLayout" Target="../slideLayouts/slideLayout308.xml"/><Relationship Id="rId177" Type="http://schemas.openxmlformats.org/officeDocument/2006/relationships/slideLayout" Target="../slideLayouts/slideLayout316.xml"/><Relationship Id="rId4" Type="http://schemas.openxmlformats.org/officeDocument/2006/relationships/slideLayout" Target="../slideLayouts/slideLayout143.xml"/><Relationship Id="rId9" Type="http://schemas.openxmlformats.org/officeDocument/2006/relationships/slideLayout" Target="../slideLayouts/slideLayout148.xml"/><Relationship Id="rId172" Type="http://schemas.openxmlformats.org/officeDocument/2006/relationships/slideLayout" Target="../slideLayouts/slideLayout311.xml"/><Relationship Id="rId13" Type="http://schemas.openxmlformats.org/officeDocument/2006/relationships/slideLayout" Target="../slideLayouts/slideLayout152.xml"/><Relationship Id="rId18" Type="http://schemas.openxmlformats.org/officeDocument/2006/relationships/slideLayout" Target="../slideLayouts/slideLayout157.xml"/><Relationship Id="rId39" Type="http://schemas.openxmlformats.org/officeDocument/2006/relationships/slideLayout" Target="../slideLayouts/slideLayout178.xml"/><Relationship Id="rId109" Type="http://schemas.openxmlformats.org/officeDocument/2006/relationships/slideLayout" Target="../slideLayouts/slideLayout248.xml"/><Relationship Id="rId34" Type="http://schemas.openxmlformats.org/officeDocument/2006/relationships/slideLayout" Target="../slideLayouts/slideLayout173.xml"/><Relationship Id="rId50" Type="http://schemas.openxmlformats.org/officeDocument/2006/relationships/slideLayout" Target="../slideLayouts/slideLayout189.xml"/><Relationship Id="rId55" Type="http://schemas.openxmlformats.org/officeDocument/2006/relationships/slideLayout" Target="../slideLayouts/slideLayout194.xml"/><Relationship Id="rId76" Type="http://schemas.openxmlformats.org/officeDocument/2006/relationships/slideLayout" Target="../slideLayouts/slideLayout215.xml"/><Relationship Id="rId97" Type="http://schemas.openxmlformats.org/officeDocument/2006/relationships/slideLayout" Target="../slideLayouts/slideLayout236.xml"/><Relationship Id="rId104" Type="http://schemas.openxmlformats.org/officeDocument/2006/relationships/slideLayout" Target="../slideLayouts/slideLayout243.xml"/><Relationship Id="rId120" Type="http://schemas.openxmlformats.org/officeDocument/2006/relationships/slideLayout" Target="../slideLayouts/slideLayout259.xml"/><Relationship Id="rId125" Type="http://schemas.openxmlformats.org/officeDocument/2006/relationships/slideLayout" Target="../slideLayouts/slideLayout264.xml"/><Relationship Id="rId141" Type="http://schemas.openxmlformats.org/officeDocument/2006/relationships/slideLayout" Target="../slideLayouts/slideLayout280.xml"/><Relationship Id="rId146" Type="http://schemas.openxmlformats.org/officeDocument/2006/relationships/slideLayout" Target="../slideLayouts/slideLayout285.xml"/><Relationship Id="rId167" Type="http://schemas.openxmlformats.org/officeDocument/2006/relationships/slideLayout" Target="../slideLayouts/slideLayout306.xml"/><Relationship Id="rId7" Type="http://schemas.openxmlformats.org/officeDocument/2006/relationships/slideLayout" Target="../slideLayouts/slideLayout146.xml"/><Relationship Id="rId71" Type="http://schemas.openxmlformats.org/officeDocument/2006/relationships/slideLayout" Target="../slideLayouts/slideLayout210.xml"/><Relationship Id="rId92" Type="http://schemas.openxmlformats.org/officeDocument/2006/relationships/slideLayout" Target="../slideLayouts/slideLayout231.xml"/><Relationship Id="rId162" Type="http://schemas.openxmlformats.org/officeDocument/2006/relationships/slideLayout" Target="../slideLayouts/slideLayout301.xml"/><Relationship Id="rId2" Type="http://schemas.openxmlformats.org/officeDocument/2006/relationships/slideLayout" Target="../slideLayouts/slideLayout141.xml"/><Relationship Id="rId29" Type="http://schemas.openxmlformats.org/officeDocument/2006/relationships/slideLayout" Target="../slideLayouts/slideLayout168.xml"/><Relationship Id="rId24" Type="http://schemas.openxmlformats.org/officeDocument/2006/relationships/slideLayout" Target="../slideLayouts/slideLayout163.xml"/><Relationship Id="rId40" Type="http://schemas.openxmlformats.org/officeDocument/2006/relationships/slideLayout" Target="../slideLayouts/slideLayout179.xml"/><Relationship Id="rId45" Type="http://schemas.openxmlformats.org/officeDocument/2006/relationships/slideLayout" Target="../slideLayouts/slideLayout184.xml"/><Relationship Id="rId66" Type="http://schemas.openxmlformats.org/officeDocument/2006/relationships/slideLayout" Target="../slideLayouts/slideLayout205.xml"/><Relationship Id="rId87" Type="http://schemas.openxmlformats.org/officeDocument/2006/relationships/slideLayout" Target="../slideLayouts/slideLayout226.xml"/><Relationship Id="rId110" Type="http://schemas.openxmlformats.org/officeDocument/2006/relationships/slideLayout" Target="../slideLayouts/slideLayout249.xml"/><Relationship Id="rId115" Type="http://schemas.openxmlformats.org/officeDocument/2006/relationships/slideLayout" Target="../slideLayouts/slideLayout254.xml"/><Relationship Id="rId131" Type="http://schemas.openxmlformats.org/officeDocument/2006/relationships/slideLayout" Target="../slideLayouts/slideLayout270.xml"/><Relationship Id="rId136" Type="http://schemas.openxmlformats.org/officeDocument/2006/relationships/slideLayout" Target="../slideLayouts/slideLayout275.xml"/><Relationship Id="rId157" Type="http://schemas.openxmlformats.org/officeDocument/2006/relationships/slideLayout" Target="../slideLayouts/slideLayout296.xml"/><Relationship Id="rId178" Type="http://schemas.openxmlformats.org/officeDocument/2006/relationships/slideLayout" Target="../slideLayouts/slideLayout317.xml"/><Relationship Id="rId61" Type="http://schemas.openxmlformats.org/officeDocument/2006/relationships/slideLayout" Target="../slideLayouts/slideLayout200.xml"/><Relationship Id="rId82" Type="http://schemas.openxmlformats.org/officeDocument/2006/relationships/slideLayout" Target="../slideLayouts/slideLayout221.xml"/><Relationship Id="rId152" Type="http://schemas.openxmlformats.org/officeDocument/2006/relationships/slideLayout" Target="../slideLayouts/slideLayout291.xml"/><Relationship Id="rId173" Type="http://schemas.openxmlformats.org/officeDocument/2006/relationships/slideLayout" Target="../slideLayouts/slideLayout312.xml"/><Relationship Id="rId19" Type="http://schemas.openxmlformats.org/officeDocument/2006/relationships/slideLayout" Target="../slideLayouts/slideLayout158.xml"/><Relationship Id="rId14" Type="http://schemas.openxmlformats.org/officeDocument/2006/relationships/slideLayout" Target="../slideLayouts/slideLayout153.xml"/><Relationship Id="rId30" Type="http://schemas.openxmlformats.org/officeDocument/2006/relationships/slideLayout" Target="../slideLayouts/slideLayout169.xml"/><Relationship Id="rId35" Type="http://schemas.openxmlformats.org/officeDocument/2006/relationships/slideLayout" Target="../slideLayouts/slideLayout174.xml"/><Relationship Id="rId56" Type="http://schemas.openxmlformats.org/officeDocument/2006/relationships/slideLayout" Target="../slideLayouts/slideLayout195.xml"/><Relationship Id="rId77" Type="http://schemas.openxmlformats.org/officeDocument/2006/relationships/slideLayout" Target="../slideLayouts/slideLayout216.xml"/><Relationship Id="rId100" Type="http://schemas.openxmlformats.org/officeDocument/2006/relationships/slideLayout" Target="../slideLayouts/slideLayout239.xml"/><Relationship Id="rId105" Type="http://schemas.openxmlformats.org/officeDocument/2006/relationships/slideLayout" Target="../slideLayouts/slideLayout244.xml"/><Relationship Id="rId126" Type="http://schemas.openxmlformats.org/officeDocument/2006/relationships/slideLayout" Target="../slideLayouts/slideLayout265.xml"/><Relationship Id="rId147" Type="http://schemas.openxmlformats.org/officeDocument/2006/relationships/slideLayout" Target="../slideLayouts/slideLayout286.xml"/><Relationship Id="rId168" Type="http://schemas.openxmlformats.org/officeDocument/2006/relationships/slideLayout" Target="../slideLayouts/slideLayout307.xml"/><Relationship Id="rId8" Type="http://schemas.openxmlformats.org/officeDocument/2006/relationships/slideLayout" Target="../slideLayouts/slideLayout147.xml"/><Relationship Id="rId51" Type="http://schemas.openxmlformats.org/officeDocument/2006/relationships/slideLayout" Target="../slideLayouts/slideLayout190.xml"/><Relationship Id="rId72" Type="http://schemas.openxmlformats.org/officeDocument/2006/relationships/slideLayout" Target="../slideLayouts/slideLayout211.xml"/><Relationship Id="rId93" Type="http://schemas.openxmlformats.org/officeDocument/2006/relationships/slideLayout" Target="../slideLayouts/slideLayout232.xml"/><Relationship Id="rId98" Type="http://schemas.openxmlformats.org/officeDocument/2006/relationships/slideLayout" Target="../slideLayouts/slideLayout237.xml"/><Relationship Id="rId121" Type="http://schemas.openxmlformats.org/officeDocument/2006/relationships/slideLayout" Target="../slideLayouts/slideLayout260.xml"/><Relationship Id="rId142" Type="http://schemas.openxmlformats.org/officeDocument/2006/relationships/slideLayout" Target="../slideLayouts/slideLayout281.xml"/><Relationship Id="rId163" Type="http://schemas.openxmlformats.org/officeDocument/2006/relationships/slideLayout" Target="../slideLayouts/slideLayout302.xml"/><Relationship Id="rId3" Type="http://schemas.openxmlformats.org/officeDocument/2006/relationships/slideLayout" Target="../slideLayouts/slideLayout142.xml"/><Relationship Id="rId25" Type="http://schemas.openxmlformats.org/officeDocument/2006/relationships/slideLayout" Target="../slideLayouts/slideLayout164.xml"/><Relationship Id="rId46" Type="http://schemas.openxmlformats.org/officeDocument/2006/relationships/slideLayout" Target="../slideLayouts/slideLayout185.xml"/><Relationship Id="rId67" Type="http://schemas.openxmlformats.org/officeDocument/2006/relationships/slideLayout" Target="../slideLayouts/slideLayout206.xml"/><Relationship Id="rId116" Type="http://schemas.openxmlformats.org/officeDocument/2006/relationships/slideLayout" Target="../slideLayouts/slideLayout255.xml"/><Relationship Id="rId137" Type="http://schemas.openxmlformats.org/officeDocument/2006/relationships/slideLayout" Target="../slideLayouts/slideLayout276.xml"/><Relationship Id="rId158" Type="http://schemas.openxmlformats.org/officeDocument/2006/relationships/slideLayout" Target="../slideLayouts/slideLayout297.xml"/><Relationship Id="rId20" Type="http://schemas.openxmlformats.org/officeDocument/2006/relationships/slideLayout" Target="../slideLayouts/slideLayout159.xml"/><Relationship Id="rId41" Type="http://schemas.openxmlformats.org/officeDocument/2006/relationships/slideLayout" Target="../slideLayouts/slideLayout180.xml"/><Relationship Id="rId62" Type="http://schemas.openxmlformats.org/officeDocument/2006/relationships/slideLayout" Target="../slideLayouts/slideLayout201.xml"/><Relationship Id="rId83" Type="http://schemas.openxmlformats.org/officeDocument/2006/relationships/slideLayout" Target="../slideLayouts/slideLayout222.xml"/><Relationship Id="rId88" Type="http://schemas.openxmlformats.org/officeDocument/2006/relationships/slideLayout" Target="../slideLayouts/slideLayout227.xml"/><Relationship Id="rId111" Type="http://schemas.openxmlformats.org/officeDocument/2006/relationships/slideLayout" Target="../slideLayouts/slideLayout250.xml"/><Relationship Id="rId132" Type="http://schemas.openxmlformats.org/officeDocument/2006/relationships/slideLayout" Target="../slideLayouts/slideLayout271.xml"/><Relationship Id="rId153" Type="http://schemas.openxmlformats.org/officeDocument/2006/relationships/slideLayout" Target="../slideLayouts/slideLayout292.xml"/><Relationship Id="rId174" Type="http://schemas.openxmlformats.org/officeDocument/2006/relationships/slideLayout" Target="../slideLayouts/slideLayout313.xml"/><Relationship Id="rId179" Type="http://schemas.openxmlformats.org/officeDocument/2006/relationships/theme" Target="../theme/theme6.xml"/><Relationship Id="rId15" Type="http://schemas.openxmlformats.org/officeDocument/2006/relationships/slideLayout" Target="../slideLayouts/slideLayout154.xml"/><Relationship Id="rId36" Type="http://schemas.openxmlformats.org/officeDocument/2006/relationships/slideLayout" Target="../slideLayouts/slideLayout175.xml"/><Relationship Id="rId57" Type="http://schemas.openxmlformats.org/officeDocument/2006/relationships/slideLayout" Target="../slideLayouts/slideLayout196.xml"/><Relationship Id="rId106" Type="http://schemas.openxmlformats.org/officeDocument/2006/relationships/slideLayout" Target="../slideLayouts/slideLayout245.xml"/><Relationship Id="rId127" Type="http://schemas.openxmlformats.org/officeDocument/2006/relationships/slideLayout" Target="../slideLayouts/slideLayout2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slideLayout" Target="../slideLayouts/slideLayout330.xml"/><Relationship Id="rId18" Type="http://schemas.openxmlformats.org/officeDocument/2006/relationships/slideLayout" Target="../slideLayouts/slideLayout335.xml"/><Relationship Id="rId26" Type="http://schemas.openxmlformats.org/officeDocument/2006/relationships/slideLayout" Target="../slideLayouts/slideLayout343.xml"/><Relationship Id="rId3" Type="http://schemas.openxmlformats.org/officeDocument/2006/relationships/slideLayout" Target="../slideLayouts/slideLayout320.xml"/><Relationship Id="rId21" Type="http://schemas.openxmlformats.org/officeDocument/2006/relationships/slideLayout" Target="../slideLayouts/slideLayout338.xml"/><Relationship Id="rId7" Type="http://schemas.openxmlformats.org/officeDocument/2006/relationships/slideLayout" Target="../slideLayouts/slideLayout324.xml"/><Relationship Id="rId12" Type="http://schemas.openxmlformats.org/officeDocument/2006/relationships/slideLayout" Target="../slideLayouts/slideLayout329.xml"/><Relationship Id="rId17" Type="http://schemas.openxmlformats.org/officeDocument/2006/relationships/slideLayout" Target="../slideLayouts/slideLayout334.xml"/><Relationship Id="rId25" Type="http://schemas.openxmlformats.org/officeDocument/2006/relationships/slideLayout" Target="../slideLayouts/slideLayout342.xml"/><Relationship Id="rId2" Type="http://schemas.openxmlformats.org/officeDocument/2006/relationships/slideLayout" Target="../slideLayouts/slideLayout319.xml"/><Relationship Id="rId16" Type="http://schemas.openxmlformats.org/officeDocument/2006/relationships/slideLayout" Target="../slideLayouts/slideLayout333.xml"/><Relationship Id="rId20" Type="http://schemas.openxmlformats.org/officeDocument/2006/relationships/slideLayout" Target="../slideLayouts/slideLayout337.xml"/><Relationship Id="rId29" Type="http://schemas.openxmlformats.org/officeDocument/2006/relationships/slideLayout" Target="../slideLayouts/slideLayout346.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24" Type="http://schemas.openxmlformats.org/officeDocument/2006/relationships/slideLayout" Target="../slideLayouts/slideLayout341.xml"/><Relationship Id="rId5" Type="http://schemas.openxmlformats.org/officeDocument/2006/relationships/slideLayout" Target="../slideLayouts/slideLayout322.xml"/><Relationship Id="rId15" Type="http://schemas.openxmlformats.org/officeDocument/2006/relationships/slideLayout" Target="../slideLayouts/slideLayout332.xml"/><Relationship Id="rId23" Type="http://schemas.openxmlformats.org/officeDocument/2006/relationships/slideLayout" Target="../slideLayouts/slideLayout340.xml"/><Relationship Id="rId28" Type="http://schemas.openxmlformats.org/officeDocument/2006/relationships/slideLayout" Target="../slideLayouts/slideLayout345.xml"/><Relationship Id="rId10" Type="http://schemas.openxmlformats.org/officeDocument/2006/relationships/slideLayout" Target="../slideLayouts/slideLayout327.xml"/><Relationship Id="rId19" Type="http://schemas.openxmlformats.org/officeDocument/2006/relationships/slideLayout" Target="../slideLayouts/slideLayout336.xml"/><Relationship Id="rId4" Type="http://schemas.openxmlformats.org/officeDocument/2006/relationships/slideLayout" Target="../slideLayouts/slideLayout321.xml"/><Relationship Id="rId9" Type="http://schemas.openxmlformats.org/officeDocument/2006/relationships/slideLayout" Target="../slideLayouts/slideLayout326.xml"/><Relationship Id="rId14" Type="http://schemas.openxmlformats.org/officeDocument/2006/relationships/slideLayout" Target="../slideLayouts/slideLayout331.xml"/><Relationship Id="rId22" Type="http://schemas.openxmlformats.org/officeDocument/2006/relationships/slideLayout" Target="../slideLayouts/slideLayout339.xml"/><Relationship Id="rId27" Type="http://schemas.openxmlformats.org/officeDocument/2006/relationships/slideLayout" Target="../slideLayouts/slideLayout344.xml"/><Relationship Id="rId30"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slideLayout" Target="../slideLayouts/slideLayout359.xml"/><Relationship Id="rId18" Type="http://schemas.openxmlformats.org/officeDocument/2006/relationships/slideLayout" Target="../slideLayouts/slideLayout364.xml"/><Relationship Id="rId26" Type="http://schemas.openxmlformats.org/officeDocument/2006/relationships/slideLayout" Target="../slideLayouts/slideLayout372.xml"/><Relationship Id="rId3" Type="http://schemas.openxmlformats.org/officeDocument/2006/relationships/slideLayout" Target="../slideLayouts/slideLayout349.xml"/><Relationship Id="rId21" Type="http://schemas.openxmlformats.org/officeDocument/2006/relationships/slideLayout" Target="../slideLayouts/slideLayout367.xml"/><Relationship Id="rId7" Type="http://schemas.openxmlformats.org/officeDocument/2006/relationships/slideLayout" Target="../slideLayouts/slideLayout353.xml"/><Relationship Id="rId12" Type="http://schemas.openxmlformats.org/officeDocument/2006/relationships/slideLayout" Target="../slideLayouts/slideLayout358.xml"/><Relationship Id="rId17" Type="http://schemas.openxmlformats.org/officeDocument/2006/relationships/slideLayout" Target="../slideLayouts/slideLayout363.xml"/><Relationship Id="rId25" Type="http://schemas.openxmlformats.org/officeDocument/2006/relationships/slideLayout" Target="../slideLayouts/slideLayout371.xml"/><Relationship Id="rId2" Type="http://schemas.openxmlformats.org/officeDocument/2006/relationships/slideLayout" Target="../slideLayouts/slideLayout348.xml"/><Relationship Id="rId16" Type="http://schemas.openxmlformats.org/officeDocument/2006/relationships/slideLayout" Target="../slideLayouts/slideLayout362.xml"/><Relationship Id="rId20" Type="http://schemas.openxmlformats.org/officeDocument/2006/relationships/slideLayout" Target="../slideLayouts/slideLayout366.xml"/><Relationship Id="rId29" Type="http://schemas.openxmlformats.org/officeDocument/2006/relationships/slideLayout" Target="../slideLayouts/slideLayout375.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24" Type="http://schemas.openxmlformats.org/officeDocument/2006/relationships/slideLayout" Target="../slideLayouts/slideLayout370.xml"/><Relationship Id="rId5" Type="http://schemas.openxmlformats.org/officeDocument/2006/relationships/slideLayout" Target="../slideLayouts/slideLayout351.xml"/><Relationship Id="rId15" Type="http://schemas.openxmlformats.org/officeDocument/2006/relationships/slideLayout" Target="../slideLayouts/slideLayout361.xml"/><Relationship Id="rId23" Type="http://schemas.openxmlformats.org/officeDocument/2006/relationships/slideLayout" Target="../slideLayouts/slideLayout369.xml"/><Relationship Id="rId28" Type="http://schemas.openxmlformats.org/officeDocument/2006/relationships/slideLayout" Target="../slideLayouts/slideLayout374.xml"/><Relationship Id="rId10" Type="http://schemas.openxmlformats.org/officeDocument/2006/relationships/slideLayout" Target="../slideLayouts/slideLayout356.xml"/><Relationship Id="rId19" Type="http://schemas.openxmlformats.org/officeDocument/2006/relationships/slideLayout" Target="../slideLayouts/slideLayout365.xml"/><Relationship Id="rId4" Type="http://schemas.openxmlformats.org/officeDocument/2006/relationships/slideLayout" Target="../slideLayouts/slideLayout350.xml"/><Relationship Id="rId9" Type="http://schemas.openxmlformats.org/officeDocument/2006/relationships/slideLayout" Target="../slideLayouts/slideLayout355.xml"/><Relationship Id="rId14" Type="http://schemas.openxmlformats.org/officeDocument/2006/relationships/slideLayout" Target="../slideLayouts/slideLayout360.xml"/><Relationship Id="rId22" Type="http://schemas.openxmlformats.org/officeDocument/2006/relationships/slideLayout" Target="../slideLayouts/slideLayout368.xml"/><Relationship Id="rId27" Type="http://schemas.openxmlformats.org/officeDocument/2006/relationships/slideLayout" Target="../slideLayouts/slideLayout373.xml"/><Relationship Id="rId30"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slideLayout" Target="../slideLayouts/slideLayout388.xml"/><Relationship Id="rId18" Type="http://schemas.openxmlformats.org/officeDocument/2006/relationships/slideLayout" Target="../slideLayouts/slideLayout393.xml"/><Relationship Id="rId3" Type="http://schemas.openxmlformats.org/officeDocument/2006/relationships/slideLayout" Target="../slideLayouts/slideLayout378.xml"/><Relationship Id="rId21" Type="http://schemas.openxmlformats.org/officeDocument/2006/relationships/slideLayout" Target="../slideLayouts/slideLayout396.xml"/><Relationship Id="rId7" Type="http://schemas.openxmlformats.org/officeDocument/2006/relationships/slideLayout" Target="../slideLayouts/slideLayout382.xml"/><Relationship Id="rId12" Type="http://schemas.openxmlformats.org/officeDocument/2006/relationships/slideLayout" Target="../slideLayouts/slideLayout387.xml"/><Relationship Id="rId17" Type="http://schemas.openxmlformats.org/officeDocument/2006/relationships/slideLayout" Target="../slideLayouts/slideLayout392.xml"/><Relationship Id="rId25" Type="http://schemas.openxmlformats.org/officeDocument/2006/relationships/image" Target="../media/image1.png"/><Relationship Id="rId2" Type="http://schemas.openxmlformats.org/officeDocument/2006/relationships/slideLayout" Target="../slideLayouts/slideLayout377.xml"/><Relationship Id="rId16" Type="http://schemas.openxmlformats.org/officeDocument/2006/relationships/slideLayout" Target="../slideLayouts/slideLayout391.xml"/><Relationship Id="rId20" Type="http://schemas.openxmlformats.org/officeDocument/2006/relationships/slideLayout" Target="../slideLayouts/slideLayout395.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24" Type="http://schemas.openxmlformats.org/officeDocument/2006/relationships/theme" Target="../theme/theme9.xml"/><Relationship Id="rId5" Type="http://schemas.openxmlformats.org/officeDocument/2006/relationships/slideLayout" Target="../slideLayouts/slideLayout380.xml"/><Relationship Id="rId15" Type="http://schemas.openxmlformats.org/officeDocument/2006/relationships/slideLayout" Target="../slideLayouts/slideLayout390.xml"/><Relationship Id="rId23" Type="http://schemas.openxmlformats.org/officeDocument/2006/relationships/slideLayout" Target="../slideLayouts/slideLayout398.xml"/><Relationship Id="rId10" Type="http://schemas.openxmlformats.org/officeDocument/2006/relationships/slideLayout" Target="../slideLayouts/slideLayout385.xml"/><Relationship Id="rId19" Type="http://schemas.openxmlformats.org/officeDocument/2006/relationships/slideLayout" Target="../slideLayouts/slideLayout394.xml"/><Relationship Id="rId4" Type="http://schemas.openxmlformats.org/officeDocument/2006/relationships/slideLayout" Target="../slideLayouts/slideLayout379.xml"/><Relationship Id="rId9" Type="http://schemas.openxmlformats.org/officeDocument/2006/relationships/slideLayout" Target="../slideLayouts/slideLayout384.xml"/><Relationship Id="rId14" Type="http://schemas.openxmlformats.org/officeDocument/2006/relationships/slideLayout" Target="../slideLayouts/slideLayout389.xml"/><Relationship Id="rId22" Type="http://schemas.openxmlformats.org/officeDocument/2006/relationships/slideLayout" Target="../slideLayouts/slideLayout39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1587" y="4759452"/>
            <a:ext cx="9144000" cy="384048"/>
          </a:xfrm>
          <a:prstGeom prst="rect">
            <a:avLst/>
          </a:prstGeom>
          <a:gradFill flip="none" rotWithShape="1">
            <a:gsLst>
              <a:gs pos="0">
                <a:schemeClr val="tx2"/>
              </a:gs>
              <a:gs pos="50000">
                <a:schemeClr val="accent2"/>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cxnSp>
        <p:nvCxnSpPr>
          <p:cNvPr id="12" name="Straight Connector 11"/>
          <p:cNvCxnSpPr/>
          <p:nvPr/>
        </p:nvCxnSpPr>
        <p:spPr>
          <a:xfrm rot="5400000">
            <a:off x="8574487" y="4953397"/>
            <a:ext cx="291306" cy="1588"/>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455613" y="310130"/>
            <a:ext cx="8229600" cy="868680"/>
          </a:xfrm>
          <a:prstGeom prst="rect">
            <a:avLst/>
          </a:prstGeom>
        </p:spPr>
        <p:txBody>
          <a:bodyPr vert="horz" lIns="0" tIns="0" rIns="0" bIns="0" rtlCol="0" anchor="t" anchorCtr="0">
            <a:noAutofit/>
          </a:bodyPr>
          <a:lstStyle/>
          <a:p>
            <a:r>
              <a:rPr lang="en-US" dirty="0"/>
              <a:t>28pt Intel Clear Headline</a:t>
            </a:r>
          </a:p>
        </p:txBody>
      </p:sp>
      <p:sp>
        <p:nvSpPr>
          <p:cNvPr id="3" name="Text Placeholder 2"/>
          <p:cNvSpPr>
            <a:spLocks noGrp="1"/>
          </p:cNvSpPr>
          <p:nvPr>
            <p:ph type="body" idx="1"/>
          </p:nvPr>
        </p:nvSpPr>
        <p:spPr>
          <a:xfrm>
            <a:off x="455613" y="1203325"/>
            <a:ext cx="8228012"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5" name="Footer Placeholder 4"/>
          <p:cNvSpPr>
            <a:spLocks noGrp="1"/>
          </p:cNvSpPr>
          <p:nvPr>
            <p:ph type="ftr" sz="quarter" idx="3"/>
          </p:nvPr>
        </p:nvSpPr>
        <p:spPr>
          <a:xfrm>
            <a:off x="3124200" y="4809731"/>
            <a:ext cx="2895600" cy="250826"/>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
        <p:nvSpPr>
          <p:cNvPr id="6" name="Slide Number Placeholder 5"/>
          <p:cNvSpPr>
            <a:spLocks noGrp="1"/>
          </p:cNvSpPr>
          <p:nvPr>
            <p:ph type="sldNum" sz="quarter" idx="4"/>
          </p:nvPr>
        </p:nvSpPr>
        <p:spPr>
          <a:xfrm>
            <a:off x="8743950" y="4813471"/>
            <a:ext cx="262001" cy="247085"/>
          </a:xfrm>
          <a:prstGeom prst="rect">
            <a:avLst/>
          </a:prstGeom>
        </p:spPr>
        <p:txBody>
          <a:bodyPr vert="horz" lIns="0" tIns="0" rIns="0" bIns="0" rtlCol="0" anchor="ctr"/>
          <a:lstStyle>
            <a:lvl1pPr algn="r">
              <a:defRPr sz="800">
                <a:solidFill>
                  <a:schemeClr val="bg1"/>
                </a:solidFill>
                <a:latin typeface="+mn-lt"/>
                <a:cs typeface="Intel Clear Light" panose="020B0404020203020204" pitchFamily="34" charset="0"/>
              </a:defRPr>
            </a:lvl1pPr>
          </a:lstStyle>
          <a:p>
            <a:fld id="{EE2556C5-CE8C-6547-B838-EA80C61A4AF7}" type="slidenum">
              <a:rPr lang="en-US" smtClean="0"/>
              <a:pPr/>
              <a:t>‹#›</a:t>
            </a:fld>
            <a:endParaRPr lang="en-US" dirty="0"/>
          </a:p>
        </p:txBody>
      </p:sp>
      <p:pic>
        <p:nvPicPr>
          <p:cNvPr id="16" name="Picture 15" descr="StackedISWhite.png"/>
          <p:cNvPicPr>
            <a:picLocks noChangeAspect="1"/>
          </p:cNvPicPr>
          <p:nvPr/>
        </p:nvPicPr>
        <p:blipFill>
          <a:blip r:embed="rId57"/>
          <a:stretch>
            <a:fillRect/>
          </a:stretch>
        </p:blipFill>
        <p:spPr>
          <a:xfrm>
            <a:off x="8294375" y="4805888"/>
            <a:ext cx="314741" cy="295944"/>
          </a:xfrm>
          <a:prstGeom prst="rect">
            <a:avLst/>
          </a:prstGeom>
        </p:spPr>
      </p:pic>
      <p:sp>
        <p:nvSpPr>
          <p:cNvPr id="20" name="Rectangle 19"/>
          <p:cNvSpPr/>
          <p:nvPr/>
        </p:nvSpPr>
        <p:spPr>
          <a:xfrm>
            <a:off x="8138305" y="49001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3" name="Straight Connector 22"/>
          <p:cNvCxnSpPr/>
          <p:nvPr/>
        </p:nvCxnSpPr>
        <p:spPr>
          <a:xfrm rot="10800000" flipV="1">
            <a:off x="8046230" y="4947744"/>
            <a:ext cx="88900" cy="79376"/>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8141480" y="504934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7" name="Straight Connector 26"/>
          <p:cNvCxnSpPr>
            <a:stCxn id="26" idx="1"/>
          </p:cNvCxnSpPr>
          <p:nvPr/>
        </p:nvCxnSpPr>
        <p:spPr>
          <a:xfrm rot="10800000">
            <a:off x="6293630" y="5072205"/>
            <a:ext cx="1847850"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rot="10800000">
            <a:off x="6242830" y="5023945"/>
            <a:ext cx="1812926"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201555" y="50017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34" name="Straight Connector 33"/>
          <p:cNvCxnSpPr/>
          <p:nvPr/>
        </p:nvCxnSpPr>
        <p:spPr>
          <a:xfrm rot="10800000" flipV="1">
            <a:off x="8020051" y="4757243"/>
            <a:ext cx="223033" cy="217982"/>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p:nvCxnSpPr>
        <p:spPr>
          <a:xfrm rot="10800000" flipV="1">
            <a:off x="7823980" y="4973145"/>
            <a:ext cx="200025" cy="254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7776355" y="495409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2" name="Straight Connector 41"/>
          <p:cNvCxnSpPr/>
          <p:nvPr/>
        </p:nvCxnSpPr>
        <p:spPr>
          <a:xfrm rot="10800000" flipV="1">
            <a:off x="6264276" y="5071570"/>
            <a:ext cx="29357" cy="2748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10800000" flipV="1">
            <a:off x="3021500" y="5100440"/>
            <a:ext cx="3244850" cy="1587"/>
          </a:xfrm>
          <a:prstGeom prst="line">
            <a:avLst/>
          </a:prstGeom>
          <a:ln w="9525" cap="flat" cmpd="sng" algn="ctr">
            <a:gradFill flip="none" rotWithShape="1">
              <a:gsLst>
                <a:gs pos="100000">
                  <a:schemeClr val="accent1"/>
                </a:gs>
                <a:gs pos="0">
                  <a:schemeClr val="bg1"/>
                </a:gs>
                <a:gs pos="50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970700" y="5079803"/>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6019800" y="500380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0" name="Straight Connector 59"/>
          <p:cNvCxnSpPr/>
          <p:nvPr/>
        </p:nvCxnSpPr>
        <p:spPr>
          <a:xfrm rot="10800000">
            <a:off x="454025" y="5026025"/>
            <a:ext cx="5562600" cy="1588"/>
          </a:xfrm>
          <a:prstGeom prst="line">
            <a:avLst/>
          </a:prstGeom>
          <a:ln w="9525" cap="flat" cmpd="sng" algn="ctr">
            <a:gradFill flip="none" rotWithShape="1">
              <a:gsLst>
                <a:gs pos="100000">
                  <a:schemeClr val="accent1"/>
                </a:gs>
                <a:gs pos="0">
                  <a:schemeClr val="bg1"/>
                </a:gs>
                <a:gs pos="53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62" name="Rectangle 61"/>
          <p:cNvSpPr/>
          <p:nvPr/>
        </p:nvSpPr>
        <p:spPr>
          <a:xfrm>
            <a:off x="406400" y="5003800"/>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userDrawn="1"/>
        </p:nvSpPr>
        <p:spPr>
          <a:xfrm>
            <a:off x="454026" y="4936786"/>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2018,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25" name="Action Button: Custom 24">
            <a:hlinkClick r:id="" action="ppaction://noaction" highlightClick="1"/>
          </p:cNvPr>
          <p:cNvSpPr/>
          <p:nvPr userDrawn="1"/>
        </p:nvSpPr>
        <p:spPr>
          <a:xfrm>
            <a:off x="454026" y="4816638"/>
            <a:ext cx="996155" cy="113635"/>
          </a:xfrm>
          <a:prstGeom prst="actionButtonBlank">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800" b="0" dirty="0">
                <a:solidFill>
                  <a:schemeClr val="tx1"/>
                </a:solidFill>
                <a:hlinkClick r:id="" action="ppaction://customshow?id=0&amp;return=true"/>
              </a:rPr>
              <a:t>Optimization Notice</a:t>
            </a:r>
            <a:endParaRPr lang="en-US" sz="800" b="0" dirty="0">
              <a:solidFill>
                <a:schemeClr val="tx1"/>
              </a:solidFill>
            </a:endParaRPr>
          </a:p>
        </p:txBody>
      </p:sp>
    </p:spTree>
    <p:extLst>
      <p:ext uri="{BB962C8B-B14F-4D97-AF65-F5344CB8AC3E}">
        <p14:creationId xmlns:p14="http://schemas.microsoft.com/office/powerpoint/2010/main" val="1227994855"/>
      </p:ext>
    </p:extLst>
  </p:cSld>
  <p:clrMap bg1="lt1" tx1="dk1" bg2="lt2" tx2="dk2" accent1="accent1" accent2="accent2" accent3="accent3" accent4="accent4" accent5="accent5" accent6="accent6" hlink="hlink" folHlink="folHlink"/>
  <p:sldLayoutIdLst>
    <p:sldLayoutId id="2147483839" r:id="rId1"/>
    <p:sldLayoutId id="2147483840" r:id="rId2"/>
    <p:sldLayoutId id="2147483841" r:id="rId3"/>
    <p:sldLayoutId id="2147483842" r:id="rId4"/>
    <p:sldLayoutId id="2147483843" r:id="rId5"/>
    <p:sldLayoutId id="2147483844" r:id="rId6"/>
    <p:sldLayoutId id="2147483845" r:id="rId7"/>
    <p:sldLayoutId id="2147483846" r:id="rId8"/>
    <p:sldLayoutId id="2147483847" r:id="rId9"/>
    <p:sldLayoutId id="2147483848" r:id="rId10"/>
    <p:sldLayoutId id="2147483849" r:id="rId11"/>
    <p:sldLayoutId id="2147483850" r:id="rId12"/>
    <p:sldLayoutId id="2147483851" r:id="rId13"/>
    <p:sldLayoutId id="2147483852" r:id="rId14"/>
    <p:sldLayoutId id="2147483853" r:id="rId15"/>
    <p:sldLayoutId id="2147483854" r:id="rId16"/>
    <p:sldLayoutId id="2147483855" r:id="rId17"/>
    <p:sldLayoutId id="2147483856" r:id="rId18"/>
    <p:sldLayoutId id="2147483857" r:id="rId19"/>
    <p:sldLayoutId id="2147483862" r:id="rId20"/>
    <p:sldLayoutId id="2147483864" r:id="rId21"/>
    <p:sldLayoutId id="2147483674" r:id="rId22"/>
    <p:sldLayoutId id="2147483650" r:id="rId23"/>
    <p:sldLayoutId id="2147483684" r:id="rId24"/>
    <p:sldLayoutId id="2147483652" r:id="rId25"/>
    <p:sldLayoutId id="2147483660" r:id="rId26"/>
    <p:sldLayoutId id="2147483668" r:id="rId27"/>
    <p:sldLayoutId id="2147483669" r:id="rId28"/>
    <p:sldLayoutId id="2147483670" r:id="rId29"/>
    <p:sldLayoutId id="2147483672" r:id="rId30"/>
    <p:sldLayoutId id="2147483677" r:id="rId31"/>
    <p:sldLayoutId id="2147483665" r:id="rId32"/>
    <p:sldLayoutId id="2147483654" r:id="rId33"/>
    <p:sldLayoutId id="2147483655" r:id="rId34"/>
    <p:sldLayoutId id="2147483690" r:id="rId35"/>
    <p:sldLayoutId id="2147483691" r:id="rId36"/>
    <p:sldLayoutId id="2147483692" r:id="rId37"/>
    <p:sldLayoutId id="2147483693" r:id="rId38"/>
    <p:sldLayoutId id="2147483694" r:id="rId39"/>
    <p:sldLayoutId id="2147483695" r:id="rId40"/>
    <p:sldLayoutId id="2147483697" r:id="rId41"/>
    <p:sldLayoutId id="2147483698" r:id="rId42"/>
    <p:sldLayoutId id="2147483701" r:id="rId43"/>
    <p:sldLayoutId id="2147483702" r:id="rId44"/>
    <p:sldLayoutId id="2147483707" r:id="rId45"/>
    <p:sldLayoutId id="2147483710" r:id="rId46"/>
    <p:sldLayoutId id="2147483711" r:id="rId47"/>
    <p:sldLayoutId id="2147483713" r:id="rId48"/>
    <p:sldLayoutId id="2147483724" r:id="rId49"/>
    <p:sldLayoutId id="2147483726" r:id="rId50"/>
    <p:sldLayoutId id="2147483750" r:id="rId51"/>
    <p:sldLayoutId id="2147483777" r:id="rId52"/>
    <p:sldLayoutId id="2147483793" r:id="rId53"/>
    <p:sldLayoutId id="2147483795" r:id="rId54"/>
    <p:sldLayoutId id="2147483821" r:id="rId55"/>
  </p:sldLayoutIdLst>
  <p:hf hdr="0" ftr="0" dt="0"/>
  <p:txStyles>
    <p:titleStyle>
      <a:lvl1pPr algn="l" defTabSz="457200" rtl="0" eaLnBrk="1" latinLnBrk="0" hangingPunct="1">
        <a:lnSpc>
          <a:spcPct val="100000"/>
        </a:lnSpc>
        <a:spcBef>
          <a:spcPct val="0"/>
        </a:spcBef>
        <a:buNone/>
        <a:defRPr sz="2800" b="0" i="0" kern="1200" spc="0" baseline="0">
          <a:solidFill>
            <a:srgbClr val="003C71"/>
          </a:solidFill>
          <a:latin typeface="Intel Clear"/>
          <a:ea typeface="Intel Clear Light" panose="020B0404020203020204" pitchFamily="34" charset="0"/>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rgbClr val="003C71"/>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rgbClr val="003C71"/>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rgbClr val="003C71"/>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rgbClr val="003C71"/>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0"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p>
        </p:txBody>
      </p:sp>
    </p:spTree>
    <p:extLst>
      <p:ext uri="{BB962C8B-B14F-4D97-AF65-F5344CB8AC3E}">
        <p14:creationId xmlns:p14="http://schemas.microsoft.com/office/powerpoint/2010/main" val="3532695214"/>
      </p:ext>
    </p:extLst>
  </p:cSld>
  <p:clrMap bg1="lt1" tx1="dk1" bg2="lt2" tx2="dk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457189"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189"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19" indent="-225419" algn="l" defTabSz="457189"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486" indent="-228594" algn="l" defTabSz="457189"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39" indent="-228594" algn="l" defTabSz="457189"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180" indent="-228594" algn="l" defTabSz="457189"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7454233"/>
      </p:ext>
    </p:extLst>
  </p:cSld>
  <p:clrMap bg1="lt1" tx1="dk1" bg2="lt2" tx2="dk2" accent1="accent1" accent2="accent2" accent3="accent3" accent4="accent4" accent5="accent5" accent6="accent6" hlink="hlink" folHlink="folHlink"/>
  <p:sldLayoutIdLst>
    <p:sldLayoutId id="2147484274" r:id="rId1"/>
    <p:sldLayoutId id="2147484275" r:id="rId2"/>
    <p:sldLayoutId id="2147484276" r:id="rId3"/>
    <p:sldLayoutId id="2147484277" r:id="rId4"/>
    <p:sldLayoutId id="2147484278"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457189"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189"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19" indent="-225419" algn="l" defTabSz="457189"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486" indent="-228594" algn="l" defTabSz="457189"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39" indent="-228594" algn="l" defTabSz="457189"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180" indent="-228594" algn="l" defTabSz="457189"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61176970"/>
      </p:ext>
    </p:extLst>
  </p:cSld>
  <p:clrMap bg1="lt1" tx1="dk1" bg2="lt2" tx2="dk2" accent1="accent1" accent2="accent2" accent3="accent3" accent4="accent4" accent5="accent5" accent6="accent6" hlink="hlink" folHlink="folHlink"/>
  <p:sldLayoutIdLst>
    <p:sldLayoutId id="2147484280" r:id="rId1"/>
    <p:sldLayoutId id="2147484281" r:id="rId2"/>
    <p:sldLayoutId id="2147484282" r:id="rId3"/>
    <p:sldLayoutId id="2147484283"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457189"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189"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19" indent="-225419" algn="l" defTabSz="457189"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486" indent="-228594" algn="l" defTabSz="457189"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39" indent="-228594" algn="l" defTabSz="457189"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180" indent="-228594" algn="l" defTabSz="457189"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194108"/>
      </p:ext>
    </p:extLst>
  </p:cSld>
  <p:clrMap bg1="lt1" tx1="dk1" bg2="lt2" tx2="dk2" accent1="accent1" accent2="accent2" accent3="accent3" accent4="accent4" accent5="accent5" accent6="accent6" hlink="hlink" folHlink="folHlink"/>
  <p:sldLayoutIdLst>
    <p:sldLayoutId id="2147484285" r:id="rId1"/>
    <p:sldLayoutId id="2147484286" r:id="rId2"/>
    <p:sldLayoutId id="2147484287" r:id="rId3"/>
    <p:sldLayoutId id="2147484288"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457189"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189"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19" indent="-225419" algn="l" defTabSz="457189"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486" indent="-228594" algn="l" defTabSz="457189"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39" indent="-228594" algn="l" defTabSz="457189"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180" indent="-228594" algn="l" defTabSz="457189"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rgbClr val="032A77"/>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5997221-CD22-4B58-81FD-B3F310410B97}"/>
              </a:ext>
            </a:extLst>
          </p:cNvPr>
          <p:cNvPicPr>
            <a:picLocks noChangeAspect="1"/>
          </p:cNvPicPr>
          <p:nvPr/>
        </p:nvPicPr>
        <p:blipFill>
          <a:blip r:embed="rId12">
            <a:extLst>
              <a:ext uri="{BEBA8EAE-BF5A-486C-A8C5-ECC9F3942E4B}">
                <a14:imgProps xmlns:a14="http://schemas.microsoft.com/office/drawing/2010/main">
                  <a14:imgLayer r:embed="rId13">
                    <a14:imgEffect>
                      <a14:brightnessContrast bright="-21000"/>
                    </a14:imgEffect>
                  </a14:imgLayer>
                </a14:imgProps>
              </a:ext>
            </a:extLst>
          </a:blip>
          <a:stretch>
            <a:fillRect/>
          </a:stretch>
        </p:blipFill>
        <p:spPr>
          <a:xfrm>
            <a:off x="0" y="1"/>
            <a:ext cx="9144000" cy="5143499"/>
          </a:xfrm>
          <a:prstGeom prst="rect">
            <a:avLst/>
          </a:prstGeom>
        </p:spPr>
      </p:pic>
      <p:sp>
        <p:nvSpPr>
          <p:cNvPr id="2" name="Title Placeholder 1"/>
          <p:cNvSpPr>
            <a:spLocks noGrp="1"/>
          </p:cNvSpPr>
          <p:nvPr>
            <p:ph type="title"/>
          </p:nvPr>
        </p:nvSpPr>
        <p:spPr>
          <a:xfrm>
            <a:off x="290853" y="128436"/>
            <a:ext cx="8567689" cy="645462"/>
          </a:xfrm>
          <a:prstGeom prst="rect">
            <a:avLst/>
          </a:prstGeom>
        </p:spPr>
        <p:txBody>
          <a:bodyPr vert="horz" lIns="0" tIns="0" rIns="0" bIns="0" rtlCol="0" anchor="t" anchorCtr="0">
            <a:noAutofit/>
          </a:bodyPr>
          <a:lstStyle/>
          <a:p>
            <a:r>
              <a:rPr lang="en-US" dirty="0"/>
              <a:t>48pt Intel Clear Headline</a:t>
            </a:r>
          </a:p>
        </p:txBody>
      </p:sp>
      <p:sp>
        <p:nvSpPr>
          <p:cNvPr id="3" name="Text Placeholder 2"/>
          <p:cNvSpPr>
            <a:spLocks noGrp="1"/>
          </p:cNvSpPr>
          <p:nvPr>
            <p:ph type="body" idx="1"/>
          </p:nvPr>
        </p:nvSpPr>
        <p:spPr>
          <a:xfrm>
            <a:off x="290853" y="890284"/>
            <a:ext cx="8567688"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a:t>14pt Intel Clear fourth level</a:t>
            </a:r>
          </a:p>
          <a:p>
            <a:pPr lvl="4"/>
            <a:r>
              <a:rPr lang="en-US" dirty="0"/>
              <a:t>14pt Intel Clear fifth level</a:t>
            </a:r>
          </a:p>
        </p:txBody>
      </p:sp>
      <p:pic>
        <p:nvPicPr>
          <p:cNvPr id="8" name="Picture 7">
            <a:extLst>
              <a:ext uri="{FF2B5EF4-FFF2-40B4-BE49-F238E27FC236}">
                <a16:creationId xmlns:a16="http://schemas.microsoft.com/office/drawing/2014/main" id="{BA14A1C9-3CEC-1142-8EE8-8F35BBAD753A}"/>
              </a:ext>
            </a:extLst>
          </p:cNvPr>
          <p:cNvPicPr>
            <a:picLocks noChangeAspect="1"/>
          </p:cNvPicPr>
          <p:nvPr/>
        </p:nvPicPr>
        <p:blipFill rotWithShape="1">
          <a:blip r:embed="rId14"/>
          <a:srcRect l="39942" t="45093" r="39942" b="45093"/>
          <a:stretch/>
        </p:blipFill>
        <p:spPr>
          <a:xfrm>
            <a:off x="8446621" y="4630798"/>
            <a:ext cx="539063" cy="340324"/>
          </a:xfrm>
          <a:prstGeom prst="rect">
            <a:avLst/>
          </a:prstGeom>
        </p:spPr>
      </p:pic>
      <p:sp>
        <p:nvSpPr>
          <p:cNvPr id="11" name="Slide Number Placeholder 7">
            <a:extLst>
              <a:ext uri="{FF2B5EF4-FFF2-40B4-BE49-F238E27FC236}">
                <a16:creationId xmlns:a16="http://schemas.microsoft.com/office/drawing/2014/main" id="{419BA749-7052-4886-85DD-9D1B4EAB00AD}"/>
              </a:ext>
            </a:extLst>
          </p:cNvPr>
          <p:cNvSpPr txBox="1">
            <a:spLocks/>
          </p:cNvSpPr>
          <p:nvPr/>
        </p:nvSpPr>
        <p:spPr>
          <a:xfrm>
            <a:off x="288519" y="4863295"/>
            <a:ext cx="405349" cy="18616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CD17D0D-162B-44F3-89FF-746D8B0C6D7D}" type="slidenum">
              <a:rPr lang="en-US" sz="1350" smtClean="0">
                <a:solidFill>
                  <a:prstClr val="white"/>
                </a:solidFill>
              </a:rPr>
              <a:pPr/>
              <a:t>‹#›</a:t>
            </a:fld>
            <a:endParaRPr lang="en-US" sz="1350" dirty="0">
              <a:solidFill>
                <a:prstClr val="white"/>
              </a:solidFill>
            </a:endParaRPr>
          </a:p>
        </p:txBody>
      </p:sp>
    </p:spTree>
    <p:extLst>
      <p:ext uri="{BB962C8B-B14F-4D97-AF65-F5344CB8AC3E}">
        <p14:creationId xmlns:p14="http://schemas.microsoft.com/office/powerpoint/2010/main" val="2854054288"/>
      </p:ext>
    </p:extLst>
  </p:cSld>
  <p:clrMap bg1="lt1" tx1="dk1" bg2="lt2" tx2="dk2" accent1="accent1" accent2="accent2" accent3="accent3" accent4="accent4" accent5="accent5" accent6="accent6" hlink="hlink" folHlink="folHlink"/>
  <p:sldLayoutIdLst>
    <p:sldLayoutId id="2147484290" r:id="rId1"/>
    <p:sldLayoutId id="2147484291" r:id="rId2"/>
    <p:sldLayoutId id="2147484292" r:id="rId3"/>
    <p:sldLayoutId id="2147484293" r:id="rId4"/>
    <p:sldLayoutId id="2147484294" r:id="rId5"/>
    <p:sldLayoutId id="2147484295" r:id="rId6"/>
    <p:sldLayoutId id="2147484296" r:id="rId7"/>
    <p:sldLayoutId id="2147484297" r:id="rId8"/>
    <p:sldLayoutId id="2147484298" r:id="rId9"/>
    <p:sldLayoutId id="2147484299" r:id="rId1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ctr" defTabSz="457189" rtl="0" eaLnBrk="1" latinLnBrk="0" hangingPunct="1">
        <a:lnSpc>
          <a:spcPct val="100000"/>
        </a:lnSpc>
        <a:spcBef>
          <a:spcPct val="0"/>
        </a:spcBef>
        <a:buNone/>
        <a:defRPr sz="3600" b="0" i="0" kern="1200" spc="0" baseline="0">
          <a:solidFill>
            <a:schemeClr val="bg1"/>
          </a:solidFill>
          <a:latin typeface="Intel Clear Pro" panose="020B0804020202060201" pitchFamily="34" charset="0"/>
          <a:ea typeface="Intel Clear Pro" panose="020B0804020202060201" pitchFamily="34" charset="0"/>
          <a:cs typeface="Intel Clear Pro" panose="020B0804020202060201" pitchFamily="34" charset="0"/>
        </a:defRPr>
      </a:lvl1pPr>
    </p:titleStyle>
    <p:bodyStyle>
      <a:lvl1pPr marL="0" indent="0" algn="l" defTabSz="457189" rtl="0" eaLnBrk="1" latinLnBrk="0" hangingPunct="1">
        <a:spcBef>
          <a:spcPts val="1200"/>
        </a:spcBef>
        <a:spcAft>
          <a:spcPts val="200"/>
        </a:spcAft>
        <a:buFont typeface="Wingdings" panose="05000000000000000000" pitchFamily="2" charset="2"/>
        <a:buNone/>
        <a:defRPr sz="1800" b="0" kern="1200">
          <a:solidFill>
            <a:schemeClr val="bg1"/>
          </a:solidFill>
          <a:latin typeface="+mn-lt"/>
          <a:ea typeface="+mn-ea"/>
          <a:cs typeface="Intel Clear" panose="020B0604020203020204" pitchFamily="34" charset="0"/>
        </a:defRPr>
      </a:lvl1pPr>
      <a:lvl2pPr marL="225419" indent="-225419" algn="l" defTabSz="457189" rtl="0" eaLnBrk="1" latinLnBrk="0" hangingPunct="1">
        <a:spcBef>
          <a:spcPts val="1200"/>
        </a:spcBef>
        <a:spcAft>
          <a:spcPts val="200"/>
        </a:spcAft>
        <a:buFont typeface="Wingdings" charset="2"/>
        <a:buChar char="§"/>
        <a:defRPr sz="1600" kern="1200" baseline="0">
          <a:solidFill>
            <a:schemeClr val="bg1"/>
          </a:solidFill>
          <a:latin typeface="+mn-lt"/>
          <a:ea typeface="+mn-ea"/>
          <a:cs typeface="Intel Clear" panose="020B0604020203020204" pitchFamily="34" charset="0"/>
        </a:defRPr>
      </a:lvl2pPr>
      <a:lvl3pPr marL="571486" indent="-228594" algn="l" defTabSz="457189" rtl="0" eaLnBrk="1" latinLnBrk="0" hangingPunct="1">
        <a:spcBef>
          <a:spcPts val="800"/>
        </a:spcBef>
        <a:spcAft>
          <a:spcPts val="200"/>
        </a:spcAft>
        <a:buFont typeface="Intel Clear" panose="020B0604020203020204" pitchFamily="34" charset="0"/>
        <a:buChar char="–"/>
        <a:defRPr sz="1600" kern="1200">
          <a:solidFill>
            <a:schemeClr val="bg1"/>
          </a:solidFill>
          <a:latin typeface="+mn-lt"/>
          <a:ea typeface="+mn-ea"/>
          <a:cs typeface="Intel Clear" panose="020B0604020203020204" pitchFamily="34" charset="0"/>
        </a:defRPr>
      </a:lvl3pPr>
      <a:lvl4pPr marL="969939" indent="-228594" algn="l" defTabSz="457189" rtl="0" eaLnBrk="1" latinLnBrk="0" hangingPunct="1">
        <a:spcBef>
          <a:spcPct val="20000"/>
        </a:spcBef>
        <a:spcAft>
          <a:spcPts val="200"/>
        </a:spcAft>
        <a:buFont typeface="Arial"/>
        <a:buChar char="–"/>
        <a:defRPr sz="1400" kern="1200">
          <a:solidFill>
            <a:schemeClr val="bg1"/>
          </a:solidFill>
          <a:latin typeface="+mn-lt"/>
          <a:ea typeface="+mn-ea"/>
          <a:cs typeface="Intel Clear" panose="020B0604020203020204" pitchFamily="34" charset="0"/>
        </a:defRPr>
      </a:lvl4pPr>
      <a:lvl5pPr marL="1319180" indent="-228594" algn="l" defTabSz="457189" rtl="0" eaLnBrk="1" latinLnBrk="0" hangingPunct="1">
        <a:spcBef>
          <a:spcPct val="20000"/>
        </a:spcBef>
        <a:spcAft>
          <a:spcPts val="200"/>
        </a:spcAft>
        <a:buFont typeface="Intel Clear" panose="020B0604020203020204" pitchFamily="34" charset="0"/>
        <a:buChar char="–"/>
        <a:defRPr sz="1400" kern="1200">
          <a:solidFill>
            <a:schemeClr val="bg1"/>
          </a:solidFill>
          <a:latin typeface="+mn-lt"/>
          <a:ea typeface="+mn-ea"/>
          <a:cs typeface="Intel Clear" panose="020B0604020203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20">
          <p15:clr>
            <a:srgbClr val="F26B43"/>
          </p15:clr>
        </p15:guide>
        <p15:guide id="2" pos="2880">
          <p15:clr>
            <a:srgbClr val="F26B43"/>
          </p15:clr>
        </p15:guide>
        <p15:guide id="3" orient="horz" pos="3117">
          <p15:clr>
            <a:srgbClr val="F26B43"/>
          </p15:clr>
        </p15:guide>
        <p15:guide id="4" orient="horz" pos="3180">
          <p15:clr>
            <a:srgbClr val="F26B43"/>
          </p15:clr>
        </p15:guide>
        <p15:guide id="5" pos="168">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0"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p>
        </p:txBody>
      </p:sp>
    </p:spTree>
    <p:extLst>
      <p:ext uri="{BB962C8B-B14F-4D97-AF65-F5344CB8AC3E}">
        <p14:creationId xmlns:p14="http://schemas.microsoft.com/office/powerpoint/2010/main" val="1136583742"/>
      </p:ext>
    </p:extLst>
  </p:cSld>
  <p:clrMap bg1="lt1" tx1="dk1" bg2="lt2" tx2="dk2" accent1="accent1" accent2="accent2" accent3="accent3" accent4="accent4" accent5="accent5" accent6="accent6" hlink="hlink" folHlink="folHlink"/>
  <p:sldLayoutIdLst>
    <p:sldLayoutId id="2147484301" r:id="rId1"/>
    <p:sldLayoutId id="2147484302" r:id="rId2"/>
    <p:sldLayoutId id="2147484303" r:id="rId3"/>
    <p:sldLayoutId id="2147484304" r:id="rId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457189"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189"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19" indent="-225419" algn="l" defTabSz="457189"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486" indent="-228594" algn="l" defTabSz="457189"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39" indent="-228594" algn="l" defTabSz="457189"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180" indent="-228594" algn="l" defTabSz="457189"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0"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p>
        </p:txBody>
      </p:sp>
    </p:spTree>
    <p:extLst>
      <p:ext uri="{BB962C8B-B14F-4D97-AF65-F5344CB8AC3E}">
        <p14:creationId xmlns:p14="http://schemas.microsoft.com/office/powerpoint/2010/main" val="3646272261"/>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 id="2147484401" r:id="rId4"/>
    <p:sldLayoutId id="2147484402"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457189"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189"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19" indent="-225419" algn="l" defTabSz="457189"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486" indent="-228594" algn="l" defTabSz="457189"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39" indent="-228594" algn="l" defTabSz="457189"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180" indent="-228594" algn="l" defTabSz="457189"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0"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p>
        </p:txBody>
      </p:sp>
    </p:spTree>
    <p:extLst>
      <p:ext uri="{BB962C8B-B14F-4D97-AF65-F5344CB8AC3E}">
        <p14:creationId xmlns:p14="http://schemas.microsoft.com/office/powerpoint/2010/main" val="31226313"/>
      </p:ext>
    </p:extLst>
  </p:cSld>
  <p:clrMap bg1="lt1" tx1="dk1" bg2="lt2" tx2="dk2" accent1="accent1" accent2="accent2" accent3="accent3" accent4="accent4" accent5="accent5" accent6="accent6" hlink="hlink" folHlink="folHlink"/>
  <p:sldLayoutIdLst>
    <p:sldLayoutId id="2147484464" r:id="rId1"/>
    <p:sldLayoutId id="2147484465" r:id="rId2"/>
    <p:sldLayoutId id="2147484466" r:id="rId3"/>
    <p:sldLayoutId id="2147484467" r:id="rId4"/>
    <p:sldLayoutId id="2147484468"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457189"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189"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19" indent="-225419" algn="l" defTabSz="457189"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486" indent="-228594" algn="l" defTabSz="457189"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39" indent="-228594" algn="l" defTabSz="457189"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180" indent="-228594" algn="l" defTabSz="457189"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1587" y="4759452"/>
            <a:ext cx="9144000" cy="384048"/>
          </a:xfrm>
          <a:prstGeom prst="rect">
            <a:avLst/>
          </a:prstGeom>
          <a:gradFill flip="none" rotWithShape="1">
            <a:gsLst>
              <a:gs pos="32000">
                <a:schemeClr val="tx2"/>
              </a:gs>
              <a:gs pos="95000">
                <a:srgbClr val="009FDF"/>
              </a:gs>
              <a:gs pos="78000">
                <a:srgbClr val="0071C5"/>
              </a:gs>
            </a:gsLst>
            <a:lin ang="1986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11" name="Picture 2" descr="\\.psf\Home\Desktop\Intel.png"/>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239915" y="4830589"/>
            <a:ext cx="364336" cy="240131"/>
          </a:xfrm>
          <a:prstGeom prst="rect">
            <a:avLst/>
          </a:prstGeom>
          <a:noFill/>
          <a:extLst>
            <a:ext uri="{909E8E84-426E-40DD-AFC4-6F175D3DCCD1}">
              <a14:hiddenFill xmlns:a14="http://schemas.microsoft.com/office/drawing/2010/main">
                <a:solidFill>
                  <a:srgbClr val="FFFFFF"/>
                </a:solidFill>
              </a14:hiddenFill>
            </a:ext>
          </a:extLst>
        </p:spPr>
      </p:pic>
      <p:cxnSp>
        <p:nvCxnSpPr>
          <p:cNvPr id="12" name="Straight Connector 11"/>
          <p:cNvCxnSpPr/>
          <p:nvPr/>
        </p:nvCxnSpPr>
        <p:spPr>
          <a:xfrm>
            <a:off x="8718551" y="4824510"/>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455613" y="310130"/>
            <a:ext cx="8229600" cy="868680"/>
          </a:xfrm>
          <a:prstGeom prst="rect">
            <a:avLst/>
          </a:prstGeom>
        </p:spPr>
        <p:txBody>
          <a:bodyPr vert="horz" lIns="0" tIns="0" rIns="0" bIns="0" rtlCol="0" anchor="t" anchorCtr="0">
            <a:noAutofit/>
          </a:bodyPr>
          <a:lstStyle/>
          <a:p>
            <a:r>
              <a:rPr lang="en-US" dirty="0"/>
              <a:t>28pt Intel Clear Headline</a:t>
            </a:r>
          </a:p>
        </p:txBody>
      </p:sp>
      <p:sp>
        <p:nvSpPr>
          <p:cNvPr id="3" name="Text Placeholder 2"/>
          <p:cNvSpPr>
            <a:spLocks noGrp="1"/>
          </p:cNvSpPr>
          <p:nvPr>
            <p:ph type="body" idx="1"/>
          </p:nvPr>
        </p:nvSpPr>
        <p:spPr>
          <a:xfrm>
            <a:off x="455613" y="1203325"/>
            <a:ext cx="8228012"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6" name="Slide Number Placeholder 5"/>
          <p:cNvSpPr>
            <a:spLocks noGrp="1"/>
          </p:cNvSpPr>
          <p:nvPr>
            <p:ph type="sldNum" sz="quarter" idx="4"/>
          </p:nvPr>
        </p:nvSpPr>
        <p:spPr>
          <a:xfrm>
            <a:off x="8720932" y="4816638"/>
            <a:ext cx="285020" cy="273844"/>
          </a:xfrm>
          <a:prstGeom prst="rect">
            <a:avLst/>
          </a:prstGeom>
        </p:spPr>
        <p:txBody>
          <a:bodyPr vert="horz" lIns="0" tIns="0" rIns="0" bIns="0" rtlCol="0" anchor="ctr"/>
          <a:lstStyle>
            <a:lvl1pPr algn="r">
              <a:defRPr sz="800">
                <a:solidFill>
                  <a:schemeClr val="bg1"/>
                </a:solidFill>
                <a:latin typeface="+mn-lt"/>
                <a:cs typeface="Intel Clear"/>
              </a:defRPr>
            </a:lvl1pPr>
          </a:lstStyle>
          <a:p>
            <a:fld id="{EE2556C5-CE8C-6547-B838-EA80C61A4AF7}" type="slidenum">
              <a:rPr lang="en-US" smtClean="0"/>
              <a:pPr/>
              <a:t>‹#›</a:t>
            </a:fld>
            <a:endParaRPr lang="en-US" dirty="0"/>
          </a:p>
        </p:txBody>
      </p:sp>
      <p:sp>
        <p:nvSpPr>
          <p:cNvPr id="8" name="Rectangle 7"/>
          <p:cNvSpPr/>
          <p:nvPr userDrawn="1"/>
        </p:nvSpPr>
        <p:spPr>
          <a:xfrm>
            <a:off x="454026" y="4936786"/>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5" name="Footer Placeholder 4"/>
          <p:cNvSpPr>
            <a:spLocks noGrp="1"/>
          </p:cNvSpPr>
          <p:nvPr>
            <p:ph type="ftr" sz="quarter" idx="3"/>
          </p:nvPr>
        </p:nvSpPr>
        <p:spPr>
          <a:xfrm>
            <a:off x="3124200" y="4816638"/>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
        <p:nvSpPr>
          <p:cNvPr id="4" name="Action Button: Custom 3">
            <a:hlinkClick r:id="" action="ppaction://noaction" highlightClick="1"/>
          </p:cNvPr>
          <p:cNvSpPr/>
          <p:nvPr userDrawn="1"/>
        </p:nvSpPr>
        <p:spPr>
          <a:xfrm>
            <a:off x="454026" y="4816638"/>
            <a:ext cx="996155" cy="113635"/>
          </a:xfrm>
          <a:prstGeom prst="actionButtonBlank">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800" b="0" dirty="0">
                <a:solidFill>
                  <a:schemeClr val="tx1"/>
                </a:solidFill>
                <a:hlinkClick r:id="" action="ppaction://noaction"/>
              </a:rPr>
              <a:t>Optimization Notice</a:t>
            </a:r>
            <a:endParaRPr lang="en-US" sz="800" b="0" dirty="0">
              <a:solidFill>
                <a:schemeClr val="tx1"/>
              </a:solidFill>
            </a:endParaRPr>
          </a:p>
        </p:txBody>
      </p:sp>
    </p:spTree>
    <p:extLst>
      <p:ext uri="{BB962C8B-B14F-4D97-AF65-F5344CB8AC3E}">
        <p14:creationId xmlns:p14="http://schemas.microsoft.com/office/powerpoint/2010/main" val="2000573307"/>
      </p:ext>
    </p:extLst>
  </p:cSld>
  <p:clrMap bg1="lt1" tx1="dk1" bg2="lt2" tx2="dk2" accent1="accent1" accent2="accent2" accent3="accent3" accent4="accent4" accent5="accent5" accent6="accent6" hlink="hlink" folHlink="folHlink"/>
  <p:sldLayoutIdLst>
    <p:sldLayoutId id="2147484641" r:id="rId1"/>
    <p:sldLayoutId id="2147484642" r:id="rId2"/>
    <p:sldLayoutId id="2147484643" r:id="rId3"/>
    <p:sldLayoutId id="2147484644" r:id="rId4"/>
    <p:sldLayoutId id="2147484645" r:id="rId5"/>
    <p:sldLayoutId id="2147484646" r:id="rId6"/>
    <p:sldLayoutId id="2147484647" r:id="rId7"/>
    <p:sldLayoutId id="2147484648" r:id="rId8"/>
    <p:sldLayoutId id="2147484649" r:id="rId9"/>
    <p:sldLayoutId id="2147484650" r:id="rId10"/>
    <p:sldLayoutId id="2147484651" r:id="rId11"/>
    <p:sldLayoutId id="2147484652" r:id="rId12"/>
    <p:sldLayoutId id="2147484653" r:id="rId13"/>
    <p:sldLayoutId id="2147484654" r:id="rId14"/>
    <p:sldLayoutId id="2147484655" r:id="rId15"/>
    <p:sldLayoutId id="2147484656" r:id="rId16"/>
    <p:sldLayoutId id="2147484657" r:id="rId17"/>
    <p:sldLayoutId id="2147484659" r:id="rId18"/>
    <p:sldLayoutId id="2147484660" r:id="rId19"/>
    <p:sldLayoutId id="2147484661" r:id="rId20"/>
  </p:sldLayoutIdLst>
  <p:hf hdr="0" dt="0"/>
  <p:txStyles>
    <p:titleStyle>
      <a:lvl1pPr algn="l" defTabSz="457200"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786B76C-17F3-C64B-AF02-C6F7B3B3313E}"/>
              </a:ext>
            </a:extLst>
          </p:cNvPr>
          <p:cNvPicPr>
            <a:picLocks noChangeAspect="1"/>
          </p:cNvPicPr>
          <p:nvPr userDrawn="1"/>
        </p:nvPicPr>
        <p:blipFill rotWithShape="1">
          <a:blip r:embed="rId23">
            <a:alphaModFix amt="65000"/>
          </a:blip>
          <a:srcRect l="-44" t="6293" r="6050" b="-288"/>
          <a:stretch/>
        </p:blipFill>
        <p:spPr>
          <a:xfrm flipH="1">
            <a:off x="-10340" y="2945268"/>
            <a:ext cx="9159922" cy="1908317"/>
          </a:xfrm>
          <a:prstGeom prst="rect">
            <a:avLst/>
          </a:prstGeom>
        </p:spPr>
      </p:pic>
      <p:sp>
        <p:nvSpPr>
          <p:cNvPr id="2" name="Title Placeholder 1"/>
          <p:cNvSpPr>
            <a:spLocks noGrp="1"/>
          </p:cNvSpPr>
          <p:nvPr>
            <p:ph type="title"/>
          </p:nvPr>
        </p:nvSpPr>
        <p:spPr>
          <a:xfrm>
            <a:off x="455613" y="310131"/>
            <a:ext cx="8229600" cy="868680"/>
          </a:xfrm>
          <a:prstGeom prst="rect">
            <a:avLst/>
          </a:prstGeom>
        </p:spPr>
        <p:txBody>
          <a:bodyPr vert="horz" lIns="0" tIns="0" rIns="0" bIns="0" rtlCol="0" anchor="t" anchorCtr="0">
            <a:noAutofit/>
          </a:bodyPr>
          <a:lstStyle/>
          <a:p>
            <a:r>
              <a:rPr lang="en-US" dirty="0"/>
              <a:t>28pt Intel Clear Headline</a:t>
            </a:r>
          </a:p>
        </p:txBody>
      </p:sp>
      <p:sp>
        <p:nvSpPr>
          <p:cNvPr id="3" name="Text Placeholder 2"/>
          <p:cNvSpPr>
            <a:spLocks noGrp="1"/>
          </p:cNvSpPr>
          <p:nvPr>
            <p:ph type="body" idx="1"/>
          </p:nvPr>
        </p:nvSpPr>
        <p:spPr>
          <a:xfrm>
            <a:off x="455615" y="1203326"/>
            <a:ext cx="8228012"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9" name="Slide Number Placeholder 5">
            <a:extLst>
              <a:ext uri="{FF2B5EF4-FFF2-40B4-BE49-F238E27FC236}">
                <a16:creationId xmlns:a16="http://schemas.microsoft.com/office/drawing/2014/main" id="{6D643498-36E1-4E40-B5F3-F16C2259F5B7}"/>
              </a:ext>
            </a:extLst>
          </p:cNvPr>
          <p:cNvSpPr>
            <a:spLocks noGrp="1"/>
          </p:cNvSpPr>
          <p:nvPr>
            <p:ph type="sldNum" sz="quarter" idx="4"/>
          </p:nvPr>
        </p:nvSpPr>
        <p:spPr>
          <a:xfrm>
            <a:off x="6872352" y="4814555"/>
            <a:ext cx="2133600" cy="273843"/>
          </a:xfrm>
          <a:prstGeom prst="rect">
            <a:avLst/>
          </a:prstGeom>
        </p:spPr>
        <p:txBody>
          <a:bodyPr vert="horz" lIns="0" tIns="0" rIns="0" bIns="0" rtlCol="0" anchor="ctr"/>
          <a:lstStyle>
            <a:lvl1pPr algn="r">
              <a:defRPr sz="799">
                <a:solidFill>
                  <a:schemeClr val="bg1"/>
                </a:solidFill>
                <a:latin typeface="+mn-lt"/>
                <a:cs typeface="Intel Clear"/>
              </a:defRPr>
            </a:lvl1pPr>
          </a:lstStyle>
          <a:p>
            <a:fld id="{95FA0FB5-9DFD-B64A-AA75-D42C42DFBF46}" type="slidenum">
              <a:rPr lang="en-US" smtClean="0"/>
              <a:t>‹#›</a:t>
            </a:fld>
            <a:endParaRPr lang="en-US" dirty="0"/>
          </a:p>
        </p:txBody>
      </p:sp>
      <p:sp>
        <p:nvSpPr>
          <p:cNvPr id="10" name="Rectangle 9">
            <a:extLst>
              <a:ext uri="{FF2B5EF4-FFF2-40B4-BE49-F238E27FC236}">
                <a16:creationId xmlns:a16="http://schemas.microsoft.com/office/drawing/2014/main" id="{D81EF340-D32E-A146-92E7-F0F875B38C4D}"/>
              </a:ext>
            </a:extLst>
          </p:cNvPr>
          <p:cNvSpPr/>
          <p:nvPr userDrawn="1"/>
        </p:nvSpPr>
        <p:spPr>
          <a:xfrm>
            <a:off x="-1587" y="4759452"/>
            <a:ext cx="9144000" cy="384048"/>
          </a:xfrm>
          <a:prstGeom prst="rect">
            <a:avLst/>
          </a:prstGeom>
          <a:gradFill flip="none" rotWithShape="1">
            <a:gsLst>
              <a:gs pos="32000">
                <a:schemeClr val="tx2"/>
              </a:gs>
              <a:gs pos="95000">
                <a:srgbClr val="009FDF"/>
              </a:gs>
              <a:gs pos="78000">
                <a:srgbClr val="0071C5"/>
              </a:gs>
            </a:gsLst>
            <a:lin ang="1986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dirty="0"/>
          </a:p>
        </p:txBody>
      </p:sp>
      <p:cxnSp>
        <p:nvCxnSpPr>
          <p:cNvPr id="11" name="Straight Connector 10">
            <a:extLst>
              <a:ext uri="{FF2B5EF4-FFF2-40B4-BE49-F238E27FC236}">
                <a16:creationId xmlns:a16="http://schemas.microsoft.com/office/drawing/2014/main" id="{68AA0D9A-9902-E84E-8E7D-7D823BDCAC23}"/>
              </a:ext>
            </a:extLst>
          </p:cNvPr>
          <p:cNvCxnSpPr/>
          <p:nvPr userDrawn="1"/>
        </p:nvCxnSpPr>
        <p:spPr>
          <a:xfrm>
            <a:off x="8718552"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4ECF38FC-D778-7641-A4C1-FE35FE73F6BA}"/>
              </a:ext>
            </a:extLst>
          </p:cNvPr>
          <p:cNvCxnSpPr/>
          <p:nvPr userDrawn="1"/>
        </p:nvCxnSpPr>
        <p:spPr>
          <a:xfrm>
            <a:off x="8718553" y="4832604"/>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14" name="Slide Number Placeholder 5">
            <a:extLst>
              <a:ext uri="{FF2B5EF4-FFF2-40B4-BE49-F238E27FC236}">
                <a16:creationId xmlns:a16="http://schemas.microsoft.com/office/drawing/2014/main" id="{03FB54DF-C14F-A64E-8A63-397B5B5ACF97}"/>
              </a:ext>
            </a:extLst>
          </p:cNvPr>
          <p:cNvSpPr txBox="1">
            <a:spLocks/>
          </p:cNvSpPr>
          <p:nvPr userDrawn="1"/>
        </p:nvSpPr>
        <p:spPr>
          <a:xfrm>
            <a:off x="6872352" y="4814555"/>
            <a:ext cx="2133600" cy="273843"/>
          </a:xfrm>
          <a:prstGeom prst="rect">
            <a:avLst/>
          </a:prstGeom>
        </p:spPr>
        <p:txBody>
          <a:bodyPr vert="horz" lIns="0" tIns="0" rIns="0" bIns="0" rtlCol="0" anchor="ctr"/>
          <a:lstStyle>
            <a:defPPr>
              <a:defRPr lang="en-US"/>
            </a:defPPr>
            <a:lvl1pPr marL="0" algn="r" defTabSz="457152" rtl="0" eaLnBrk="1" latinLnBrk="0" hangingPunct="1">
              <a:defRPr sz="799" kern="1200">
                <a:solidFill>
                  <a:schemeClr val="bg1"/>
                </a:solidFill>
                <a:latin typeface="+mn-lt"/>
                <a:ea typeface="+mn-ea"/>
                <a:cs typeface="Intel Clear"/>
              </a:defRPr>
            </a:lvl1pPr>
            <a:lvl2pPr marL="457152" algn="l" defTabSz="457152" rtl="0" eaLnBrk="1" latinLnBrk="0" hangingPunct="1">
              <a:defRPr sz="1800" kern="1200">
                <a:solidFill>
                  <a:schemeClr val="tx1"/>
                </a:solidFill>
                <a:latin typeface="+mn-lt"/>
                <a:ea typeface="+mn-ea"/>
                <a:cs typeface="+mn-cs"/>
              </a:defRPr>
            </a:lvl2pPr>
            <a:lvl3pPr marL="914304" algn="l" defTabSz="457152" rtl="0" eaLnBrk="1" latinLnBrk="0" hangingPunct="1">
              <a:defRPr sz="1800" kern="1200">
                <a:solidFill>
                  <a:schemeClr val="tx1"/>
                </a:solidFill>
                <a:latin typeface="+mn-lt"/>
                <a:ea typeface="+mn-ea"/>
                <a:cs typeface="+mn-cs"/>
              </a:defRPr>
            </a:lvl3pPr>
            <a:lvl4pPr marL="1371455" algn="l" defTabSz="457152" rtl="0" eaLnBrk="1" latinLnBrk="0" hangingPunct="1">
              <a:defRPr sz="1800" kern="1200">
                <a:solidFill>
                  <a:schemeClr val="tx1"/>
                </a:solidFill>
                <a:latin typeface="+mn-lt"/>
                <a:ea typeface="+mn-ea"/>
                <a:cs typeface="+mn-cs"/>
              </a:defRPr>
            </a:lvl4pPr>
            <a:lvl5pPr marL="1828607" algn="l" defTabSz="457152" rtl="0" eaLnBrk="1" latinLnBrk="0" hangingPunct="1">
              <a:defRPr sz="1800" kern="1200">
                <a:solidFill>
                  <a:schemeClr val="tx1"/>
                </a:solidFill>
                <a:latin typeface="+mn-lt"/>
                <a:ea typeface="+mn-ea"/>
                <a:cs typeface="+mn-cs"/>
              </a:defRPr>
            </a:lvl5pPr>
            <a:lvl6pPr marL="2285758" algn="l" defTabSz="457152" rtl="0" eaLnBrk="1" latinLnBrk="0" hangingPunct="1">
              <a:defRPr sz="1800" kern="1200">
                <a:solidFill>
                  <a:schemeClr val="tx1"/>
                </a:solidFill>
                <a:latin typeface="+mn-lt"/>
                <a:ea typeface="+mn-ea"/>
                <a:cs typeface="+mn-cs"/>
              </a:defRPr>
            </a:lvl6pPr>
            <a:lvl7pPr marL="2742909" algn="l" defTabSz="457152" rtl="0" eaLnBrk="1" latinLnBrk="0" hangingPunct="1">
              <a:defRPr sz="1800" kern="1200">
                <a:solidFill>
                  <a:schemeClr val="tx1"/>
                </a:solidFill>
                <a:latin typeface="+mn-lt"/>
                <a:ea typeface="+mn-ea"/>
                <a:cs typeface="+mn-cs"/>
              </a:defRPr>
            </a:lvl7pPr>
            <a:lvl8pPr marL="3200061" algn="l" defTabSz="457152" rtl="0" eaLnBrk="1" latinLnBrk="0" hangingPunct="1">
              <a:defRPr sz="1800" kern="1200">
                <a:solidFill>
                  <a:schemeClr val="tx1"/>
                </a:solidFill>
                <a:latin typeface="+mn-lt"/>
                <a:ea typeface="+mn-ea"/>
                <a:cs typeface="+mn-cs"/>
              </a:defRPr>
            </a:lvl8pPr>
            <a:lvl9pPr marL="3657213" algn="l" defTabSz="457152" rtl="0" eaLnBrk="1" latinLnBrk="0" hangingPunct="1">
              <a:defRPr sz="1800" kern="1200">
                <a:solidFill>
                  <a:schemeClr val="tx1"/>
                </a:solidFill>
                <a:latin typeface="+mn-lt"/>
                <a:ea typeface="+mn-ea"/>
                <a:cs typeface="+mn-cs"/>
              </a:defRPr>
            </a:lvl9pPr>
          </a:lstStyle>
          <a:p>
            <a:fld id="{95FA0FB5-9DFD-B64A-AA75-D42C42DFBF46}" type="slidenum">
              <a:rPr lang="en-US" smtClean="0"/>
              <a:pPr/>
              <a:t>‹#›</a:t>
            </a:fld>
            <a:endParaRPr lang="en-US" dirty="0"/>
          </a:p>
        </p:txBody>
      </p:sp>
      <p:pic>
        <p:nvPicPr>
          <p:cNvPr id="15" name="Picture 14">
            <a:extLst>
              <a:ext uri="{FF2B5EF4-FFF2-40B4-BE49-F238E27FC236}">
                <a16:creationId xmlns:a16="http://schemas.microsoft.com/office/drawing/2014/main" id="{AEBCEBDC-F7FD-8546-A5F4-C51CC4B78FB3}"/>
              </a:ext>
            </a:extLst>
          </p:cNvPr>
          <p:cNvPicPr>
            <a:picLocks noChangeAspect="1"/>
          </p:cNvPicPr>
          <p:nvPr userDrawn="1"/>
        </p:nvPicPr>
        <p:blipFill>
          <a:blip r:embed="rId24"/>
          <a:stretch>
            <a:fillRect/>
          </a:stretch>
        </p:blipFill>
        <p:spPr>
          <a:xfrm>
            <a:off x="8141647" y="4843626"/>
            <a:ext cx="482600" cy="215701"/>
          </a:xfrm>
          <a:prstGeom prst="rect">
            <a:avLst/>
          </a:prstGeom>
        </p:spPr>
      </p:pic>
    </p:spTree>
    <p:extLst>
      <p:ext uri="{BB962C8B-B14F-4D97-AF65-F5344CB8AC3E}">
        <p14:creationId xmlns:p14="http://schemas.microsoft.com/office/powerpoint/2010/main" val="1354156179"/>
      </p:ext>
    </p:extLst>
  </p:cSld>
  <p:clrMap bg1="lt1" tx1="dk1" bg2="lt2" tx2="dk2" accent1="accent1" accent2="accent2" accent3="accent3" accent4="accent4" accent5="accent5" accent6="accent6" hlink="hlink" folHlink="folHlink"/>
  <p:sldLayoutIdLst>
    <p:sldLayoutId id="2147484728" r:id="rId1"/>
    <p:sldLayoutId id="2147484729" r:id="rId2"/>
    <p:sldLayoutId id="2147484730" r:id="rId3"/>
    <p:sldLayoutId id="2147484731" r:id="rId4"/>
    <p:sldLayoutId id="2147484732" r:id="rId5"/>
    <p:sldLayoutId id="2147484733" r:id="rId6"/>
    <p:sldLayoutId id="2147484734" r:id="rId7"/>
    <p:sldLayoutId id="2147484735" r:id="rId8"/>
    <p:sldLayoutId id="2147484736" r:id="rId9"/>
    <p:sldLayoutId id="2147484737" r:id="rId10"/>
    <p:sldLayoutId id="2147484738" r:id="rId11"/>
    <p:sldLayoutId id="2147484739" r:id="rId12"/>
    <p:sldLayoutId id="2147484740" r:id="rId13"/>
    <p:sldLayoutId id="2147484741" r:id="rId14"/>
    <p:sldLayoutId id="2147484742" r:id="rId15"/>
    <p:sldLayoutId id="2147484743" r:id="rId16"/>
    <p:sldLayoutId id="2147484744" r:id="rId17"/>
    <p:sldLayoutId id="2147484745" r:id="rId18"/>
    <p:sldLayoutId id="2147484746" r:id="rId19"/>
    <p:sldLayoutId id="2147484747" r:id="rId20"/>
    <p:sldLayoutId id="2147484748" r:id="rId2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456567" rtl="0" eaLnBrk="1" latinLnBrk="0" hangingPunct="1">
        <a:lnSpc>
          <a:spcPct val="100000"/>
        </a:lnSpc>
        <a:spcBef>
          <a:spcPct val="0"/>
        </a:spcBef>
        <a:buNone/>
        <a:defRPr sz="2796" b="0" i="0" kern="1200" spc="0" baseline="0">
          <a:solidFill>
            <a:schemeClr val="tx2"/>
          </a:solidFill>
          <a:latin typeface="Intel Clear"/>
          <a:ea typeface="Intel Clear"/>
          <a:cs typeface="Intel Clear"/>
        </a:defRPr>
      </a:lvl1pPr>
    </p:titleStyle>
    <p:bodyStyle>
      <a:lvl1pPr marL="0" indent="0" algn="l" defTabSz="456567" rtl="0" eaLnBrk="1" latinLnBrk="0" hangingPunct="1">
        <a:spcBef>
          <a:spcPts val="1198"/>
        </a:spcBef>
        <a:spcAft>
          <a:spcPts val="0"/>
        </a:spcAft>
        <a:buFont typeface="Wingdings" panose="05000000000000000000" pitchFamily="2" charset="2"/>
        <a:buNone/>
        <a:defRPr sz="1798" b="0" kern="1200">
          <a:solidFill>
            <a:srgbClr val="0071C5"/>
          </a:solidFill>
          <a:latin typeface="+mn-lt"/>
          <a:ea typeface="+mn-ea"/>
          <a:cs typeface="Intel Clear" panose="020B0604020203020204" pitchFamily="34" charset="0"/>
        </a:defRPr>
      </a:lvl1pPr>
      <a:lvl2pPr marL="225112" indent="-225112" algn="l" defTabSz="456567" rtl="0" eaLnBrk="1" latinLnBrk="0" hangingPunct="1">
        <a:spcBef>
          <a:spcPts val="1198"/>
        </a:spcBef>
        <a:buFont typeface="Arial" panose="020B0604020202020204" pitchFamily="34" charset="0"/>
        <a:buChar char="•"/>
        <a:defRPr sz="1598" kern="1200" baseline="0">
          <a:solidFill>
            <a:schemeClr val="tx2"/>
          </a:solidFill>
          <a:latin typeface="+mn-lt"/>
          <a:ea typeface="+mn-ea"/>
          <a:cs typeface="Intel Clear" panose="020B0604020203020204" pitchFamily="34" charset="0"/>
        </a:defRPr>
      </a:lvl2pPr>
      <a:lvl3pPr marL="570708" indent="-228284" algn="l" defTabSz="456567" rtl="0" eaLnBrk="1" latinLnBrk="0" hangingPunct="1">
        <a:spcBef>
          <a:spcPts val="799"/>
        </a:spcBef>
        <a:buFont typeface="Intel Clear" panose="020B0604020203020204" pitchFamily="34" charset="0"/>
        <a:buChar char="–"/>
        <a:defRPr sz="1598" kern="1200">
          <a:solidFill>
            <a:schemeClr val="tx2"/>
          </a:solidFill>
          <a:latin typeface="+mn-lt"/>
          <a:ea typeface="+mn-ea"/>
          <a:cs typeface="Intel Clear" panose="020B0604020203020204" pitchFamily="34" charset="0"/>
        </a:defRPr>
      </a:lvl3pPr>
      <a:lvl4pPr marL="968620" indent="-228284" algn="l" defTabSz="456567" rtl="0" eaLnBrk="1" latinLnBrk="0" hangingPunct="1">
        <a:spcBef>
          <a:spcPct val="20000"/>
        </a:spcBef>
        <a:buFont typeface="Arial"/>
        <a:buChar char="–"/>
        <a:defRPr sz="1398" kern="1200">
          <a:solidFill>
            <a:schemeClr val="tx2"/>
          </a:solidFill>
          <a:latin typeface="+mn-lt"/>
          <a:ea typeface="+mn-ea"/>
          <a:cs typeface="Intel Clear" panose="020B0604020203020204" pitchFamily="34" charset="0"/>
        </a:defRPr>
      </a:lvl4pPr>
      <a:lvl5pPr marL="1317386" indent="-228284" algn="l" defTabSz="456567" rtl="0" eaLnBrk="1" latinLnBrk="0" hangingPunct="1">
        <a:spcBef>
          <a:spcPct val="20000"/>
        </a:spcBef>
        <a:buFont typeface="Intel Clear" panose="020B0604020203020204" pitchFamily="34" charset="0"/>
        <a:buChar char="–"/>
        <a:defRPr sz="1398" kern="1200">
          <a:solidFill>
            <a:schemeClr val="tx2"/>
          </a:solidFill>
          <a:latin typeface="+mn-lt"/>
          <a:ea typeface="+mn-ea"/>
          <a:cs typeface="Intel Clear" panose="020B0604020203020204" pitchFamily="34" charset="0"/>
        </a:defRPr>
      </a:lvl5pPr>
      <a:lvl6pPr marL="2511117" indent="-228284" algn="l" defTabSz="456567" rtl="0" eaLnBrk="1" latinLnBrk="0" hangingPunct="1">
        <a:spcBef>
          <a:spcPct val="20000"/>
        </a:spcBef>
        <a:buFont typeface="Arial"/>
        <a:buChar char="•"/>
        <a:defRPr sz="1997" kern="1200">
          <a:solidFill>
            <a:schemeClr val="tx1"/>
          </a:solidFill>
          <a:latin typeface="+mn-lt"/>
          <a:ea typeface="+mn-ea"/>
          <a:cs typeface="+mn-cs"/>
        </a:defRPr>
      </a:lvl6pPr>
      <a:lvl7pPr marL="2967684" indent="-228284" algn="l" defTabSz="456567" rtl="0" eaLnBrk="1" latinLnBrk="0" hangingPunct="1">
        <a:spcBef>
          <a:spcPct val="20000"/>
        </a:spcBef>
        <a:buFont typeface="Arial"/>
        <a:buChar char="•"/>
        <a:defRPr sz="1997" kern="1200">
          <a:solidFill>
            <a:schemeClr val="tx1"/>
          </a:solidFill>
          <a:latin typeface="+mn-lt"/>
          <a:ea typeface="+mn-ea"/>
          <a:cs typeface="+mn-cs"/>
        </a:defRPr>
      </a:lvl7pPr>
      <a:lvl8pPr marL="3424252" indent="-228284" algn="l" defTabSz="456567" rtl="0" eaLnBrk="1" latinLnBrk="0" hangingPunct="1">
        <a:spcBef>
          <a:spcPct val="20000"/>
        </a:spcBef>
        <a:buFont typeface="Arial"/>
        <a:buChar char="•"/>
        <a:defRPr sz="1997" kern="1200">
          <a:solidFill>
            <a:schemeClr val="tx1"/>
          </a:solidFill>
          <a:latin typeface="+mn-lt"/>
          <a:ea typeface="+mn-ea"/>
          <a:cs typeface="+mn-cs"/>
        </a:defRPr>
      </a:lvl8pPr>
      <a:lvl9pPr marL="3880818" indent="-228284" algn="l" defTabSz="456567" rtl="0" eaLnBrk="1" latinLnBrk="0" hangingPunct="1">
        <a:spcBef>
          <a:spcPct val="20000"/>
        </a:spcBef>
        <a:buFont typeface="Arial"/>
        <a:buChar char="•"/>
        <a:defRPr sz="1997" kern="1200">
          <a:solidFill>
            <a:schemeClr val="tx1"/>
          </a:solidFill>
          <a:latin typeface="+mn-lt"/>
          <a:ea typeface="+mn-ea"/>
          <a:cs typeface="+mn-cs"/>
        </a:defRPr>
      </a:lvl9pPr>
    </p:bodyStyle>
    <p:otherStyle>
      <a:defPPr>
        <a:defRPr lang="en-US"/>
      </a:defPPr>
      <a:lvl1pPr marL="0" algn="l" defTabSz="456567" rtl="0" eaLnBrk="1" latinLnBrk="0" hangingPunct="1">
        <a:defRPr sz="1798" kern="1200">
          <a:solidFill>
            <a:schemeClr val="tx1"/>
          </a:solidFill>
          <a:latin typeface="+mn-lt"/>
          <a:ea typeface="+mn-ea"/>
          <a:cs typeface="+mn-cs"/>
        </a:defRPr>
      </a:lvl1pPr>
      <a:lvl2pPr marL="456567" algn="l" defTabSz="456567" rtl="0" eaLnBrk="1" latinLnBrk="0" hangingPunct="1">
        <a:defRPr sz="1798" kern="1200">
          <a:solidFill>
            <a:schemeClr val="tx1"/>
          </a:solidFill>
          <a:latin typeface="+mn-lt"/>
          <a:ea typeface="+mn-ea"/>
          <a:cs typeface="+mn-cs"/>
        </a:defRPr>
      </a:lvl2pPr>
      <a:lvl3pPr marL="913134" algn="l" defTabSz="456567" rtl="0" eaLnBrk="1" latinLnBrk="0" hangingPunct="1">
        <a:defRPr sz="1798" kern="1200">
          <a:solidFill>
            <a:schemeClr val="tx1"/>
          </a:solidFill>
          <a:latin typeface="+mn-lt"/>
          <a:ea typeface="+mn-ea"/>
          <a:cs typeface="+mn-cs"/>
        </a:defRPr>
      </a:lvl3pPr>
      <a:lvl4pPr marL="1369700" algn="l" defTabSz="456567" rtl="0" eaLnBrk="1" latinLnBrk="0" hangingPunct="1">
        <a:defRPr sz="1798" kern="1200">
          <a:solidFill>
            <a:schemeClr val="tx1"/>
          </a:solidFill>
          <a:latin typeface="+mn-lt"/>
          <a:ea typeface="+mn-ea"/>
          <a:cs typeface="+mn-cs"/>
        </a:defRPr>
      </a:lvl4pPr>
      <a:lvl5pPr marL="1826267" algn="l" defTabSz="456567" rtl="0" eaLnBrk="1" latinLnBrk="0" hangingPunct="1">
        <a:defRPr sz="1798" kern="1200">
          <a:solidFill>
            <a:schemeClr val="tx1"/>
          </a:solidFill>
          <a:latin typeface="+mn-lt"/>
          <a:ea typeface="+mn-ea"/>
          <a:cs typeface="+mn-cs"/>
        </a:defRPr>
      </a:lvl5pPr>
      <a:lvl6pPr marL="2282834" algn="l" defTabSz="456567" rtl="0" eaLnBrk="1" latinLnBrk="0" hangingPunct="1">
        <a:defRPr sz="1798" kern="1200">
          <a:solidFill>
            <a:schemeClr val="tx1"/>
          </a:solidFill>
          <a:latin typeface="+mn-lt"/>
          <a:ea typeface="+mn-ea"/>
          <a:cs typeface="+mn-cs"/>
        </a:defRPr>
      </a:lvl6pPr>
      <a:lvl7pPr marL="2739402" algn="l" defTabSz="456567" rtl="0" eaLnBrk="1" latinLnBrk="0" hangingPunct="1">
        <a:defRPr sz="1798" kern="1200">
          <a:solidFill>
            <a:schemeClr val="tx1"/>
          </a:solidFill>
          <a:latin typeface="+mn-lt"/>
          <a:ea typeface="+mn-ea"/>
          <a:cs typeface="+mn-cs"/>
        </a:defRPr>
      </a:lvl7pPr>
      <a:lvl8pPr marL="3195968" algn="l" defTabSz="456567" rtl="0" eaLnBrk="1" latinLnBrk="0" hangingPunct="1">
        <a:defRPr sz="1798" kern="1200">
          <a:solidFill>
            <a:schemeClr val="tx1"/>
          </a:solidFill>
          <a:latin typeface="+mn-lt"/>
          <a:ea typeface="+mn-ea"/>
          <a:cs typeface="+mn-cs"/>
        </a:defRPr>
      </a:lvl8pPr>
      <a:lvl9pPr marL="3652535" algn="l" defTabSz="456567" rtl="0" eaLnBrk="1" latinLnBrk="0" hangingPunct="1">
        <a:defRPr sz="1798"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1587" y="4759452"/>
            <a:ext cx="9144000" cy="384048"/>
          </a:xfrm>
          <a:prstGeom prst="rect">
            <a:avLst/>
          </a:prstGeom>
          <a:gradFill flip="none" rotWithShape="1">
            <a:gsLst>
              <a:gs pos="0">
                <a:schemeClr val="tx2"/>
              </a:gs>
              <a:gs pos="50000">
                <a:schemeClr val="accent2"/>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prstClr val="white"/>
              </a:solidFill>
            </a:endParaRPr>
          </a:p>
        </p:txBody>
      </p:sp>
      <p:cxnSp>
        <p:nvCxnSpPr>
          <p:cNvPr id="12" name="Straight Connector 11"/>
          <p:cNvCxnSpPr/>
          <p:nvPr/>
        </p:nvCxnSpPr>
        <p:spPr>
          <a:xfrm rot="5400000">
            <a:off x="8574487" y="4953397"/>
            <a:ext cx="291306" cy="1588"/>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455613" y="310130"/>
            <a:ext cx="8229600" cy="868680"/>
          </a:xfrm>
          <a:prstGeom prst="rect">
            <a:avLst/>
          </a:prstGeom>
        </p:spPr>
        <p:txBody>
          <a:bodyPr vert="horz" lIns="0" tIns="0" rIns="0" bIns="0" rtlCol="0" anchor="t" anchorCtr="0">
            <a:noAutofit/>
          </a:bodyPr>
          <a:lstStyle/>
          <a:p>
            <a:r>
              <a:rPr lang="en-US" dirty="0"/>
              <a:t>28pt Intel Clear Headline</a:t>
            </a:r>
          </a:p>
        </p:txBody>
      </p:sp>
      <p:sp>
        <p:nvSpPr>
          <p:cNvPr id="3" name="Text Placeholder 2"/>
          <p:cNvSpPr>
            <a:spLocks noGrp="1"/>
          </p:cNvSpPr>
          <p:nvPr>
            <p:ph type="body" idx="1"/>
          </p:nvPr>
        </p:nvSpPr>
        <p:spPr>
          <a:xfrm>
            <a:off x="455613" y="1203325"/>
            <a:ext cx="8228012"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5" name="Footer Placeholder 4"/>
          <p:cNvSpPr>
            <a:spLocks noGrp="1"/>
          </p:cNvSpPr>
          <p:nvPr>
            <p:ph type="ftr" sz="quarter" idx="3"/>
          </p:nvPr>
        </p:nvSpPr>
        <p:spPr>
          <a:xfrm>
            <a:off x="3124200" y="4809731"/>
            <a:ext cx="2895600" cy="250826"/>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
        <p:nvSpPr>
          <p:cNvPr id="6" name="Slide Number Placeholder 5"/>
          <p:cNvSpPr>
            <a:spLocks noGrp="1"/>
          </p:cNvSpPr>
          <p:nvPr>
            <p:ph type="sldNum" sz="quarter" idx="4"/>
          </p:nvPr>
        </p:nvSpPr>
        <p:spPr>
          <a:xfrm>
            <a:off x="8743950" y="4813471"/>
            <a:ext cx="262001" cy="247085"/>
          </a:xfrm>
          <a:prstGeom prst="rect">
            <a:avLst/>
          </a:prstGeom>
        </p:spPr>
        <p:txBody>
          <a:bodyPr vert="horz" lIns="0" tIns="0" rIns="0" bIns="0" rtlCol="0" anchor="ctr"/>
          <a:lstStyle>
            <a:lvl1pPr algn="r">
              <a:defRPr sz="800">
                <a:solidFill>
                  <a:schemeClr val="bg1"/>
                </a:solidFill>
                <a:latin typeface="+mn-lt"/>
                <a:cs typeface="Intel Clear Light" panose="020B04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pic>
        <p:nvPicPr>
          <p:cNvPr id="16" name="Picture 15" descr="StackedISWhite.png"/>
          <p:cNvPicPr>
            <a:picLocks noChangeAspect="1"/>
          </p:cNvPicPr>
          <p:nvPr/>
        </p:nvPicPr>
        <p:blipFill>
          <a:blip r:embed="rId27"/>
          <a:stretch>
            <a:fillRect/>
          </a:stretch>
        </p:blipFill>
        <p:spPr>
          <a:xfrm>
            <a:off x="8294375" y="4805888"/>
            <a:ext cx="314741" cy="295944"/>
          </a:xfrm>
          <a:prstGeom prst="rect">
            <a:avLst/>
          </a:prstGeom>
        </p:spPr>
      </p:pic>
      <p:sp>
        <p:nvSpPr>
          <p:cNvPr id="20" name="Rectangle 19"/>
          <p:cNvSpPr/>
          <p:nvPr/>
        </p:nvSpPr>
        <p:spPr>
          <a:xfrm>
            <a:off x="8138305" y="49001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23" name="Straight Connector 22"/>
          <p:cNvCxnSpPr/>
          <p:nvPr/>
        </p:nvCxnSpPr>
        <p:spPr>
          <a:xfrm rot="10800000" flipV="1">
            <a:off x="8046230" y="4947744"/>
            <a:ext cx="88900" cy="79376"/>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8141480" y="504934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27" name="Straight Connector 26"/>
          <p:cNvCxnSpPr>
            <a:stCxn id="26" idx="1"/>
          </p:cNvCxnSpPr>
          <p:nvPr/>
        </p:nvCxnSpPr>
        <p:spPr>
          <a:xfrm rot="10800000">
            <a:off x="6293630" y="5072205"/>
            <a:ext cx="1847850"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rot="10800000">
            <a:off x="6242830" y="5023945"/>
            <a:ext cx="1812926"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201555" y="50017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34" name="Straight Connector 33"/>
          <p:cNvCxnSpPr/>
          <p:nvPr/>
        </p:nvCxnSpPr>
        <p:spPr>
          <a:xfrm rot="10800000" flipV="1">
            <a:off x="8020051" y="4757243"/>
            <a:ext cx="223033" cy="217982"/>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p:nvCxnSpPr>
        <p:spPr>
          <a:xfrm rot="10800000" flipV="1">
            <a:off x="7823980" y="4973145"/>
            <a:ext cx="200025" cy="254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7776355" y="495409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42" name="Straight Connector 41"/>
          <p:cNvCxnSpPr/>
          <p:nvPr/>
        </p:nvCxnSpPr>
        <p:spPr>
          <a:xfrm rot="10800000" flipV="1">
            <a:off x="6264276" y="5071570"/>
            <a:ext cx="29357" cy="2748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10800000" flipV="1">
            <a:off x="3021500" y="5100440"/>
            <a:ext cx="3244850" cy="1587"/>
          </a:xfrm>
          <a:prstGeom prst="line">
            <a:avLst/>
          </a:prstGeom>
          <a:ln w="9525" cap="flat" cmpd="sng" algn="ctr">
            <a:gradFill flip="none" rotWithShape="1">
              <a:gsLst>
                <a:gs pos="100000">
                  <a:schemeClr val="accent1"/>
                </a:gs>
                <a:gs pos="0">
                  <a:schemeClr val="bg1"/>
                </a:gs>
                <a:gs pos="50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970700" y="5079803"/>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Rectangle 58"/>
          <p:cNvSpPr/>
          <p:nvPr/>
        </p:nvSpPr>
        <p:spPr>
          <a:xfrm>
            <a:off x="6019800" y="500380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60" name="Straight Connector 59"/>
          <p:cNvCxnSpPr/>
          <p:nvPr/>
        </p:nvCxnSpPr>
        <p:spPr>
          <a:xfrm rot="10800000">
            <a:off x="454025" y="5026025"/>
            <a:ext cx="5562600" cy="1588"/>
          </a:xfrm>
          <a:prstGeom prst="line">
            <a:avLst/>
          </a:prstGeom>
          <a:ln w="9525" cap="flat" cmpd="sng" algn="ctr">
            <a:gradFill flip="none" rotWithShape="1">
              <a:gsLst>
                <a:gs pos="100000">
                  <a:schemeClr val="accent1"/>
                </a:gs>
                <a:gs pos="0">
                  <a:schemeClr val="bg1"/>
                </a:gs>
                <a:gs pos="53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62" name="Rectangle 61"/>
          <p:cNvSpPr/>
          <p:nvPr/>
        </p:nvSpPr>
        <p:spPr>
          <a:xfrm>
            <a:off x="406400" y="5003800"/>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1294329556"/>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 id="2147483877" r:id="rId12"/>
    <p:sldLayoutId id="2147483878" r:id="rId13"/>
    <p:sldLayoutId id="2147483879" r:id="rId14"/>
    <p:sldLayoutId id="2147483880" r:id="rId15"/>
    <p:sldLayoutId id="2147483881" r:id="rId16"/>
    <p:sldLayoutId id="2147483882" r:id="rId17"/>
    <p:sldLayoutId id="2147483883" r:id="rId18"/>
    <p:sldLayoutId id="2147483884" r:id="rId19"/>
    <p:sldLayoutId id="2147483885" r:id="rId20"/>
    <p:sldLayoutId id="2147483886" r:id="rId21"/>
    <p:sldLayoutId id="2147483887" r:id="rId22"/>
    <p:sldLayoutId id="2147483888" r:id="rId23"/>
    <p:sldLayoutId id="2147483889" r:id="rId24"/>
    <p:sldLayoutId id="2147483890" r:id="rId25"/>
  </p:sldLayoutIdLst>
  <p:hf hdr="0" ftr="0" dt="0"/>
  <p:txStyles>
    <p:titleStyle>
      <a:lvl1pPr algn="l" defTabSz="457200" rtl="0" eaLnBrk="1" latinLnBrk="0" hangingPunct="1">
        <a:lnSpc>
          <a:spcPct val="100000"/>
        </a:lnSpc>
        <a:spcBef>
          <a:spcPct val="0"/>
        </a:spcBef>
        <a:buNone/>
        <a:defRPr sz="2800" b="0" i="0" kern="1200" spc="0" baseline="0">
          <a:solidFill>
            <a:srgbClr val="003C71"/>
          </a:solidFill>
          <a:latin typeface="Intel Clear"/>
          <a:ea typeface="Intel Clear Light" panose="020B0404020203020204" pitchFamily="34" charset="0"/>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rgbClr val="003C71"/>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rgbClr val="003C71"/>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rgbClr val="003C71"/>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rgbClr val="003C71"/>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1587" y="4759452"/>
            <a:ext cx="9144000" cy="384048"/>
          </a:xfrm>
          <a:prstGeom prst="rect">
            <a:avLst/>
          </a:prstGeom>
          <a:gradFill flip="none" rotWithShape="1">
            <a:gsLst>
              <a:gs pos="32000">
                <a:schemeClr val="tx2"/>
              </a:gs>
              <a:gs pos="95000">
                <a:srgbClr val="009FDF"/>
              </a:gs>
              <a:gs pos="78000">
                <a:srgbClr val="0071C5"/>
              </a:gs>
            </a:gsLst>
            <a:lin ang="19860000" scaled="0"/>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pic>
        <p:nvPicPr>
          <p:cNvPr id="11" name="Picture 2" descr="\\.psf\Home\Desktop\Intel.png"/>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239915" y="4830589"/>
            <a:ext cx="364336" cy="240131"/>
          </a:xfrm>
          <a:prstGeom prst="rect">
            <a:avLst/>
          </a:prstGeom>
          <a:noFill/>
          <a:extLst>
            <a:ext uri="{909E8E84-426E-40DD-AFC4-6F175D3DCCD1}">
              <a14:hiddenFill xmlns:a14="http://schemas.microsoft.com/office/drawing/2010/main">
                <a:solidFill>
                  <a:srgbClr val="FFFFFF"/>
                </a:solidFill>
              </a14:hiddenFill>
            </a:ext>
          </a:extLst>
        </p:spPr>
      </p:pic>
      <p:cxnSp>
        <p:nvCxnSpPr>
          <p:cNvPr id="12" name="Straight Connector 11"/>
          <p:cNvCxnSpPr/>
          <p:nvPr/>
        </p:nvCxnSpPr>
        <p:spPr>
          <a:xfrm>
            <a:off x="8718551" y="4824510"/>
            <a:ext cx="2381" cy="237744"/>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455613" y="310130"/>
            <a:ext cx="8229600" cy="868680"/>
          </a:xfrm>
          <a:prstGeom prst="rect">
            <a:avLst/>
          </a:prstGeom>
        </p:spPr>
        <p:txBody>
          <a:bodyPr vert="horz" lIns="0" tIns="0" rIns="0" bIns="0" rtlCol="0" anchor="t" anchorCtr="0">
            <a:noAutofit/>
          </a:bodyPr>
          <a:lstStyle/>
          <a:p>
            <a:r>
              <a:rPr lang="en-US" dirty="0"/>
              <a:t>28pt Intel Clear Headline</a:t>
            </a:r>
          </a:p>
        </p:txBody>
      </p:sp>
      <p:sp>
        <p:nvSpPr>
          <p:cNvPr id="3" name="Text Placeholder 2"/>
          <p:cNvSpPr>
            <a:spLocks noGrp="1"/>
          </p:cNvSpPr>
          <p:nvPr>
            <p:ph type="body" idx="1"/>
          </p:nvPr>
        </p:nvSpPr>
        <p:spPr>
          <a:xfrm>
            <a:off x="455613" y="1203325"/>
            <a:ext cx="8228012"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6" name="Slide Number Placeholder 5"/>
          <p:cNvSpPr>
            <a:spLocks noGrp="1"/>
          </p:cNvSpPr>
          <p:nvPr>
            <p:ph type="sldNum" sz="quarter" idx="4"/>
          </p:nvPr>
        </p:nvSpPr>
        <p:spPr>
          <a:xfrm>
            <a:off x="8720932" y="4816638"/>
            <a:ext cx="285020" cy="273844"/>
          </a:xfrm>
          <a:prstGeom prst="rect">
            <a:avLst/>
          </a:prstGeom>
        </p:spPr>
        <p:txBody>
          <a:bodyPr vert="horz" lIns="0" tIns="0" rIns="0" bIns="0" rtlCol="0" anchor="ctr"/>
          <a:lstStyle>
            <a:lvl1pPr algn="r">
              <a:defRPr sz="800">
                <a:solidFill>
                  <a:schemeClr val="bg1"/>
                </a:solidFill>
                <a:latin typeface="+mn-lt"/>
                <a:cs typeface="Intel Clear"/>
              </a:defRPr>
            </a:lvl1pPr>
          </a:lstStyle>
          <a:p>
            <a:fld id="{EE2556C5-CE8C-6547-B838-EA80C61A4AF7}" type="slidenum">
              <a:rPr lang="en-US" smtClean="0"/>
              <a:pPr/>
              <a:t>‹#›</a:t>
            </a:fld>
            <a:endParaRPr lang="en-US" dirty="0"/>
          </a:p>
        </p:txBody>
      </p:sp>
      <p:sp>
        <p:nvSpPr>
          <p:cNvPr id="8" name="Rectangle 7"/>
          <p:cNvSpPr/>
          <p:nvPr userDrawn="1"/>
        </p:nvSpPr>
        <p:spPr>
          <a:xfrm>
            <a:off x="454026" y="4936786"/>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2019,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15" name="Footer Placeholder 4"/>
          <p:cNvSpPr>
            <a:spLocks noGrp="1"/>
          </p:cNvSpPr>
          <p:nvPr>
            <p:ph type="ftr" sz="quarter" idx="3"/>
          </p:nvPr>
        </p:nvSpPr>
        <p:spPr>
          <a:xfrm>
            <a:off x="3124200" y="4816638"/>
            <a:ext cx="2895600" cy="273844"/>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
        <p:nvSpPr>
          <p:cNvPr id="4" name="Action Button: Custom 3">
            <a:hlinkClick r:id="" action="ppaction://noaction" highlightClick="1"/>
          </p:cNvPr>
          <p:cNvSpPr/>
          <p:nvPr userDrawn="1"/>
        </p:nvSpPr>
        <p:spPr>
          <a:xfrm>
            <a:off x="454026" y="4816638"/>
            <a:ext cx="996155" cy="113635"/>
          </a:xfrm>
          <a:prstGeom prst="actionButtonBlank">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800" b="0" dirty="0">
                <a:solidFill>
                  <a:schemeClr val="tx1"/>
                </a:solidFill>
                <a:hlinkClick r:id="" action="ppaction://noaction"/>
              </a:rPr>
              <a:t>Optimization Notice</a:t>
            </a:r>
            <a:endParaRPr lang="en-US" sz="800" b="0" dirty="0">
              <a:solidFill>
                <a:schemeClr val="tx1"/>
              </a:solidFill>
            </a:endParaRPr>
          </a:p>
        </p:txBody>
      </p:sp>
    </p:spTree>
    <p:extLst>
      <p:ext uri="{BB962C8B-B14F-4D97-AF65-F5344CB8AC3E}">
        <p14:creationId xmlns:p14="http://schemas.microsoft.com/office/powerpoint/2010/main" val="626463633"/>
      </p:ext>
    </p:extLst>
  </p:cSld>
  <p:clrMap bg1="lt1" tx1="dk1" bg2="lt2" tx2="dk2" accent1="accent1" accent2="accent2" accent3="accent3" accent4="accent4" accent5="accent5" accent6="accent6" hlink="hlink" folHlink="folHlink"/>
  <p:sldLayoutIdLst>
    <p:sldLayoutId id="2147484760" r:id="rId1"/>
    <p:sldLayoutId id="2147484761" r:id="rId2"/>
    <p:sldLayoutId id="2147484762" r:id="rId3"/>
    <p:sldLayoutId id="2147484763" r:id="rId4"/>
    <p:sldLayoutId id="2147484764" r:id="rId5"/>
    <p:sldLayoutId id="2147484765" r:id="rId6"/>
    <p:sldLayoutId id="2147484766" r:id="rId7"/>
    <p:sldLayoutId id="2147484767" r:id="rId8"/>
    <p:sldLayoutId id="2147484768" r:id="rId9"/>
    <p:sldLayoutId id="2147484769" r:id="rId10"/>
    <p:sldLayoutId id="2147484770" r:id="rId11"/>
    <p:sldLayoutId id="2147484771" r:id="rId12"/>
    <p:sldLayoutId id="2147484772" r:id="rId13"/>
    <p:sldLayoutId id="2147484773" r:id="rId14"/>
    <p:sldLayoutId id="2147484774" r:id="rId15"/>
    <p:sldLayoutId id="2147484775" r:id="rId16"/>
    <p:sldLayoutId id="2147484776" r:id="rId17"/>
    <p:sldLayoutId id="2147484778" r:id="rId18"/>
    <p:sldLayoutId id="2147484779" r:id="rId19"/>
    <p:sldLayoutId id="2147484780" r:id="rId20"/>
  </p:sldLayoutIdLst>
  <p:hf hdr="0" dt="0"/>
  <p:txStyles>
    <p:titleStyle>
      <a:lvl1pPr algn="l" defTabSz="457200"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userDrawn="1"/>
        </p:nvSpPr>
        <p:spPr>
          <a:xfrm>
            <a:off x="1" y="4751407"/>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userDrawn="1"/>
        </p:nvSpPr>
        <p:spPr>
          <a:xfrm rot="5400000">
            <a:off x="6568903"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p>
            <a:r>
              <a:rPr lang="en-US"/>
              <a:t>Body copy Intel clear light 28 point</a:t>
            </a:r>
          </a:p>
          <a:p>
            <a:pPr lvl="1"/>
            <a:r>
              <a:rPr lang="en-US"/>
              <a:t>Sub Bullet one 24 point</a:t>
            </a:r>
          </a:p>
          <a:p>
            <a:pPr lvl="2"/>
            <a:r>
              <a:rPr lang="en-US"/>
              <a:t>Sub Bullet two 20 point</a:t>
            </a:r>
          </a:p>
          <a:p>
            <a:pPr lvl="3"/>
            <a:r>
              <a:rPr lang="en-US"/>
              <a:t>Sub Bullet three 18 point</a:t>
            </a:r>
          </a:p>
          <a:p>
            <a:pPr lvl="4"/>
            <a:r>
              <a:rPr lang="en-US"/>
              <a:t>Sub Bullet four 16 point</a:t>
            </a:r>
            <a:br>
              <a:rPr lang="en-US"/>
            </a:br>
            <a:endParaRPr lang="en-US"/>
          </a:p>
          <a:p>
            <a:pPr lvl="2"/>
            <a:endParaRPr/>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p>
            <a:r>
              <a:rPr lang="en-US"/>
              <a:t>40pt Intel Clear Light Text Goes Here</a:t>
            </a:r>
            <a:endParaRPr/>
          </a:p>
        </p:txBody>
      </p:sp>
      <p:sp>
        <p:nvSpPr>
          <p:cNvPr id="2" name="Rectangle 1">
            <a:extLst>
              <a:ext uri="{FF2B5EF4-FFF2-40B4-BE49-F238E27FC236}">
                <a16:creationId xmlns:a16="http://schemas.microsoft.com/office/drawing/2014/main" id="{6D33D527-2918-4752-A9A7-0BDBA010BB39}"/>
              </a:ext>
            </a:extLst>
          </p:cNvPr>
          <p:cNvSpPr/>
          <p:nvPr userDrawn="1"/>
        </p:nvSpPr>
        <p:spPr>
          <a:xfrm>
            <a:off x="4108572" y="4921878"/>
            <a:ext cx="926857" cy="207749"/>
          </a:xfrm>
          <a:prstGeom prst="rect">
            <a:avLst/>
          </a:prstGeom>
        </p:spPr>
        <p:txBody>
          <a:bodyPr wrap="none">
            <a:spAutoFit/>
          </a:bodyPr>
          <a:lstStyle/>
          <a:p>
            <a:pPr algn="ctr"/>
            <a:r>
              <a:rPr lang="en-US" sz="750">
                <a:solidFill>
                  <a:schemeClr val="bg2"/>
                </a:solidFill>
              </a:rPr>
              <a:t>Intel Confidential</a:t>
            </a:r>
          </a:p>
        </p:txBody>
      </p:sp>
      <p:pic>
        <p:nvPicPr>
          <p:cNvPr id="6" name="Graphic 5">
            <a:extLst>
              <a:ext uri="{FF2B5EF4-FFF2-40B4-BE49-F238E27FC236}">
                <a16:creationId xmlns:a16="http://schemas.microsoft.com/office/drawing/2014/main" id="{DCACDBB0-BD96-446C-8F63-C56E4AA10FBD}"/>
              </a:ext>
            </a:extLst>
          </p:cNvPr>
          <p:cNvPicPr>
            <a:picLocks noChangeAspect="1"/>
          </p:cNvPicPr>
          <p:nvPr userDrawn="1"/>
        </p:nvPicPr>
        <p:blipFill>
          <a:blip r:embed="rId30">
            <a:extLst>
              <a:ext uri="{96DAC541-7B7A-43D3-8B79-37D633B846F1}">
                <asvg:svgBlip xmlns:asvg="http://schemas.microsoft.com/office/drawing/2016/SVG/main" r:embed="rId31"/>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bg2"/>
              </a:solidFill>
              <a:effectLst/>
              <a:uFillTx/>
              <a:latin typeface="+mn-lt"/>
              <a:ea typeface="+mn-ea"/>
              <a:cs typeface="+mn-cs"/>
              <a:sym typeface="Helvetica Neue"/>
            </a:endParaRPr>
          </a:p>
        </p:txBody>
      </p:sp>
    </p:spTree>
    <p:extLst>
      <p:ext uri="{BB962C8B-B14F-4D97-AF65-F5344CB8AC3E}">
        <p14:creationId xmlns:p14="http://schemas.microsoft.com/office/powerpoint/2010/main" val="3853880394"/>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 id="2147484897" r:id="rId12"/>
    <p:sldLayoutId id="2147484898" r:id="rId13"/>
    <p:sldLayoutId id="2147484899" r:id="rId14"/>
    <p:sldLayoutId id="2147484900" r:id="rId15"/>
    <p:sldLayoutId id="2147484901" r:id="rId16"/>
    <p:sldLayoutId id="2147484902" r:id="rId17"/>
    <p:sldLayoutId id="2147484903" r:id="rId18"/>
    <p:sldLayoutId id="2147484904" r:id="rId19"/>
    <p:sldLayoutId id="2147484905" r:id="rId20"/>
    <p:sldLayoutId id="2147484906" r:id="rId21"/>
    <p:sldLayoutId id="2147484907" r:id="rId22"/>
    <p:sldLayoutId id="2147484908" r:id="rId23"/>
    <p:sldLayoutId id="2147484909" r:id="rId24"/>
    <p:sldLayoutId id="2147484910" r:id="rId25"/>
    <p:sldLayoutId id="2147484911" r:id="rId26"/>
    <p:sldLayoutId id="2147484912" r:id="rId27"/>
    <p:sldLayoutId id="2147484913" r:id="rId2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marL="0" marR="0" indent="0" algn="l" defTabSz="457200" latinLnBrk="0">
        <a:lnSpc>
          <a:spcPct val="90000"/>
        </a:lnSpc>
        <a:spcBef>
          <a:spcPts val="0"/>
        </a:spcBef>
        <a:spcAft>
          <a:spcPts val="0"/>
        </a:spcAft>
        <a:buClrTx/>
        <a:buSzTx/>
        <a:buFontTx/>
        <a:buNone/>
        <a:tabLst/>
        <a:defRPr sz="30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latinLnBrk="0">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50" marR="0" indent="-152400" algn="l" defTabSz="457200" latinLnBrk="0">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46" marR="0" indent="-148233" algn="l" defTabSz="457200" latinLnBrk="0">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68" marR="0" indent="-171450" algn="l" defTabSz="457200" latinLnBrk="0">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418" marR="0" indent="-171450" algn="l" defTabSz="457200" latinLnBrk="0">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25"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userDrawn="1"/>
        </p:nvSpPr>
        <p:spPr>
          <a:xfrm>
            <a:off x="1" y="4751407"/>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userDrawn="1"/>
        </p:nvSpPr>
        <p:spPr>
          <a:xfrm rot="5400000">
            <a:off x="6568903"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p>
            <a:r>
              <a:rPr lang="en-US"/>
              <a:t>Body copy Intel clear light 28 point</a:t>
            </a:r>
          </a:p>
          <a:p>
            <a:pPr lvl="1"/>
            <a:r>
              <a:rPr lang="en-US"/>
              <a:t>Sub Bullet one 24 point</a:t>
            </a:r>
          </a:p>
          <a:p>
            <a:pPr lvl="2"/>
            <a:r>
              <a:rPr lang="en-US"/>
              <a:t>Sub Bullet two 20 point</a:t>
            </a:r>
          </a:p>
          <a:p>
            <a:pPr lvl="3"/>
            <a:r>
              <a:rPr lang="en-US"/>
              <a:t>Sub Bullet three 18 point</a:t>
            </a:r>
          </a:p>
          <a:p>
            <a:pPr lvl="4"/>
            <a:r>
              <a:rPr lang="en-US"/>
              <a:t>Sub Bullet four 16 point</a:t>
            </a:r>
            <a:br>
              <a:rPr lang="en-US"/>
            </a:br>
            <a:endParaRPr lang="en-US"/>
          </a:p>
          <a:p>
            <a:pPr lvl="2"/>
            <a:endParaRPr/>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p>
            <a:r>
              <a:rPr lang="en-US"/>
              <a:t>40pt Intel Clear Light Text Goes Here</a:t>
            </a:r>
            <a:endParaRPr/>
          </a:p>
        </p:txBody>
      </p:sp>
      <p:sp>
        <p:nvSpPr>
          <p:cNvPr id="2" name="Rectangle 1">
            <a:extLst>
              <a:ext uri="{FF2B5EF4-FFF2-40B4-BE49-F238E27FC236}">
                <a16:creationId xmlns:a16="http://schemas.microsoft.com/office/drawing/2014/main" id="{6D33D527-2918-4752-A9A7-0BDBA010BB39}"/>
              </a:ext>
            </a:extLst>
          </p:cNvPr>
          <p:cNvSpPr/>
          <p:nvPr userDrawn="1"/>
        </p:nvSpPr>
        <p:spPr>
          <a:xfrm>
            <a:off x="4106168" y="4921878"/>
            <a:ext cx="931666" cy="207749"/>
          </a:xfrm>
          <a:prstGeom prst="rect">
            <a:avLst/>
          </a:prstGeom>
        </p:spPr>
        <p:txBody>
          <a:bodyPr wrap="none">
            <a:spAutoFit/>
          </a:bodyPr>
          <a:lstStyle/>
          <a:p>
            <a:pPr algn="ctr"/>
            <a:r>
              <a:rPr lang="en-US" sz="750">
                <a:solidFill>
                  <a:schemeClr val="bg2"/>
                </a:solidFill>
              </a:rPr>
              <a:t>Intel Confidential</a:t>
            </a:r>
          </a:p>
        </p:txBody>
      </p:sp>
      <p:pic>
        <p:nvPicPr>
          <p:cNvPr id="6" name="Graphic 5">
            <a:extLst>
              <a:ext uri="{FF2B5EF4-FFF2-40B4-BE49-F238E27FC236}">
                <a16:creationId xmlns:a16="http://schemas.microsoft.com/office/drawing/2014/main" id="{DCACDBB0-BD96-446C-8F63-C56E4AA10FBD}"/>
              </a:ext>
            </a:extLst>
          </p:cNvPr>
          <p:cNvPicPr>
            <a:picLocks noChangeAspect="1"/>
          </p:cNvPicPr>
          <p:nvPr userDrawn="1"/>
        </p:nvPicPr>
        <p:blipFill>
          <a:blip r:embed="rId30">
            <a:extLst>
              <a:ext uri="{96DAC541-7B7A-43D3-8B79-37D633B846F1}">
                <asvg:svgBlip xmlns:asvg="http://schemas.microsoft.com/office/drawing/2016/SVG/main" r:embed="rId31"/>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bg2"/>
              </a:solidFill>
              <a:effectLst/>
              <a:uFillTx/>
              <a:latin typeface="+mn-lt"/>
              <a:ea typeface="+mn-ea"/>
              <a:cs typeface="+mn-cs"/>
              <a:sym typeface="Helvetica Neue"/>
            </a:endParaRPr>
          </a:p>
        </p:txBody>
      </p:sp>
    </p:spTree>
    <p:extLst>
      <p:ext uri="{BB962C8B-B14F-4D97-AF65-F5344CB8AC3E}">
        <p14:creationId xmlns:p14="http://schemas.microsoft.com/office/powerpoint/2010/main" val="1825496422"/>
      </p:ext>
    </p:extLst>
  </p:cSld>
  <p:clrMap bg1="lt1" tx1="dk1" bg2="lt2" tx2="dk2" accent1="accent1" accent2="accent2" accent3="accent3" accent4="accent4" accent5="accent5" accent6="accent6" hlink="hlink" folHlink="folHlink"/>
  <p:sldLayoutIdLst>
    <p:sldLayoutId id="2147484915" r:id="rId1"/>
    <p:sldLayoutId id="2147484916" r:id="rId2"/>
    <p:sldLayoutId id="2147484917" r:id="rId3"/>
    <p:sldLayoutId id="2147484918" r:id="rId4"/>
    <p:sldLayoutId id="2147484919" r:id="rId5"/>
    <p:sldLayoutId id="2147484920" r:id="rId6"/>
    <p:sldLayoutId id="2147484921" r:id="rId7"/>
    <p:sldLayoutId id="2147484922" r:id="rId8"/>
    <p:sldLayoutId id="2147484923" r:id="rId9"/>
    <p:sldLayoutId id="2147484924" r:id="rId10"/>
    <p:sldLayoutId id="2147484925" r:id="rId11"/>
    <p:sldLayoutId id="2147484926" r:id="rId12"/>
    <p:sldLayoutId id="2147484927" r:id="rId13"/>
    <p:sldLayoutId id="2147484928" r:id="rId14"/>
    <p:sldLayoutId id="2147484929" r:id="rId15"/>
    <p:sldLayoutId id="2147484930" r:id="rId16"/>
    <p:sldLayoutId id="2147484931" r:id="rId17"/>
    <p:sldLayoutId id="2147484932" r:id="rId18"/>
    <p:sldLayoutId id="2147484933" r:id="rId19"/>
    <p:sldLayoutId id="2147484934" r:id="rId20"/>
    <p:sldLayoutId id="2147484935" r:id="rId21"/>
    <p:sldLayoutId id="2147484936" r:id="rId22"/>
    <p:sldLayoutId id="2147484937" r:id="rId23"/>
    <p:sldLayoutId id="2147484938" r:id="rId24"/>
    <p:sldLayoutId id="2147484939" r:id="rId25"/>
    <p:sldLayoutId id="2147484940" r:id="rId26"/>
    <p:sldLayoutId id="2147484941" r:id="rId27"/>
    <p:sldLayoutId id="2147484942" r:id="rId2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marL="0" marR="0" indent="0" algn="l" defTabSz="457200" latinLnBrk="0">
        <a:lnSpc>
          <a:spcPct val="90000"/>
        </a:lnSpc>
        <a:spcBef>
          <a:spcPts val="0"/>
        </a:spcBef>
        <a:spcAft>
          <a:spcPts val="0"/>
        </a:spcAft>
        <a:buClrTx/>
        <a:buSzTx/>
        <a:buFontTx/>
        <a:buNone/>
        <a:tabLst/>
        <a:defRPr sz="30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latinLnBrk="0">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50" marR="0" indent="-152400" algn="l" defTabSz="457200" latinLnBrk="0">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46" marR="0" indent="-148233" algn="l" defTabSz="457200" latinLnBrk="0">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68" marR="0" indent="-171450" algn="l" defTabSz="457200" latinLnBrk="0">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418" marR="0" indent="-171450" algn="l" defTabSz="457200" latinLnBrk="0">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25"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p>
            <a:r>
              <a:rPr lang="en-US"/>
              <a:t>Body copy Intel clear light 28 point</a:t>
            </a:r>
          </a:p>
          <a:p>
            <a:pPr lvl="1"/>
            <a:r>
              <a:rPr lang="en-US"/>
              <a:t>Sub Bullet one 24 point</a:t>
            </a:r>
          </a:p>
          <a:p>
            <a:pPr lvl="2"/>
            <a:r>
              <a:rPr lang="en-US"/>
              <a:t>Sub Bullet two 20 point</a:t>
            </a:r>
          </a:p>
          <a:p>
            <a:pPr lvl="3"/>
            <a:r>
              <a:rPr lang="en-US"/>
              <a:t>Sub Bullet three 18 point</a:t>
            </a:r>
          </a:p>
          <a:p>
            <a:pPr lvl="4"/>
            <a:r>
              <a:rPr lang="en-US"/>
              <a:t>Sub Bullet four 16 point</a:t>
            </a:r>
            <a:br>
              <a:rPr lang="en-US"/>
            </a:br>
            <a:endParaRPr lang="en-US"/>
          </a:p>
          <a:p>
            <a:pPr lvl="2"/>
            <a:endParaRPr/>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p>
            <a:r>
              <a:rPr lang="en-US"/>
              <a:t>40pt Intel Clear Light Text Goes Here</a:t>
            </a:r>
            <a:endParaRPr/>
          </a:p>
        </p:txBody>
      </p:sp>
    </p:spTree>
    <p:extLst>
      <p:ext uri="{BB962C8B-B14F-4D97-AF65-F5344CB8AC3E}">
        <p14:creationId xmlns:p14="http://schemas.microsoft.com/office/powerpoint/2010/main" val="2064939364"/>
      </p:ext>
    </p:extLst>
  </p:cSld>
  <p:clrMap bg1="lt1" tx1="dk1" bg2="lt2" tx2="dk2" accent1="accent1" accent2="accent2" accent3="accent3" accent4="accent4" accent5="accent5" accent6="accent6" hlink="hlink" folHlink="folHlink"/>
  <p:sldLayoutIdLst>
    <p:sldLayoutId id="2147484971" r:id="rId1"/>
    <p:sldLayoutId id="2147484972" r:id="rId2"/>
    <p:sldLayoutId id="2147484973" r:id="rId3"/>
    <p:sldLayoutId id="2147484974" r:id="rId4"/>
    <p:sldLayoutId id="2147484975" r:id="rId5"/>
    <p:sldLayoutId id="2147484976" r:id="rId6"/>
    <p:sldLayoutId id="2147484977" r:id="rId7"/>
    <p:sldLayoutId id="2147484978" r:id="rId8"/>
    <p:sldLayoutId id="2147484979" r:id="rId9"/>
    <p:sldLayoutId id="2147484980" r:id="rId10"/>
    <p:sldLayoutId id="2147484981" r:id="rId11"/>
    <p:sldLayoutId id="2147484982" r:id="rId12"/>
    <p:sldLayoutId id="2147484983" r:id="rId13"/>
    <p:sldLayoutId id="2147484984" r:id="rId14"/>
    <p:sldLayoutId id="2147484985" r:id="rId15"/>
    <p:sldLayoutId id="2147484986" r:id="rId16"/>
    <p:sldLayoutId id="2147484987" r:id="rId17"/>
    <p:sldLayoutId id="2147484988" r:id="rId18"/>
    <p:sldLayoutId id="2147484989" r:id="rId19"/>
    <p:sldLayoutId id="2147484990" r:id="rId20"/>
    <p:sldLayoutId id="2147484991" r:id="rId21"/>
    <p:sldLayoutId id="2147484992" r:id="rId22"/>
    <p:sldLayoutId id="2147484993" r:id="rId23"/>
    <p:sldLayoutId id="2147484994" r:id="rId24"/>
    <p:sldLayoutId id="2147484995" r:id="rId25"/>
    <p:sldLayoutId id="2147484996" r:id="rId2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marL="0" marR="0" indent="0" algn="l" defTabSz="457200" eaLnBrk="1" latinLnBrk="0" hangingPunct="1">
        <a:lnSpc>
          <a:spcPct val="90000"/>
        </a:lnSpc>
        <a:spcBef>
          <a:spcPts val="0"/>
        </a:spcBef>
        <a:spcAft>
          <a:spcPts val="0"/>
        </a:spcAft>
        <a:buClrTx/>
        <a:buSzTx/>
        <a:buFontTx/>
        <a:buNone/>
        <a:tabLst/>
        <a:defRPr sz="30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eaLnBrk="1" latinLnBrk="0" hangingPunct="1">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50" marR="0" indent="-152400" algn="l" defTabSz="457200" eaLnBrk="1" latinLnBrk="0" hangingPunct="1">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46" marR="0" indent="-148233"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6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41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2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userDrawn="1"/>
        </p:nvSpPr>
        <p:spPr>
          <a:xfrm>
            <a:off x="-23117" y="4751407"/>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userDrawn="1"/>
        </p:nvSpPr>
        <p:spPr>
          <a:xfrm rot="5400000">
            <a:off x="6568903"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p>
            <a:r>
              <a:rPr lang="en-US"/>
              <a:t>Body copy Intel clear light 28 point</a:t>
            </a:r>
          </a:p>
          <a:p>
            <a:pPr lvl="1"/>
            <a:r>
              <a:rPr lang="en-US"/>
              <a:t>Sub Bullet one 24 point</a:t>
            </a:r>
          </a:p>
          <a:p>
            <a:pPr lvl="2"/>
            <a:r>
              <a:rPr lang="en-US"/>
              <a:t>Sub Bullet two 20 point</a:t>
            </a:r>
          </a:p>
          <a:p>
            <a:pPr lvl="3"/>
            <a:r>
              <a:rPr lang="en-US"/>
              <a:t>Sub Bullet three 18 point</a:t>
            </a:r>
          </a:p>
          <a:p>
            <a:pPr lvl="4"/>
            <a:r>
              <a:rPr lang="en-US"/>
              <a:t>Sub Bullet four 16 point</a:t>
            </a:r>
            <a:br>
              <a:rPr lang="en-US"/>
            </a:br>
            <a:endParaRPr lang="en-US"/>
          </a:p>
          <a:p>
            <a:pPr lvl="2"/>
            <a:endParaRPr/>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p>
            <a:r>
              <a:rPr lang="en-US"/>
              <a:t>40pt Intel Clear Light Text Goes Here</a:t>
            </a:r>
            <a:endParaRPr/>
          </a:p>
        </p:txBody>
      </p:sp>
      <p:sp>
        <p:nvSpPr>
          <p:cNvPr id="5" name="Rectangle 4">
            <a:extLst>
              <a:ext uri="{FF2B5EF4-FFF2-40B4-BE49-F238E27FC236}">
                <a16:creationId xmlns:a16="http://schemas.microsoft.com/office/drawing/2014/main" id="{7FE2005A-EE28-4562-A018-55A90BB1BA11}"/>
              </a:ext>
            </a:extLst>
          </p:cNvPr>
          <p:cNvSpPr/>
          <p:nvPr userDrawn="1"/>
        </p:nvSpPr>
        <p:spPr>
          <a:xfrm>
            <a:off x="362258" y="4921878"/>
            <a:ext cx="1885453" cy="207749"/>
          </a:xfrm>
          <a:prstGeom prst="rect">
            <a:avLst/>
          </a:prstGeom>
        </p:spPr>
        <p:txBody>
          <a:bodyPr wrap="none">
            <a:spAutoFit/>
          </a:bodyPr>
          <a:lstStyle/>
          <a:p>
            <a:pPr algn="l"/>
            <a:r>
              <a:rPr lang="en-US" sz="750">
                <a:solidFill>
                  <a:schemeClr val="bg2"/>
                </a:solidFill>
              </a:rPr>
              <a:t>Intel® oneAPI Math Kernel Library 2021</a:t>
            </a:r>
          </a:p>
        </p:txBody>
      </p:sp>
      <p:pic>
        <p:nvPicPr>
          <p:cNvPr id="6" name="Graphic 5">
            <a:extLst>
              <a:ext uri="{FF2B5EF4-FFF2-40B4-BE49-F238E27FC236}">
                <a16:creationId xmlns:a16="http://schemas.microsoft.com/office/drawing/2014/main" id="{DCACDBB0-BD96-446C-8F63-C56E4AA10FBD}"/>
              </a:ext>
            </a:extLst>
          </p:cNvPr>
          <p:cNvPicPr>
            <a:picLocks noChangeAspect="1"/>
          </p:cNvPicPr>
          <p:nvPr userDrawn="1"/>
        </p:nvPicPr>
        <p:blipFill>
          <a:blip r:embed="rId33">
            <a:extLst>
              <a:ext uri="{96DAC541-7B7A-43D3-8B79-37D633B846F1}">
                <asvg:svgBlip xmlns:asvg="http://schemas.microsoft.com/office/drawing/2016/SVG/main" r:embed="rId34"/>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bg2"/>
              </a:solidFill>
              <a:effectLst/>
              <a:uFillTx/>
              <a:latin typeface="+mn-lt"/>
              <a:ea typeface="+mn-ea"/>
              <a:cs typeface="+mn-cs"/>
              <a:sym typeface="Helvetica Neue"/>
            </a:endParaRPr>
          </a:p>
        </p:txBody>
      </p:sp>
    </p:spTree>
    <p:extLst>
      <p:ext uri="{BB962C8B-B14F-4D97-AF65-F5344CB8AC3E}">
        <p14:creationId xmlns:p14="http://schemas.microsoft.com/office/powerpoint/2010/main" val="1332433996"/>
      </p:ext>
    </p:extLst>
  </p:cSld>
  <p:clrMap bg1="lt1" tx1="dk1" bg2="lt2" tx2="dk2" accent1="accent1" accent2="accent2" accent3="accent3" accent4="accent4" accent5="accent5" accent6="accent6" hlink="hlink" folHlink="folHlink"/>
  <p:sldLayoutIdLst>
    <p:sldLayoutId id="2147485021" r:id="rId1"/>
    <p:sldLayoutId id="2147485022" r:id="rId2"/>
    <p:sldLayoutId id="2147485023" r:id="rId3"/>
    <p:sldLayoutId id="2147485024" r:id="rId4"/>
    <p:sldLayoutId id="2147485025" r:id="rId5"/>
    <p:sldLayoutId id="2147485026" r:id="rId6"/>
    <p:sldLayoutId id="2147485027" r:id="rId7"/>
    <p:sldLayoutId id="2147485028" r:id="rId8"/>
    <p:sldLayoutId id="2147485029" r:id="rId9"/>
    <p:sldLayoutId id="2147485030" r:id="rId10"/>
    <p:sldLayoutId id="2147485031" r:id="rId11"/>
    <p:sldLayoutId id="2147485032" r:id="rId12"/>
    <p:sldLayoutId id="2147485033" r:id="rId13"/>
    <p:sldLayoutId id="2147485034" r:id="rId14"/>
    <p:sldLayoutId id="2147485035" r:id="rId15"/>
    <p:sldLayoutId id="2147485036" r:id="rId16"/>
    <p:sldLayoutId id="2147485037" r:id="rId17"/>
    <p:sldLayoutId id="2147485038" r:id="rId18"/>
    <p:sldLayoutId id="2147485039" r:id="rId19"/>
    <p:sldLayoutId id="2147485040" r:id="rId20"/>
    <p:sldLayoutId id="2147485041" r:id="rId21"/>
    <p:sldLayoutId id="2147485042" r:id="rId22"/>
    <p:sldLayoutId id="2147485043" r:id="rId23"/>
    <p:sldLayoutId id="2147485044" r:id="rId24"/>
    <p:sldLayoutId id="2147485045" r:id="rId25"/>
    <p:sldLayoutId id="2147485046" r:id="rId26"/>
    <p:sldLayoutId id="2147485047" r:id="rId27"/>
    <p:sldLayoutId id="2147485048" r:id="rId28"/>
    <p:sldLayoutId id="2147485049" r:id="rId29"/>
    <p:sldLayoutId id="2147485050" r:id="rId30"/>
    <p:sldLayoutId id="2147485052" r:id="rId3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marL="0" marR="0" indent="0" algn="l" defTabSz="457200" eaLnBrk="1" latinLnBrk="0" hangingPunct="1">
        <a:lnSpc>
          <a:spcPct val="90000"/>
        </a:lnSpc>
        <a:spcBef>
          <a:spcPts val="0"/>
        </a:spcBef>
        <a:spcAft>
          <a:spcPts val="0"/>
        </a:spcAft>
        <a:buClrTx/>
        <a:buSzTx/>
        <a:buFontTx/>
        <a:buNone/>
        <a:tabLst/>
        <a:defRPr sz="30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eaLnBrk="1" latinLnBrk="0" hangingPunct="1">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50" marR="0" indent="-152400" algn="l" defTabSz="457200" eaLnBrk="1" latinLnBrk="0" hangingPunct="1">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46" marR="0" indent="-148233"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6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41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2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userDrawn="1"/>
        </p:nvSpPr>
        <p:spPr>
          <a:xfrm>
            <a:off x="-23117" y="4751407"/>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userDrawn="1"/>
        </p:nvSpPr>
        <p:spPr>
          <a:xfrm rot="5400000">
            <a:off x="6568903"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p>
            <a:r>
              <a:rPr lang="en-US"/>
              <a:t>Body copy Intel clear light 28 point</a:t>
            </a:r>
          </a:p>
          <a:p>
            <a:pPr lvl="1"/>
            <a:r>
              <a:rPr lang="en-US"/>
              <a:t>Sub Bullet one 24 point</a:t>
            </a:r>
          </a:p>
          <a:p>
            <a:pPr lvl="2"/>
            <a:r>
              <a:rPr lang="en-US"/>
              <a:t>Sub Bullet two 20 point</a:t>
            </a:r>
          </a:p>
          <a:p>
            <a:pPr lvl="3"/>
            <a:r>
              <a:rPr lang="en-US"/>
              <a:t>Sub Bullet three 18 point</a:t>
            </a:r>
          </a:p>
          <a:p>
            <a:pPr lvl="4"/>
            <a:r>
              <a:rPr lang="en-US"/>
              <a:t>Sub Bullet four 16 point</a:t>
            </a:r>
            <a:br>
              <a:rPr lang="en-US"/>
            </a:br>
            <a:endParaRPr lang="en-US"/>
          </a:p>
          <a:p>
            <a:pPr lvl="2"/>
            <a:endParaRPr/>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p>
            <a:r>
              <a:rPr lang="en-US"/>
              <a:t>40pt Intel Clear Light Text Goes Here</a:t>
            </a:r>
            <a:endParaRPr/>
          </a:p>
        </p:txBody>
      </p:sp>
      <p:sp>
        <p:nvSpPr>
          <p:cNvPr id="5" name="Rectangle 4">
            <a:extLst>
              <a:ext uri="{FF2B5EF4-FFF2-40B4-BE49-F238E27FC236}">
                <a16:creationId xmlns:a16="http://schemas.microsoft.com/office/drawing/2014/main" id="{7FE2005A-EE28-4562-A018-55A90BB1BA11}"/>
              </a:ext>
            </a:extLst>
          </p:cNvPr>
          <p:cNvSpPr/>
          <p:nvPr userDrawn="1"/>
        </p:nvSpPr>
        <p:spPr>
          <a:xfrm>
            <a:off x="362257" y="4921878"/>
            <a:ext cx="1207382" cy="207749"/>
          </a:xfrm>
          <a:prstGeom prst="rect">
            <a:avLst/>
          </a:prstGeom>
        </p:spPr>
        <p:txBody>
          <a:bodyPr wrap="none">
            <a:spAutoFit/>
          </a:bodyPr>
          <a:lstStyle/>
          <a:p>
            <a:pPr algn="l"/>
            <a:r>
              <a:rPr lang="en-US" sz="750">
                <a:solidFill>
                  <a:schemeClr val="bg2"/>
                </a:solidFill>
              </a:rPr>
              <a:t>Intel Technical Webinar</a:t>
            </a:r>
          </a:p>
        </p:txBody>
      </p:sp>
      <p:pic>
        <p:nvPicPr>
          <p:cNvPr id="6" name="Graphic 5">
            <a:extLst>
              <a:ext uri="{FF2B5EF4-FFF2-40B4-BE49-F238E27FC236}">
                <a16:creationId xmlns:a16="http://schemas.microsoft.com/office/drawing/2014/main" id="{DCACDBB0-BD96-446C-8F63-C56E4AA10FBD}"/>
              </a:ext>
            </a:extLst>
          </p:cNvPr>
          <p:cNvPicPr>
            <a:picLocks noChangeAspect="1"/>
          </p:cNvPicPr>
          <p:nvPr userDrawn="1"/>
        </p:nvPicPr>
        <p:blipFill>
          <a:blip r:embed="rId30">
            <a:extLst>
              <a:ext uri="{96DAC541-7B7A-43D3-8B79-37D633B846F1}">
                <asvg:svgBlip xmlns:asvg="http://schemas.microsoft.com/office/drawing/2016/SVG/main" r:embed="rId31"/>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bg2"/>
              </a:solidFill>
              <a:effectLst/>
              <a:uFillTx/>
              <a:latin typeface="+mn-lt"/>
              <a:ea typeface="+mn-ea"/>
              <a:cs typeface="+mn-cs"/>
              <a:sym typeface="Helvetica Neue"/>
            </a:endParaRPr>
          </a:p>
        </p:txBody>
      </p:sp>
    </p:spTree>
    <p:extLst>
      <p:ext uri="{BB962C8B-B14F-4D97-AF65-F5344CB8AC3E}">
        <p14:creationId xmlns:p14="http://schemas.microsoft.com/office/powerpoint/2010/main" val="2291624411"/>
      </p:ext>
    </p:extLst>
  </p:cSld>
  <p:clrMap bg1="lt1" tx1="dk1" bg2="lt2" tx2="dk2" accent1="accent1" accent2="accent2" accent3="accent3" accent4="accent4" accent5="accent5" accent6="accent6" hlink="hlink" folHlink="folHlink"/>
  <p:sldLayoutIdLst>
    <p:sldLayoutId id="2147485054" r:id="rId1"/>
    <p:sldLayoutId id="2147485055" r:id="rId2"/>
    <p:sldLayoutId id="2147485056" r:id="rId3"/>
    <p:sldLayoutId id="2147485057" r:id="rId4"/>
    <p:sldLayoutId id="2147485058" r:id="rId5"/>
    <p:sldLayoutId id="2147485059" r:id="rId6"/>
    <p:sldLayoutId id="2147485060" r:id="rId7"/>
    <p:sldLayoutId id="2147485061" r:id="rId8"/>
    <p:sldLayoutId id="2147485062" r:id="rId9"/>
    <p:sldLayoutId id="2147485063" r:id="rId10"/>
    <p:sldLayoutId id="2147485064" r:id="rId11"/>
    <p:sldLayoutId id="2147485065" r:id="rId12"/>
    <p:sldLayoutId id="2147485066" r:id="rId13"/>
    <p:sldLayoutId id="2147485067" r:id="rId14"/>
    <p:sldLayoutId id="2147485068" r:id="rId15"/>
    <p:sldLayoutId id="2147485069" r:id="rId16"/>
    <p:sldLayoutId id="2147485070" r:id="rId17"/>
    <p:sldLayoutId id="2147485071" r:id="rId18"/>
    <p:sldLayoutId id="2147485072" r:id="rId19"/>
    <p:sldLayoutId id="2147485073" r:id="rId20"/>
    <p:sldLayoutId id="2147485074" r:id="rId21"/>
    <p:sldLayoutId id="2147485075" r:id="rId22"/>
    <p:sldLayoutId id="2147485076" r:id="rId23"/>
    <p:sldLayoutId id="2147485077" r:id="rId24"/>
    <p:sldLayoutId id="2147485078" r:id="rId25"/>
    <p:sldLayoutId id="2147485079" r:id="rId26"/>
    <p:sldLayoutId id="2147485080" r:id="rId27"/>
    <p:sldLayoutId id="2147485081" r:id="rId2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marL="0" marR="0" indent="0" algn="l" defTabSz="457200" eaLnBrk="1" latinLnBrk="0" hangingPunct="1">
        <a:lnSpc>
          <a:spcPct val="90000"/>
        </a:lnSpc>
        <a:spcBef>
          <a:spcPts val="0"/>
        </a:spcBef>
        <a:spcAft>
          <a:spcPts val="0"/>
        </a:spcAft>
        <a:buClrTx/>
        <a:buSzTx/>
        <a:buFontTx/>
        <a:buNone/>
        <a:tabLst/>
        <a:defRPr sz="30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eaLnBrk="1" latinLnBrk="0" hangingPunct="1">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50" marR="0" indent="-152400" algn="l" defTabSz="457200" eaLnBrk="1" latinLnBrk="0" hangingPunct="1">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46" marR="0" indent="-148233"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6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41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2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0"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4"/>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endParaRPr lang="en-US" dirty="0"/>
          </a:p>
        </p:txBody>
      </p:sp>
    </p:spTree>
    <p:extLst>
      <p:ext uri="{BB962C8B-B14F-4D97-AF65-F5344CB8AC3E}">
        <p14:creationId xmlns:p14="http://schemas.microsoft.com/office/powerpoint/2010/main" val="389195976"/>
      </p:ext>
    </p:extLst>
  </p:cSld>
  <p:clrMap bg1="lt1" tx1="dk1" bg2="lt2" tx2="dk2" accent1="accent1" accent2="accent2" accent3="accent3" accent4="accent4" accent5="accent5" accent6="accent6" hlink="hlink" folHlink="folHlink"/>
  <p:sldLayoutIdLst>
    <p:sldLayoutId id="2147485084" r:id="rId1"/>
    <p:sldLayoutId id="2147485085" r:id="rId2"/>
    <p:sldLayoutId id="2147485086" r:id="rId3"/>
    <p:sldLayoutId id="2147485087" r:id="rId4"/>
    <p:sldLayoutId id="2147485088"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457189"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189"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19" indent="-225419" algn="l" defTabSz="457189"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486" indent="-228594" algn="l" defTabSz="457189"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39" indent="-228594" algn="l" defTabSz="457189"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180" indent="-228594" algn="l" defTabSz="457189"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537" indent="-228594" algn="l" defTabSz="457189" rtl="0" eaLnBrk="1" latinLnBrk="0" hangingPunct="1">
        <a:spcBef>
          <a:spcPct val="20000"/>
        </a:spcBef>
        <a:buFont typeface="Arial"/>
        <a:buChar char="•"/>
        <a:defRPr sz="2000" kern="1200">
          <a:solidFill>
            <a:schemeClr val="tx1"/>
          </a:solidFill>
          <a:latin typeface="+mn-lt"/>
          <a:ea typeface="+mn-ea"/>
          <a:cs typeface="+mn-cs"/>
        </a:defRPr>
      </a:lvl6pPr>
      <a:lvl7pPr marL="2971726" indent="-228594" algn="l" defTabSz="457189" rtl="0" eaLnBrk="1" latinLnBrk="0" hangingPunct="1">
        <a:spcBef>
          <a:spcPct val="20000"/>
        </a:spcBef>
        <a:buFont typeface="Arial"/>
        <a:buChar char="•"/>
        <a:defRPr sz="2000" kern="1200">
          <a:solidFill>
            <a:schemeClr val="tx1"/>
          </a:solidFill>
          <a:latin typeface="+mn-lt"/>
          <a:ea typeface="+mn-ea"/>
          <a:cs typeface="+mn-cs"/>
        </a:defRPr>
      </a:lvl7pPr>
      <a:lvl8pPr marL="3428915" indent="-228594" algn="l" defTabSz="457189" rtl="0" eaLnBrk="1" latinLnBrk="0" hangingPunct="1">
        <a:spcBef>
          <a:spcPct val="20000"/>
        </a:spcBef>
        <a:buFont typeface="Arial"/>
        <a:buChar char="•"/>
        <a:defRPr sz="2000" kern="1200">
          <a:solidFill>
            <a:schemeClr val="tx1"/>
          </a:solidFill>
          <a:latin typeface="+mn-lt"/>
          <a:ea typeface="+mn-ea"/>
          <a:cs typeface="+mn-cs"/>
        </a:defRPr>
      </a:lvl8pPr>
      <a:lvl9pPr marL="3886103" indent="-228594" algn="l" defTabSz="45718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8"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2"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userDrawn="1"/>
        </p:nvSpPr>
        <p:spPr>
          <a:xfrm>
            <a:off x="1" y="4805590"/>
            <a:ext cx="8802740" cy="337911"/>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userDrawn="1"/>
        </p:nvSpPr>
        <p:spPr>
          <a:xfrm rot="5400000">
            <a:off x="6570576" y="2232166"/>
            <a:ext cx="4805588" cy="341260"/>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Intel Clear" panose="020B0604020203020204" pitchFamily="34" charset="0"/>
              <a:ea typeface="Intel Clear" panose="020B0604020203020204" pitchFamily="34" charset="0"/>
              <a:cs typeface="Intel Clear" panose="020B0604020203020204" pitchFamily="34" charset="0"/>
              <a:sym typeface="Helvetica Neue Medium"/>
            </a:endParaRPr>
          </a:p>
        </p:txBody>
      </p:sp>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p>
            <a:r>
              <a:rPr lang="en-US"/>
              <a:t>Body copy Intel clear light 28 point</a:t>
            </a:r>
          </a:p>
          <a:p>
            <a:pPr lvl="1"/>
            <a:r>
              <a:rPr lang="en-US"/>
              <a:t>Sub Bullet one 24 point</a:t>
            </a:r>
          </a:p>
          <a:p>
            <a:pPr lvl="2"/>
            <a:r>
              <a:rPr lang="en-US"/>
              <a:t>Sub Bullet two 20 point</a:t>
            </a:r>
          </a:p>
          <a:p>
            <a:pPr lvl="3"/>
            <a:r>
              <a:rPr lang="en-US"/>
              <a:t>Sub Bullet three 18 point</a:t>
            </a:r>
          </a:p>
          <a:p>
            <a:pPr lvl="4"/>
            <a:r>
              <a:rPr lang="en-US"/>
              <a:t>Sub Bullet four 16 point</a:t>
            </a:r>
            <a:br>
              <a:rPr lang="en-US"/>
            </a:br>
            <a:endParaRPr lang="en-US"/>
          </a:p>
          <a:p>
            <a:pPr lvl="2"/>
            <a:endParaRPr/>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p>
            <a:r>
              <a:rPr lang="en-US"/>
              <a:t>40pt Intel Clear Light Text Goes Here</a:t>
            </a:r>
            <a:endParaRPr/>
          </a:p>
        </p:txBody>
      </p:sp>
      <p:pic>
        <p:nvPicPr>
          <p:cNvPr id="6" name="Graphic 5">
            <a:extLst>
              <a:ext uri="{FF2B5EF4-FFF2-40B4-BE49-F238E27FC236}">
                <a16:creationId xmlns:a16="http://schemas.microsoft.com/office/drawing/2014/main" id="{DCACDBB0-BD96-446C-8F63-C56E4AA10FBD}"/>
              </a:ext>
            </a:extLst>
          </p:cNvPr>
          <p:cNvPicPr>
            <a:picLocks noChangeAspect="1"/>
          </p:cNvPicPr>
          <p:nvPr userDrawn="1"/>
        </p:nvPicPr>
        <p:blipFill>
          <a:blip r:embed="rId37">
            <a:extLst>
              <a:ext uri="{96DAC541-7B7A-43D3-8B79-37D633B846F1}">
                <asvg:svgBlip xmlns:asvg="http://schemas.microsoft.com/office/drawing/2016/SVG/main" r:embed="rId38"/>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Intel Clear" panose="020B0604020203020204" pitchFamily="34" charset="0"/>
                <a:cs typeface="Intel Clear" panose="020B0604020203020204" pitchFamily="34" charset="0"/>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bg2"/>
              </a:solidFill>
              <a:effectLst/>
              <a:uFillTx/>
              <a:latin typeface="+mn-lt"/>
              <a:ea typeface="Intel Clear" panose="020B0604020203020204" pitchFamily="34" charset="0"/>
              <a:cs typeface="Intel Clear" panose="020B0604020203020204" pitchFamily="34" charset="0"/>
              <a:sym typeface="Helvetica Neue"/>
            </a:endParaRPr>
          </a:p>
        </p:txBody>
      </p:sp>
    </p:spTree>
    <p:extLst>
      <p:ext uri="{BB962C8B-B14F-4D97-AF65-F5344CB8AC3E}">
        <p14:creationId xmlns:p14="http://schemas.microsoft.com/office/powerpoint/2010/main" val="375830237"/>
      </p:ext>
    </p:extLst>
  </p:cSld>
  <p:clrMap bg1="lt1" tx1="dk1" bg2="lt2" tx2="dk2" accent1="accent1" accent2="accent2" accent3="accent3" accent4="accent4" accent5="accent5" accent6="accent6" hlink="hlink" folHlink="folHlink"/>
  <p:sldLayoutIdLst>
    <p:sldLayoutId id="2147485152" r:id="rId1"/>
    <p:sldLayoutId id="2147485153" r:id="rId2"/>
    <p:sldLayoutId id="2147485154" r:id="rId3"/>
    <p:sldLayoutId id="2147485155" r:id="rId4"/>
    <p:sldLayoutId id="2147485156" r:id="rId5"/>
    <p:sldLayoutId id="2147485157" r:id="rId6"/>
    <p:sldLayoutId id="2147485158" r:id="rId7"/>
    <p:sldLayoutId id="2147485159" r:id="rId8"/>
    <p:sldLayoutId id="2147485160" r:id="rId9"/>
    <p:sldLayoutId id="2147485161" r:id="rId10"/>
    <p:sldLayoutId id="2147485162" r:id="rId11"/>
    <p:sldLayoutId id="2147485163" r:id="rId12"/>
    <p:sldLayoutId id="2147485164" r:id="rId13"/>
    <p:sldLayoutId id="2147485165" r:id="rId14"/>
    <p:sldLayoutId id="2147485166" r:id="rId15"/>
    <p:sldLayoutId id="2147485167" r:id="rId16"/>
    <p:sldLayoutId id="2147485168" r:id="rId17"/>
    <p:sldLayoutId id="2147485169" r:id="rId18"/>
    <p:sldLayoutId id="2147485170" r:id="rId19"/>
    <p:sldLayoutId id="2147485171" r:id="rId20"/>
    <p:sldLayoutId id="2147485172" r:id="rId21"/>
    <p:sldLayoutId id="2147485173" r:id="rId22"/>
    <p:sldLayoutId id="2147485174" r:id="rId23"/>
    <p:sldLayoutId id="2147485175" r:id="rId24"/>
    <p:sldLayoutId id="2147485176" r:id="rId25"/>
    <p:sldLayoutId id="2147485177" r:id="rId26"/>
    <p:sldLayoutId id="2147485178" r:id="rId27"/>
    <p:sldLayoutId id="2147485179" r:id="rId28"/>
    <p:sldLayoutId id="2147485180" r:id="rId29"/>
    <p:sldLayoutId id="2147485181" r:id="rId30"/>
    <p:sldLayoutId id="2147485182" r:id="rId31"/>
    <p:sldLayoutId id="2147485183" r:id="rId32"/>
    <p:sldLayoutId id="2147485184" r:id="rId33"/>
    <p:sldLayoutId id="2147485185" r:id="rId34"/>
    <p:sldLayoutId id="2147485186" r:id="rId3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marL="0" marR="0" indent="0" algn="l" defTabSz="457200" latinLnBrk="0">
        <a:lnSpc>
          <a:spcPct val="90000"/>
        </a:lnSpc>
        <a:spcBef>
          <a:spcPts val="0"/>
        </a:spcBef>
        <a:spcAft>
          <a:spcPts val="0"/>
        </a:spcAft>
        <a:buClrTx/>
        <a:buSzTx/>
        <a:buFontTx/>
        <a:buNone/>
        <a:tabLst/>
        <a:defRPr sz="30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latinLnBrk="0">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50" marR="0" indent="-152400" algn="l" defTabSz="457200" latinLnBrk="0">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46" marR="0" indent="-148233" algn="l" defTabSz="457200" latinLnBrk="0">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68" marR="0" indent="-171450" algn="l" defTabSz="457200" latinLnBrk="0">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418" marR="0" indent="-171450" algn="l" defTabSz="457200" latinLnBrk="0">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25"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userDrawn="1"/>
        </p:nvSpPr>
        <p:spPr>
          <a:xfrm>
            <a:off x="1" y="4751407"/>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userDrawn="1"/>
        </p:nvSpPr>
        <p:spPr>
          <a:xfrm rot="5400000">
            <a:off x="6568903"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p>
            <a:r>
              <a:rPr lang="en-US"/>
              <a:t>Body copy Intel clear light 28 point</a:t>
            </a:r>
          </a:p>
          <a:p>
            <a:pPr lvl="1"/>
            <a:r>
              <a:rPr lang="en-US"/>
              <a:t>Sub Bullet one 24 point</a:t>
            </a:r>
          </a:p>
          <a:p>
            <a:pPr lvl="2"/>
            <a:r>
              <a:rPr lang="en-US"/>
              <a:t>Sub Bullet two 20 point</a:t>
            </a:r>
          </a:p>
          <a:p>
            <a:pPr lvl="3"/>
            <a:r>
              <a:rPr lang="en-US"/>
              <a:t>Sub Bullet three 18 point</a:t>
            </a:r>
          </a:p>
          <a:p>
            <a:pPr lvl="4"/>
            <a:r>
              <a:rPr lang="en-US"/>
              <a:t>Sub Bullet four 16 point</a:t>
            </a:r>
            <a:br>
              <a:rPr lang="en-US"/>
            </a:br>
            <a:endParaRPr lang="en-US"/>
          </a:p>
          <a:p>
            <a:pPr lvl="2"/>
            <a:endParaRPr/>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p>
            <a:r>
              <a:rPr lang="en-US"/>
              <a:t>40pt Intel Clear Light Text Goes Here</a:t>
            </a:r>
            <a:endParaRPr/>
          </a:p>
        </p:txBody>
      </p:sp>
      <p:sp>
        <p:nvSpPr>
          <p:cNvPr id="5" name="Rectangle 4" hidden="1">
            <a:extLst>
              <a:ext uri="{FF2B5EF4-FFF2-40B4-BE49-F238E27FC236}">
                <a16:creationId xmlns:a16="http://schemas.microsoft.com/office/drawing/2014/main" id="{7FE2005A-EE28-4562-A018-55A90BB1BA11}"/>
              </a:ext>
            </a:extLst>
          </p:cNvPr>
          <p:cNvSpPr/>
          <p:nvPr userDrawn="1"/>
        </p:nvSpPr>
        <p:spPr>
          <a:xfrm>
            <a:off x="362258" y="4921878"/>
            <a:ext cx="1366080" cy="207749"/>
          </a:xfrm>
          <a:prstGeom prst="rect">
            <a:avLst/>
          </a:prstGeom>
        </p:spPr>
        <p:txBody>
          <a:bodyPr wrap="none">
            <a:spAutoFit/>
          </a:bodyPr>
          <a:lstStyle/>
          <a:p>
            <a:pPr algn="l"/>
            <a:r>
              <a:rPr lang="en-US" sz="750">
                <a:solidFill>
                  <a:schemeClr val="bg2"/>
                </a:solidFill>
              </a:rPr>
              <a:t>Department or Event Name</a:t>
            </a:r>
          </a:p>
        </p:txBody>
      </p:sp>
      <p:pic>
        <p:nvPicPr>
          <p:cNvPr id="6" name="Graphic 5">
            <a:extLst>
              <a:ext uri="{FF2B5EF4-FFF2-40B4-BE49-F238E27FC236}">
                <a16:creationId xmlns:a16="http://schemas.microsoft.com/office/drawing/2014/main" id="{DCACDBB0-BD96-446C-8F63-C56E4AA10FBD}"/>
              </a:ext>
            </a:extLst>
          </p:cNvPr>
          <p:cNvPicPr>
            <a:picLocks noChangeAspect="1"/>
          </p:cNvPicPr>
          <p:nvPr userDrawn="1"/>
        </p:nvPicPr>
        <p:blipFill>
          <a:blip r:embed="rId32" cstate="screen">
            <a:extLst>
              <a:ext uri="{28A0092B-C50C-407E-A947-70E740481C1C}">
                <a14:useLocalDpi xmlns:a14="http://schemas.microsoft.com/office/drawing/2010/main"/>
              </a:ext>
              <a:ext uri="{96DAC541-7B7A-43D3-8B79-37D633B846F1}">
                <asvg:svgBlip xmlns:asvg="http://schemas.microsoft.com/office/drawing/2016/SVG/main" r:embed="rId33"/>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userDrawn="1"/>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bg2"/>
              </a:solidFill>
              <a:effectLst/>
              <a:uFillTx/>
              <a:latin typeface="+mn-lt"/>
              <a:ea typeface="+mn-ea"/>
              <a:cs typeface="+mn-cs"/>
              <a:sym typeface="Helvetica Neue"/>
            </a:endParaRPr>
          </a:p>
        </p:txBody>
      </p:sp>
      <p:sp>
        <p:nvSpPr>
          <p:cNvPr id="7" name="Footer Placeholder 6">
            <a:extLst>
              <a:ext uri="{FF2B5EF4-FFF2-40B4-BE49-F238E27FC236}">
                <a16:creationId xmlns:a16="http://schemas.microsoft.com/office/drawing/2014/main" id="{A85443AF-8156-4586-8A31-392376C6BD4D}"/>
              </a:ext>
            </a:extLst>
          </p:cNvPr>
          <p:cNvSpPr>
            <a:spLocks noGrp="1"/>
          </p:cNvSpPr>
          <p:nvPr>
            <p:ph type="ftr" sz="quarter" idx="3"/>
          </p:nvPr>
        </p:nvSpPr>
        <p:spPr>
          <a:xfrm>
            <a:off x="3700989" y="4909542"/>
            <a:ext cx="1742023" cy="187039"/>
          </a:xfrm>
          <a:prstGeom prst="rect">
            <a:avLst/>
          </a:prstGeom>
        </p:spPr>
        <p:txBody>
          <a:bodyPr vert="horz" lIns="91440" tIns="45720" rIns="91440" bIns="45720" rtlCol="0" anchor="ctr"/>
          <a:lstStyle>
            <a:lvl1pPr algn="ctr">
              <a:lnSpc>
                <a:spcPct val="100000"/>
              </a:lnSpc>
              <a:spcBef>
                <a:spcPts val="0"/>
              </a:spcBef>
              <a:defRPr sz="750">
                <a:solidFill>
                  <a:schemeClr val="tx1">
                    <a:tint val="75000"/>
                  </a:schemeClr>
                </a:solidFill>
              </a:defRPr>
            </a:lvl1pPr>
          </a:lstStyle>
          <a:p>
            <a:r>
              <a:rPr lang="en-US">
                <a:solidFill>
                  <a:schemeClr val="bg2"/>
                </a:solidFill>
              </a:rPr>
              <a:t>Intel Confidential</a:t>
            </a:r>
            <a:endParaRPr lang="en-US" sz="750">
              <a:solidFill>
                <a:schemeClr val="bg2"/>
              </a:solidFill>
            </a:endParaRPr>
          </a:p>
        </p:txBody>
      </p:sp>
    </p:spTree>
    <p:extLst>
      <p:ext uri="{BB962C8B-B14F-4D97-AF65-F5344CB8AC3E}">
        <p14:creationId xmlns:p14="http://schemas.microsoft.com/office/powerpoint/2010/main" val="3695958672"/>
      </p:ext>
    </p:extLst>
  </p:cSld>
  <p:clrMap bg1="lt1" tx1="dk1" bg2="lt2" tx2="dk2" accent1="accent1" accent2="accent2" accent3="accent3" accent4="accent4" accent5="accent5" accent6="accent6" hlink="hlink" folHlink="folHlink"/>
  <p:sldLayoutIdLst>
    <p:sldLayoutId id="2147485188" r:id="rId1"/>
    <p:sldLayoutId id="2147485189" r:id="rId2"/>
    <p:sldLayoutId id="2147485190" r:id="rId3"/>
    <p:sldLayoutId id="2147485191" r:id="rId4"/>
    <p:sldLayoutId id="2147485192" r:id="rId5"/>
    <p:sldLayoutId id="2147485193" r:id="rId6"/>
    <p:sldLayoutId id="2147485194" r:id="rId7"/>
    <p:sldLayoutId id="2147485195" r:id="rId8"/>
    <p:sldLayoutId id="2147485196" r:id="rId9"/>
    <p:sldLayoutId id="2147485197" r:id="rId10"/>
    <p:sldLayoutId id="2147485198" r:id="rId11"/>
    <p:sldLayoutId id="2147485199" r:id="rId12"/>
    <p:sldLayoutId id="2147485200" r:id="rId13"/>
    <p:sldLayoutId id="2147485201" r:id="rId14"/>
    <p:sldLayoutId id="2147485202" r:id="rId15"/>
    <p:sldLayoutId id="2147485203" r:id="rId16"/>
    <p:sldLayoutId id="2147485204" r:id="rId17"/>
    <p:sldLayoutId id="2147485205" r:id="rId18"/>
    <p:sldLayoutId id="2147485206" r:id="rId19"/>
    <p:sldLayoutId id="2147485207" r:id="rId20"/>
    <p:sldLayoutId id="2147485208" r:id="rId21"/>
    <p:sldLayoutId id="2147485209" r:id="rId22"/>
    <p:sldLayoutId id="2147485210" r:id="rId23"/>
    <p:sldLayoutId id="2147485211" r:id="rId24"/>
    <p:sldLayoutId id="2147485212" r:id="rId25"/>
    <p:sldLayoutId id="2147485213" r:id="rId26"/>
    <p:sldLayoutId id="2147485214" r:id="rId27"/>
    <p:sldLayoutId id="2147485215" r:id="rId28"/>
    <p:sldLayoutId id="2147485216" r:id="rId29"/>
    <p:sldLayoutId id="2147485217" r:id="rId30"/>
  </p:sldLayoutIdLst>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hf sldNum="0" hdr="0" dt="0"/>
  <p:txStyles>
    <p:titleStyle>
      <a:lvl1pPr marL="0" marR="0" indent="0" algn="l" defTabSz="457200" latinLnBrk="0">
        <a:lnSpc>
          <a:spcPct val="90000"/>
        </a:lnSpc>
        <a:spcBef>
          <a:spcPts val="0"/>
        </a:spcBef>
        <a:spcAft>
          <a:spcPts val="0"/>
        </a:spcAft>
        <a:buClrTx/>
        <a:buSzTx/>
        <a:buFontTx/>
        <a:buNone/>
        <a:tabLst/>
        <a:defRPr sz="2700" b="0" i="0" u="none" strike="noStrike" cap="none" spc="0" baseline="0">
          <a:solidFill>
            <a:schemeClr val="bg2"/>
          </a:solidFill>
          <a:uFillTx/>
          <a:latin typeface="IntelOne Display Light" panose="020B0403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latinLnBrk="0">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latinLnBrk="0">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1pPr>
      <a:lvl2pPr marL="323850" marR="0" indent="-152400" algn="l" defTabSz="457200" latinLnBrk="0">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2pPr>
      <a:lvl3pPr marL="514946" marR="0" indent="-148233" algn="l" defTabSz="457200" latinLnBrk="0">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3pPr>
      <a:lvl4pPr marL="689968" marR="0" indent="-171450" algn="l" defTabSz="457200" latinLnBrk="0">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4pPr>
      <a:lvl5pPr marL="861418" marR="0" indent="-171450" algn="l" defTabSz="457200" latinLnBrk="0">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5pPr>
      <a:lvl6pPr marL="0" marR="0" indent="428625"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latinLnBrk="0">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latinLnBrk="0">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p:nvSpPr>
        <p:spPr>
          <a:xfrm>
            <a:off x="1" y="4751407"/>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p:nvSpPr>
        <p:spPr>
          <a:xfrm rot="5400000">
            <a:off x="6568903"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rmAutofit/>
          </a:bodyPr>
          <a:lstStyle/>
          <a:p>
            <a:r>
              <a:rPr lang="en-US" dirty="0"/>
              <a:t>Body copy Intel clear light 28 point</a:t>
            </a:r>
          </a:p>
          <a:p>
            <a:pPr lvl="1"/>
            <a:r>
              <a:rPr lang="en-US" dirty="0"/>
              <a:t>Sub Bullet one 24 point</a:t>
            </a:r>
          </a:p>
          <a:p>
            <a:pPr lvl="2"/>
            <a:r>
              <a:rPr lang="en-US" dirty="0"/>
              <a:t>Sub Bullet two 20 point</a:t>
            </a:r>
          </a:p>
          <a:p>
            <a:pPr lvl="3"/>
            <a:r>
              <a:rPr lang="en-US" dirty="0"/>
              <a:t>Sub Bullet three 18 point</a:t>
            </a:r>
          </a:p>
          <a:p>
            <a:pPr lvl="4"/>
            <a:r>
              <a:rPr lang="en-US" dirty="0"/>
              <a:t>Sub Bullet four 16 point</a:t>
            </a:r>
            <a:br>
              <a:rPr lang="en-US" dirty="0"/>
            </a:br>
            <a:endParaRPr lang="en-US" dirty="0"/>
          </a:p>
          <a:p>
            <a:pPr lvl="2"/>
            <a:endParaRPr dirty="0"/>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p>
            <a:r>
              <a:rPr lang="en-US" dirty="0"/>
              <a:t>40pt Intel Clear Light Text Goes Here</a:t>
            </a:r>
            <a:endParaRPr dirty="0"/>
          </a:p>
        </p:txBody>
      </p:sp>
      <p:sp>
        <p:nvSpPr>
          <p:cNvPr id="2" name="Rectangle 1">
            <a:extLst>
              <a:ext uri="{FF2B5EF4-FFF2-40B4-BE49-F238E27FC236}">
                <a16:creationId xmlns:a16="http://schemas.microsoft.com/office/drawing/2014/main" id="{6D33D527-2918-4752-A9A7-0BDBA010BB39}"/>
              </a:ext>
            </a:extLst>
          </p:cNvPr>
          <p:cNvSpPr/>
          <p:nvPr/>
        </p:nvSpPr>
        <p:spPr>
          <a:xfrm>
            <a:off x="4106168" y="4921878"/>
            <a:ext cx="931666" cy="207749"/>
          </a:xfrm>
          <a:prstGeom prst="rect">
            <a:avLst/>
          </a:prstGeom>
        </p:spPr>
        <p:txBody>
          <a:bodyPr wrap="none">
            <a:spAutoFit/>
          </a:bodyPr>
          <a:lstStyle/>
          <a:p>
            <a:pPr algn="ctr"/>
            <a:r>
              <a:rPr lang="en-US" sz="750" dirty="0">
                <a:solidFill>
                  <a:schemeClr val="bg2"/>
                </a:solidFill>
              </a:rPr>
              <a:t>Intel Confidential</a:t>
            </a:r>
          </a:p>
        </p:txBody>
      </p:sp>
      <p:sp>
        <p:nvSpPr>
          <p:cNvPr id="5" name="Rectangle 4">
            <a:extLst>
              <a:ext uri="{FF2B5EF4-FFF2-40B4-BE49-F238E27FC236}">
                <a16:creationId xmlns:a16="http://schemas.microsoft.com/office/drawing/2014/main" id="{7FE2005A-EE28-4562-A018-55A90BB1BA11}"/>
              </a:ext>
            </a:extLst>
          </p:cNvPr>
          <p:cNvSpPr/>
          <p:nvPr/>
        </p:nvSpPr>
        <p:spPr>
          <a:xfrm>
            <a:off x="362258" y="4921878"/>
            <a:ext cx="1366080" cy="207749"/>
          </a:xfrm>
          <a:prstGeom prst="rect">
            <a:avLst/>
          </a:prstGeom>
        </p:spPr>
        <p:txBody>
          <a:bodyPr wrap="none">
            <a:spAutoFit/>
          </a:bodyPr>
          <a:lstStyle/>
          <a:p>
            <a:pPr algn="l"/>
            <a:r>
              <a:rPr lang="en-US" sz="750" dirty="0">
                <a:solidFill>
                  <a:schemeClr val="bg2"/>
                </a:solidFill>
              </a:rPr>
              <a:t>Department or Event Name</a:t>
            </a:r>
          </a:p>
        </p:txBody>
      </p:sp>
      <p:pic>
        <p:nvPicPr>
          <p:cNvPr id="6" name="Graphic 5">
            <a:extLst>
              <a:ext uri="{FF2B5EF4-FFF2-40B4-BE49-F238E27FC236}">
                <a16:creationId xmlns:a16="http://schemas.microsoft.com/office/drawing/2014/main" id="{DCACDBB0-BD96-446C-8F63-C56E4AA10FBD}"/>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dirty="0">
              <a:ln>
                <a:noFill/>
              </a:ln>
              <a:solidFill>
                <a:schemeClr val="bg2"/>
              </a:solidFill>
              <a:effectLst/>
              <a:uFillTx/>
              <a:latin typeface="+mn-lt"/>
              <a:ea typeface="+mn-ea"/>
              <a:cs typeface="+mn-cs"/>
              <a:sym typeface="Helvetica Neue"/>
            </a:endParaRPr>
          </a:p>
        </p:txBody>
      </p:sp>
    </p:spTree>
    <p:extLst>
      <p:ext uri="{BB962C8B-B14F-4D97-AF65-F5344CB8AC3E}">
        <p14:creationId xmlns:p14="http://schemas.microsoft.com/office/powerpoint/2010/main" val="2372016127"/>
      </p:ext>
    </p:extLst>
  </p:cSld>
  <p:clrMap bg1="lt1" tx1="dk1" bg2="lt2" tx2="dk2" accent1="accent1" accent2="accent2" accent3="accent3" accent4="accent4" accent5="accent5" accent6="accent6" hlink="hlink" folHlink="folHlink"/>
  <p:sldLayoutIdLst>
    <p:sldLayoutId id="2147485219" r:id="rId1"/>
    <p:sldLayoutId id="2147485220" r:id="rId2"/>
    <p:sldLayoutId id="2147485221" r:id="rId3"/>
    <p:sldLayoutId id="2147485222" r:id="rId4"/>
    <p:sldLayoutId id="2147485223" r:id="rId5"/>
    <p:sldLayoutId id="2147485224" r:id="rId6"/>
    <p:sldLayoutId id="2147485225" r:id="rId7"/>
    <p:sldLayoutId id="2147485226" r:id="rId8"/>
    <p:sldLayoutId id="2147485227" r:id="rId9"/>
    <p:sldLayoutId id="2147485228" r:id="rId10"/>
    <p:sldLayoutId id="2147485229" r:id="rId11"/>
    <p:sldLayoutId id="2147485230" r:id="rId12"/>
    <p:sldLayoutId id="2147485231" r:id="rId13"/>
    <p:sldLayoutId id="2147485232" r:id="rId14"/>
    <p:sldLayoutId id="2147485233" r:id="rId15"/>
    <p:sldLayoutId id="2147485234" r:id="rId16"/>
    <p:sldLayoutId id="2147485235" r:id="rId17"/>
    <p:sldLayoutId id="2147485236" r:id="rId18"/>
    <p:sldLayoutId id="2147485237" r:id="rId19"/>
    <p:sldLayoutId id="2147485238" r:id="rId20"/>
    <p:sldLayoutId id="2147485239" r:id="rId21"/>
    <p:sldLayoutId id="2147485240" r:id="rId22"/>
    <p:sldLayoutId id="2147485241" r:id="rId23"/>
    <p:sldLayoutId id="2147485242" r:id="rId2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marL="0" marR="0" indent="0" algn="l" defTabSz="457200" eaLnBrk="1" latinLnBrk="0" hangingPunct="1">
        <a:lnSpc>
          <a:spcPct val="90000"/>
        </a:lnSpc>
        <a:spcBef>
          <a:spcPts val="0"/>
        </a:spcBef>
        <a:spcAft>
          <a:spcPts val="0"/>
        </a:spcAft>
        <a:buClrTx/>
        <a:buSzTx/>
        <a:buFontTx/>
        <a:buNone/>
        <a:tabLst/>
        <a:defRPr sz="27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eaLnBrk="1" latinLnBrk="0" hangingPunct="1">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50" marR="0" indent="-152400" algn="l" defTabSz="457200" eaLnBrk="1" latinLnBrk="0" hangingPunct="1">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46" marR="0" indent="-148233"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6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41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2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1587" y="4759452"/>
            <a:ext cx="9144000" cy="384048"/>
          </a:xfrm>
          <a:prstGeom prst="rect">
            <a:avLst/>
          </a:prstGeom>
          <a:gradFill flip="none" rotWithShape="1">
            <a:gsLst>
              <a:gs pos="0">
                <a:schemeClr val="tx2"/>
              </a:gs>
              <a:gs pos="50000">
                <a:schemeClr val="accent2"/>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cxnSp>
        <p:nvCxnSpPr>
          <p:cNvPr id="12" name="Straight Connector 11"/>
          <p:cNvCxnSpPr/>
          <p:nvPr/>
        </p:nvCxnSpPr>
        <p:spPr>
          <a:xfrm rot="5400000">
            <a:off x="8574487" y="4953397"/>
            <a:ext cx="291306" cy="1588"/>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455613" y="310130"/>
            <a:ext cx="8229600" cy="868680"/>
          </a:xfrm>
          <a:prstGeom prst="rect">
            <a:avLst/>
          </a:prstGeom>
        </p:spPr>
        <p:txBody>
          <a:bodyPr vert="horz" lIns="0" tIns="0" rIns="0" bIns="0" rtlCol="0" anchor="t" anchorCtr="0">
            <a:noAutofit/>
          </a:bodyPr>
          <a:lstStyle/>
          <a:p>
            <a:r>
              <a:rPr lang="en-US" dirty="0"/>
              <a:t>28pt Intel Clear Headline</a:t>
            </a:r>
          </a:p>
        </p:txBody>
      </p:sp>
      <p:sp>
        <p:nvSpPr>
          <p:cNvPr id="3" name="Text Placeholder 2"/>
          <p:cNvSpPr>
            <a:spLocks noGrp="1"/>
          </p:cNvSpPr>
          <p:nvPr>
            <p:ph type="body" idx="1"/>
          </p:nvPr>
        </p:nvSpPr>
        <p:spPr>
          <a:xfrm>
            <a:off x="455613" y="1203325"/>
            <a:ext cx="8228012"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5" name="Footer Placeholder 4"/>
          <p:cNvSpPr>
            <a:spLocks noGrp="1"/>
          </p:cNvSpPr>
          <p:nvPr>
            <p:ph type="ftr" sz="quarter" idx="3"/>
          </p:nvPr>
        </p:nvSpPr>
        <p:spPr>
          <a:xfrm>
            <a:off x="3124200" y="4809731"/>
            <a:ext cx="2895600" cy="250826"/>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
        <p:nvSpPr>
          <p:cNvPr id="6" name="Slide Number Placeholder 5"/>
          <p:cNvSpPr>
            <a:spLocks noGrp="1"/>
          </p:cNvSpPr>
          <p:nvPr>
            <p:ph type="sldNum" sz="quarter" idx="4"/>
          </p:nvPr>
        </p:nvSpPr>
        <p:spPr>
          <a:xfrm>
            <a:off x="8743950" y="4813471"/>
            <a:ext cx="262001" cy="247085"/>
          </a:xfrm>
          <a:prstGeom prst="rect">
            <a:avLst/>
          </a:prstGeom>
        </p:spPr>
        <p:txBody>
          <a:bodyPr vert="horz" lIns="0" tIns="0" rIns="0" bIns="0" rtlCol="0" anchor="ctr"/>
          <a:lstStyle>
            <a:lvl1pPr algn="r">
              <a:defRPr sz="800">
                <a:solidFill>
                  <a:schemeClr val="bg1"/>
                </a:solidFill>
                <a:latin typeface="+mn-lt"/>
                <a:cs typeface="Intel Clear Light" panose="020B0404020203020204" pitchFamily="34" charset="0"/>
              </a:defRPr>
            </a:lvl1pPr>
          </a:lstStyle>
          <a:p>
            <a:fld id="{EE2556C5-CE8C-6547-B838-EA80C61A4AF7}" type="slidenum">
              <a:rPr lang="en-US" smtClean="0"/>
              <a:pPr/>
              <a:t>‹#›</a:t>
            </a:fld>
            <a:endParaRPr lang="en-US" dirty="0"/>
          </a:p>
        </p:txBody>
      </p:sp>
      <p:pic>
        <p:nvPicPr>
          <p:cNvPr id="16" name="Picture 15" descr="StackedISWhite.png"/>
          <p:cNvPicPr>
            <a:picLocks noChangeAspect="1"/>
          </p:cNvPicPr>
          <p:nvPr/>
        </p:nvPicPr>
        <p:blipFill>
          <a:blip r:embed="rId29"/>
          <a:stretch>
            <a:fillRect/>
          </a:stretch>
        </p:blipFill>
        <p:spPr>
          <a:xfrm>
            <a:off x="8294375" y="4805888"/>
            <a:ext cx="314741" cy="295944"/>
          </a:xfrm>
          <a:prstGeom prst="rect">
            <a:avLst/>
          </a:prstGeom>
        </p:spPr>
      </p:pic>
      <p:sp>
        <p:nvSpPr>
          <p:cNvPr id="20" name="Rectangle 19"/>
          <p:cNvSpPr/>
          <p:nvPr/>
        </p:nvSpPr>
        <p:spPr>
          <a:xfrm>
            <a:off x="8138305" y="49001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3" name="Straight Connector 22"/>
          <p:cNvCxnSpPr/>
          <p:nvPr/>
        </p:nvCxnSpPr>
        <p:spPr>
          <a:xfrm rot="10800000" flipV="1">
            <a:off x="8046230" y="4947744"/>
            <a:ext cx="88900" cy="79376"/>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8141480" y="504934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7" name="Straight Connector 26"/>
          <p:cNvCxnSpPr>
            <a:stCxn id="26" idx="1"/>
          </p:cNvCxnSpPr>
          <p:nvPr/>
        </p:nvCxnSpPr>
        <p:spPr>
          <a:xfrm rot="10800000">
            <a:off x="6293630" y="5072205"/>
            <a:ext cx="1847850"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rot="10800000">
            <a:off x="6242830" y="5023945"/>
            <a:ext cx="1812926"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201555" y="50017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34" name="Straight Connector 33"/>
          <p:cNvCxnSpPr/>
          <p:nvPr/>
        </p:nvCxnSpPr>
        <p:spPr>
          <a:xfrm rot="10800000" flipV="1">
            <a:off x="8020051" y="4757243"/>
            <a:ext cx="223033" cy="217982"/>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p:nvCxnSpPr>
        <p:spPr>
          <a:xfrm rot="10800000" flipV="1">
            <a:off x="7823980" y="4973145"/>
            <a:ext cx="200025" cy="254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7776355" y="495409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2" name="Straight Connector 41"/>
          <p:cNvCxnSpPr/>
          <p:nvPr/>
        </p:nvCxnSpPr>
        <p:spPr>
          <a:xfrm rot="10800000" flipV="1">
            <a:off x="6264276" y="5071570"/>
            <a:ext cx="29357" cy="2748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10800000" flipV="1">
            <a:off x="3021500" y="5100440"/>
            <a:ext cx="3244850" cy="1587"/>
          </a:xfrm>
          <a:prstGeom prst="line">
            <a:avLst/>
          </a:prstGeom>
          <a:ln w="9525" cap="flat" cmpd="sng" algn="ctr">
            <a:gradFill flip="none" rotWithShape="1">
              <a:gsLst>
                <a:gs pos="100000">
                  <a:schemeClr val="accent1"/>
                </a:gs>
                <a:gs pos="0">
                  <a:schemeClr val="bg1"/>
                </a:gs>
                <a:gs pos="50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970700" y="5079803"/>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6019800" y="500380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0" name="Straight Connector 59"/>
          <p:cNvCxnSpPr/>
          <p:nvPr/>
        </p:nvCxnSpPr>
        <p:spPr>
          <a:xfrm rot="10800000">
            <a:off x="454025" y="5026025"/>
            <a:ext cx="5562600" cy="1588"/>
          </a:xfrm>
          <a:prstGeom prst="line">
            <a:avLst/>
          </a:prstGeom>
          <a:ln w="9525" cap="flat" cmpd="sng" algn="ctr">
            <a:gradFill flip="none" rotWithShape="1">
              <a:gsLst>
                <a:gs pos="100000">
                  <a:schemeClr val="accent1"/>
                </a:gs>
                <a:gs pos="0">
                  <a:schemeClr val="bg1"/>
                </a:gs>
                <a:gs pos="53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62" name="Rectangle 61"/>
          <p:cNvSpPr/>
          <p:nvPr/>
        </p:nvSpPr>
        <p:spPr>
          <a:xfrm>
            <a:off x="406400" y="5003800"/>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userDrawn="1"/>
        </p:nvSpPr>
        <p:spPr>
          <a:xfrm>
            <a:off x="454026" y="4936786"/>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2018,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25" name="Action Button: Custom 24">
            <a:hlinkClick r:id="" action="ppaction://noaction" highlightClick="1"/>
          </p:cNvPr>
          <p:cNvSpPr/>
          <p:nvPr userDrawn="1"/>
        </p:nvSpPr>
        <p:spPr>
          <a:xfrm>
            <a:off x="454026" y="4816638"/>
            <a:ext cx="996155" cy="113635"/>
          </a:xfrm>
          <a:prstGeom prst="actionButtonBlank">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800" b="0" dirty="0">
                <a:solidFill>
                  <a:schemeClr val="tx1"/>
                </a:solidFill>
                <a:hlinkClick r:id="" action="ppaction://customshow?id=0&amp;return=true"/>
              </a:rPr>
              <a:t>Optimization Notice</a:t>
            </a:r>
            <a:endParaRPr lang="en-US" sz="800" b="0" dirty="0">
              <a:solidFill>
                <a:schemeClr val="tx1"/>
              </a:solidFill>
            </a:endParaRPr>
          </a:p>
        </p:txBody>
      </p:sp>
    </p:spTree>
    <p:extLst>
      <p:ext uri="{BB962C8B-B14F-4D97-AF65-F5344CB8AC3E}">
        <p14:creationId xmlns:p14="http://schemas.microsoft.com/office/powerpoint/2010/main" val="2737959548"/>
      </p:ext>
    </p:extLst>
  </p:cSld>
  <p:clrMap bg1="lt1" tx1="dk1" bg2="lt2" tx2="dk2" accent1="accent1" accent2="accent2" accent3="accent3" accent4="accent4" accent5="accent5" accent6="accent6" hlink="hlink" folHlink="folHlink"/>
  <p:sldLayoutIdLst>
    <p:sldLayoutId id="2147483892" r:id="rId1"/>
    <p:sldLayoutId id="2147483893" r:id="rId2"/>
    <p:sldLayoutId id="2147483894" r:id="rId3"/>
    <p:sldLayoutId id="2147483895" r:id="rId4"/>
    <p:sldLayoutId id="2147483896" r:id="rId5"/>
    <p:sldLayoutId id="2147483897" r:id="rId6"/>
    <p:sldLayoutId id="2147483898" r:id="rId7"/>
    <p:sldLayoutId id="2147483899" r:id="rId8"/>
    <p:sldLayoutId id="2147483900" r:id="rId9"/>
    <p:sldLayoutId id="2147483901" r:id="rId10"/>
    <p:sldLayoutId id="2147483902" r:id="rId11"/>
    <p:sldLayoutId id="2147483903" r:id="rId12"/>
    <p:sldLayoutId id="2147483904" r:id="rId13"/>
    <p:sldLayoutId id="2147483905" r:id="rId14"/>
    <p:sldLayoutId id="2147483906" r:id="rId15"/>
    <p:sldLayoutId id="2147483907" r:id="rId16"/>
    <p:sldLayoutId id="2147483908" r:id="rId17"/>
    <p:sldLayoutId id="2147483909" r:id="rId18"/>
    <p:sldLayoutId id="2147483910" r:id="rId19"/>
    <p:sldLayoutId id="2147483911" r:id="rId20"/>
    <p:sldLayoutId id="2147483912" r:id="rId21"/>
    <p:sldLayoutId id="2147483914" r:id="rId22"/>
    <p:sldLayoutId id="2147483915" r:id="rId23"/>
    <p:sldLayoutId id="2147483944" r:id="rId24"/>
    <p:sldLayoutId id="2147483945" r:id="rId25"/>
    <p:sldLayoutId id="2147483947" r:id="rId26"/>
    <p:sldLayoutId id="2147483948" r:id="rId27"/>
  </p:sldLayoutIdLst>
  <p:hf hdr="0" ftr="0" dt="0"/>
  <p:txStyles>
    <p:titleStyle>
      <a:lvl1pPr algn="l" defTabSz="457200" rtl="0" eaLnBrk="1" latinLnBrk="0" hangingPunct="1">
        <a:lnSpc>
          <a:spcPct val="100000"/>
        </a:lnSpc>
        <a:spcBef>
          <a:spcPct val="0"/>
        </a:spcBef>
        <a:buNone/>
        <a:defRPr sz="2800" b="0" i="0" kern="1200" spc="0" baseline="0">
          <a:solidFill>
            <a:srgbClr val="003C71"/>
          </a:solidFill>
          <a:latin typeface="Intel Clear"/>
          <a:ea typeface="Intel Clear Light" panose="020B0404020203020204" pitchFamily="34" charset="0"/>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rgbClr val="003C71"/>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rgbClr val="003C71"/>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rgbClr val="003C71"/>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rgbClr val="003C71"/>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0"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Tree>
    <p:extLst>
      <p:ext uri="{BB962C8B-B14F-4D97-AF65-F5344CB8AC3E}">
        <p14:creationId xmlns:p14="http://schemas.microsoft.com/office/powerpoint/2010/main" val="2080543640"/>
      </p:ext>
    </p:extLst>
  </p:cSld>
  <p:clrMap bg1="lt1" tx1="dk1" bg2="lt2" tx2="dk2" accent1="accent1" accent2="accent2" accent3="accent3" accent4="accent4" accent5="accent5" accent6="accent6" hlink="hlink" folHlink="folHlink"/>
  <p:sldLayoutIdLst>
    <p:sldLayoutId id="2147485273" r:id="rId1"/>
    <p:sldLayoutId id="2147485274" r:id="rId2"/>
    <p:sldLayoutId id="2147485275" r:id="rId3"/>
    <p:sldLayoutId id="2147485276" r:id="rId4"/>
    <p:sldLayoutId id="2147485277" r:id="rId5"/>
    <p:sldLayoutId id="2147485278" r:id="rId6"/>
    <p:sldLayoutId id="2147485279" r:id="rId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457200"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1587" y="4759452"/>
            <a:ext cx="9144000" cy="384048"/>
          </a:xfrm>
          <a:prstGeom prst="rect">
            <a:avLst/>
          </a:prstGeom>
          <a:gradFill flip="none" rotWithShape="1">
            <a:gsLst>
              <a:gs pos="0">
                <a:schemeClr val="tx2"/>
              </a:gs>
              <a:gs pos="50000">
                <a:schemeClr val="accent2"/>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cxnSp>
        <p:nvCxnSpPr>
          <p:cNvPr id="12" name="Straight Connector 11"/>
          <p:cNvCxnSpPr/>
          <p:nvPr/>
        </p:nvCxnSpPr>
        <p:spPr>
          <a:xfrm rot="5400000">
            <a:off x="8574487" y="4953397"/>
            <a:ext cx="291306" cy="1588"/>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455613" y="310130"/>
            <a:ext cx="8229600" cy="868680"/>
          </a:xfrm>
          <a:prstGeom prst="rect">
            <a:avLst/>
          </a:prstGeom>
        </p:spPr>
        <p:txBody>
          <a:bodyPr vert="horz" lIns="0" tIns="0" rIns="0" bIns="0" rtlCol="0" anchor="t" anchorCtr="0">
            <a:noAutofit/>
          </a:bodyPr>
          <a:lstStyle/>
          <a:p>
            <a:r>
              <a:rPr lang="en-US" dirty="0"/>
              <a:t>28pt Intel Clear Headline</a:t>
            </a:r>
          </a:p>
        </p:txBody>
      </p:sp>
      <p:sp>
        <p:nvSpPr>
          <p:cNvPr id="3" name="Text Placeholder 2"/>
          <p:cNvSpPr>
            <a:spLocks noGrp="1"/>
          </p:cNvSpPr>
          <p:nvPr>
            <p:ph type="body" idx="1"/>
          </p:nvPr>
        </p:nvSpPr>
        <p:spPr>
          <a:xfrm>
            <a:off x="455613" y="1203325"/>
            <a:ext cx="8228012"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5" name="Footer Placeholder 4"/>
          <p:cNvSpPr>
            <a:spLocks noGrp="1"/>
          </p:cNvSpPr>
          <p:nvPr>
            <p:ph type="ftr" sz="quarter" idx="3"/>
          </p:nvPr>
        </p:nvSpPr>
        <p:spPr>
          <a:xfrm>
            <a:off x="3124200" y="4809731"/>
            <a:ext cx="2895600" cy="250826"/>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
        <p:nvSpPr>
          <p:cNvPr id="6" name="Slide Number Placeholder 5"/>
          <p:cNvSpPr>
            <a:spLocks noGrp="1"/>
          </p:cNvSpPr>
          <p:nvPr>
            <p:ph type="sldNum" sz="quarter" idx="4"/>
          </p:nvPr>
        </p:nvSpPr>
        <p:spPr>
          <a:xfrm>
            <a:off x="8743950" y="4813471"/>
            <a:ext cx="262001" cy="247085"/>
          </a:xfrm>
          <a:prstGeom prst="rect">
            <a:avLst/>
          </a:prstGeom>
        </p:spPr>
        <p:txBody>
          <a:bodyPr vert="horz" lIns="0" tIns="0" rIns="0" bIns="0" rtlCol="0" anchor="ctr"/>
          <a:lstStyle>
            <a:lvl1pPr algn="r">
              <a:defRPr sz="800">
                <a:solidFill>
                  <a:schemeClr val="bg1"/>
                </a:solidFill>
                <a:latin typeface="+mn-lt"/>
                <a:cs typeface="Intel Clear Light" panose="020B0404020203020204" pitchFamily="34" charset="0"/>
              </a:defRPr>
            </a:lvl1pPr>
          </a:lstStyle>
          <a:p>
            <a:fld id="{EE2556C5-CE8C-6547-B838-EA80C61A4AF7}" type="slidenum">
              <a:rPr lang="en-US" smtClean="0"/>
              <a:pPr/>
              <a:t>‹#›</a:t>
            </a:fld>
            <a:endParaRPr lang="en-US" dirty="0"/>
          </a:p>
        </p:txBody>
      </p:sp>
      <p:pic>
        <p:nvPicPr>
          <p:cNvPr id="16" name="Picture 15" descr="StackedISWhite.png"/>
          <p:cNvPicPr>
            <a:picLocks noChangeAspect="1"/>
          </p:cNvPicPr>
          <p:nvPr/>
        </p:nvPicPr>
        <p:blipFill>
          <a:blip r:embed="rId27"/>
          <a:stretch>
            <a:fillRect/>
          </a:stretch>
        </p:blipFill>
        <p:spPr>
          <a:xfrm>
            <a:off x="8294375" y="4805888"/>
            <a:ext cx="314741" cy="295944"/>
          </a:xfrm>
          <a:prstGeom prst="rect">
            <a:avLst/>
          </a:prstGeom>
        </p:spPr>
      </p:pic>
      <p:sp>
        <p:nvSpPr>
          <p:cNvPr id="20" name="Rectangle 19"/>
          <p:cNvSpPr/>
          <p:nvPr/>
        </p:nvSpPr>
        <p:spPr>
          <a:xfrm>
            <a:off x="8138305" y="49001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3" name="Straight Connector 22"/>
          <p:cNvCxnSpPr/>
          <p:nvPr/>
        </p:nvCxnSpPr>
        <p:spPr>
          <a:xfrm rot="10800000" flipV="1">
            <a:off x="8046230" y="4947744"/>
            <a:ext cx="88900" cy="79376"/>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8141480" y="504934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7" name="Straight Connector 26"/>
          <p:cNvCxnSpPr>
            <a:stCxn id="26" idx="1"/>
          </p:cNvCxnSpPr>
          <p:nvPr/>
        </p:nvCxnSpPr>
        <p:spPr>
          <a:xfrm rot="10800000">
            <a:off x="6293630" y="5072205"/>
            <a:ext cx="1847850"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rot="10800000">
            <a:off x="6242830" y="5023945"/>
            <a:ext cx="1812926"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201555" y="50017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34" name="Straight Connector 33"/>
          <p:cNvCxnSpPr/>
          <p:nvPr/>
        </p:nvCxnSpPr>
        <p:spPr>
          <a:xfrm rot="10800000" flipV="1">
            <a:off x="8020051" y="4757243"/>
            <a:ext cx="223033" cy="217982"/>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p:nvCxnSpPr>
        <p:spPr>
          <a:xfrm rot="10800000" flipV="1">
            <a:off x="7823980" y="4973145"/>
            <a:ext cx="200025" cy="254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7776355" y="495409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2" name="Straight Connector 41"/>
          <p:cNvCxnSpPr/>
          <p:nvPr/>
        </p:nvCxnSpPr>
        <p:spPr>
          <a:xfrm rot="10800000" flipV="1">
            <a:off x="6264276" y="5071570"/>
            <a:ext cx="29357" cy="2748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10800000" flipV="1">
            <a:off x="3021500" y="5100440"/>
            <a:ext cx="3244850" cy="1587"/>
          </a:xfrm>
          <a:prstGeom prst="line">
            <a:avLst/>
          </a:prstGeom>
          <a:ln w="9525" cap="flat" cmpd="sng" algn="ctr">
            <a:gradFill flip="none" rotWithShape="1">
              <a:gsLst>
                <a:gs pos="100000">
                  <a:schemeClr val="accent1"/>
                </a:gs>
                <a:gs pos="0">
                  <a:schemeClr val="bg1"/>
                </a:gs>
                <a:gs pos="50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970700" y="5079803"/>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6019800" y="500380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0" name="Straight Connector 59"/>
          <p:cNvCxnSpPr/>
          <p:nvPr/>
        </p:nvCxnSpPr>
        <p:spPr>
          <a:xfrm rot="10800000">
            <a:off x="454025" y="5026025"/>
            <a:ext cx="5562600" cy="1588"/>
          </a:xfrm>
          <a:prstGeom prst="line">
            <a:avLst/>
          </a:prstGeom>
          <a:ln w="9525" cap="flat" cmpd="sng" algn="ctr">
            <a:gradFill flip="none" rotWithShape="1">
              <a:gsLst>
                <a:gs pos="100000">
                  <a:schemeClr val="accent1"/>
                </a:gs>
                <a:gs pos="0">
                  <a:schemeClr val="bg1"/>
                </a:gs>
                <a:gs pos="53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62" name="Rectangle 61"/>
          <p:cNvSpPr/>
          <p:nvPr/>
        </p:nvSpPr>
        <p:spPr>
          <a:xfrm>
            <a:off x="406400" y="5003800"/>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userDrawn="1"/>
        </p:nvSpPr>
        <p:spPr>
          <a:xfrm>
            <a:off x="454026" y="4936786"/>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2018,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25" name="Action Button: Custom 24">
            <a:hlinkClick r:id="" action="ppaction://noaction" highlightClick="1"/>
          </p:cNvPr>
          <p:cNvSpPr/>
          <p:nvPr userDrawn="1"/>
        </p:nvSpPr>
        <p:spPr>
          <a:xfrm>
            <a:off x="454026" y="4816638"/>
            <a:ext cx="996155" cy="113635"/>
          </a:xfrm>
          <a:prstGeom prst="actionButtonBlank">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800" b="0" dirty="0">
                <a:solidFill>
                  <a:schemeClr val="tx1"/>
                </a:solidFill>
                <a:hlinkClick r:id="" action="ppaction://noaction"/>
              </a:rPr>
              <a:t>Optimization Notice</a:t>
            </a:r>
            <a:endParaRPr lang="en-US" sz="800" b="0" dirty="0">
              <a:solidFill>
                <a:schemeClr val="tx1"/>
              </a:solidFill>
            </a:endParaRPr>
          </a:p>
        </p:txBody>
      </p:sp>
    </p:spTree>
    <p:extLst>
      <p:ext uri="{BB962C8B-B14F-4D97-AF65-F5344CB8AC3E}">
        <p14:creationId xmlns:p14="http://schemas.microsoft.com/office/powerpoint/2010/main" val="3687528375"/>
      </p:ext>
    </p:extLst>
  </p:cSld>
  <p:clrMap bg1="lt1" tx1="dk1" bg2="lt2" tx2="dk2" accent1="accent1" accent2="accent2" accent3="accent3" accent4="accent4" accent5="accent5" accent6="accent6" hlink="hlink" folHlink="folHlink"/>
  <p:sldLayoutIdLst>
    <p:sldLayoutId id="2147485281" r:id="rId1"/>
    <p:sldLayoutId id="2147485282" r:id="rId2"/>
    <p:sldLayoutId id="2147485283" r:id="rId3"/>
    <p:sldLayoutId id="2147485284" r:id="rId4"/>
    <p:sldLayoutId id="2147485285" r:id="rId5"/>
    <p:sldLayoutId id="2147485286" r:id="rId6"/>
    <p:sldLayoutId id="2147485287" r:id="rId7"/>
    <p:sldLayoutId id="2147485288" r:id="rId8"/>
    <p:sldLayoutId id="2147485289" r:id="rId9"/>
    <p:sldLayoutId id="2147485290" r:id="rId10"/>
    <p:sldLayoutId id="2147485291" r:id="rId11"/>
    <p:sldLayoutId id="2147485292" r:id="rId12"/>
    <p:sldLayoutId id="2147485293" r:id="rId13"/>
    <p:sldLayoutId id="2147485294" r:id="rId14"/>
    <p:sldLayoutId id="2147485295" r:id="rId15"/>
    <p:sldLayoutId id="2147485296" r:id="rId16"/>
    <p:sldLayoutId id="2147485297" r:id="rId17"/>
    <p:sldLayoutId id="2147485298" r:id="rId18"/>
    <p:sldLayoutId id="2147485299" r:id="rId19"/>
    <p:sldLayoutId id="2147485300" r:id="rId20"/>
    <p:sldLayoutId id="2147485301" r:id="rId21"/>
    <p:sldLayoutId id="2147485302" r:id="rId22"/>
    <p:sldLayoutId id="2147485303" r:id="rId23"/>
    <p:sldLayoutId id="2147485304" r:id="rId24"/>
    <p:sldLayoutId id="2147485305" r:id="rId25"/>
  </p:sldLayoutIdLst>
  <p:hf hdr="0" ftr="0" dt="0"/>
  <p:txStyles>
    <p:titleStyle>
      <a:lvl1pPr algn="l" defTabSz="457200" rtl="0" eaLnBrk="1" latinLnBrk="0" hangingPunct="1">
        <a:lnSpc>
          <a:spcPct val="100000"/>
        </a:lnSpc>
        <a:spcBef>
          <a:spcPct val="0"/>
        </a:spcBef>
        <a:buNone/>
        <a:defRPr sz="2800" b="0" i="0" kern="1200" spc="0" baseline="0">
          <a:solidFill>
            <a:srgbClr val="003C71"/>
          </a:solidFill>
          <a:latin typeface="Intel Clear"/>
          <a:ea typeface="Intel Clear Light" panose="020B0404020203020204" pitchFamily="34" charset="0"/>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rgbClr val="003C71"/>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rgbClr val="003C71"/>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rgbClr val="003C71"/>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rgbClr val="003C71"/>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p:nvSpPr>
        <p:spPr>
          <a:xfrm>
            <a:off x="1" y="4751407"/>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p:nvSpPr>
        <p:spPr>
          <a:xfrm rot="5400000">
            <a:off x="6568903"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p>
            <a:r>
              <a:rPr lang="en-US" dirty="0"/>
              <a:t>Body copy Intel clear light 28 point</a:t>
            </a:r>
          </a:p>
          <a:p>
            <a:pPr lvl="1"/>
            <a:r>
              <a:rPr lang="en-US" dirty="0"/>
              <a:t>Sub Bullet one 24 point</a:t>
            </a:r>
          </a:p>
          <a:p>
            <a:pPr lvl="2"/>
            <a:r>
              <a:rPr lang="en-US" dirty="0"/>
              <a:t>Sub Bullet two 20 point</a:t>
            </a:r>
          </a:p>
          <a:p>
            <a:pPr lvl="3"/>
            <a:r>
              <a:rPr lang="en-US" dirty="0"/>
              <a:t>Sub Bullet three 18 point</a:t>
            </a:r>
          </a:p>
          <a:p>
            <a:pPr lvl="4"/>
            <a:r>
              <a:rPr lang="en-US" dirty="0"/>
              <a:t>Sub Bullet four 16 point</a:t>
            </a:r>
            <a:br>
              <a:rPr lang="en-US" dirty="0"/>
            </a:br>
            <a:endParaRPr lang="en-US" dirty="0"/>
          </a:p>
          <a:p>
            <a:pPr lvl="2"/>
            <a:endParaRPr dirty="0"/>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p>
            <a:r>
              <a:rPr lang="en-US" dirty="0"/>
              <a:t>40pt Intel Clear Light Text Goes Here</a:t>
            </a:r>
            <a:endParaRPr dirty="0"/>
          </a:p>
        </p:txBody>
      </p:sp>
      <p:sp>
        <p:nvSpPr>
          <p:cNvPr id="2" name="Rectangle 1">
            <a:extLst>
              <a:ext uri="{FF2B5EF4-FFF2-40B4-BE49-F238E27FC236}">
                <a16:creationId xmlns:a16="http://schemas.microsoft.com/office/drawing/2014/main" id="{6D33D527-2918-4752-A9A7-0BDBA010BB39}"/>
              </a:ext>
            </a:extLst>
          </p:cNvPr>
          <p:cNvSpPr/>
          <p:nvPr/>
        </p:nvSpPr>
        <p:spPr>
          <a:xfrm>
            <a:off x="4106168" y="4921878"/>
            <a:ext cx="931666" cy="207749"/>
          </a:xfrm>
          <a:prstGeom prst="rect">
            <a:avLst/>
          </a:prstGeom>
        </p:spPr>
        <p:txBody>
          <a:bodyPr wrap="none">
            <a:spAutoFit/>
          </a:bodyPr>
          <a:lstStyle/>
          <a:p>
            <a:pPr algn="ctr"/>
            <a:r>
              <a:rPr lang="en-US" sz="750" dirty="0">
                <a:solidFill>
                  <a:schemeClr val="bg2"/>
                </a:solidFill>
              </a:rPr>
              <a:t>Intel Confidential</a:t>
            </a:r>
          </a:p>
        </p:txBody>
      </p:sp>
      <p:sp>
        <p:nvSpPr>
          <p:cNvPr id="5" name="Rectangle 4">
            <a:extLst>
              <a:ext uri="{FF2B5EF4-FFF2-40B4-BE49-F238E27FC236}">
                <a16:creationId xmlns:a16="http://schemas.microsoft.com/office/drawing/2014/main" id="{7FE2005A-EE28-4562-A018-55A90BB1BA11}"/>
              </a:ext>
            </a:extLst>
          </p:cNvPr>
          <p:cNvSpPr/>
          <p:nvPr/>
        </p:nvSpPr>
        <p:spPr>
          <a:xfrm>
            <a:off x="362258" y="4921878"/>
            <a:ext cx="1364476" cy="207749"/>
          </a:xfrm>
          <a:prstGeom prst="rect">
            <a:avLst/>
          </a:prstGeom>
        </p:spPr>
        <p:txBody>
          <a:bodyPr wrap="none">
            <a:spAutoFit/>
          </a:bodyPr>
          <a:lstStyle/>
          <a:p>
            <a:pPr algn="l"/>
            <a:r>
              <a:rPr lang="en-US" sz="750" dirty="0">
                <a:solidFill>
                  <a:schemeClr val="bg2"/>
                </a:solidFill>
              </a:rPr>
              <a:t>Department or Event Name</a:t>
            </a:r>
          </a:p>
        </p:txBody>
      </p:sp>
      <p:pic>
        <p:nvPicPr>
          <p:cNvPr id="6" name="Graphic 5">
            <a:extLst>
              <a:ext uri="{FF2B5EF4-FFF2-40B4-BE49-F238E27FC236}">
                <a16:creationId xmlns:a16="http://schemas.microsoft.com/office/drawing/2014/main" id="{DCACDBB0-BD96-446C-8F63-C56E4AA10FBD}"/>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dirty="0">
              <a:ln>
                <a:noFill/>
              </a:ln>
              <a:solidFill>
                <a:schemeClr val="bg2"/>
              </a:solidFill>
              <a:effectLst/>
              <a:uFillTx/>
              <a:latin typeface="+mn-lt"/>
              <a:ea typeface="+mn-ea"/>
              <a:cs typeface="+mn-cs"/>
              <a:sym typeface="Helvetica Neue"/>
            </a:endParaRPr>
          </a:p>
        </p:txBody>
      </p:sp>
    </p:spTree>
    <p:extLst>
      <p:ext uri="{BB962C8B-B14F-4D97-AF65-F5344CB8AC3E}">
        <p14:creationId xmlns:p14="http://schemas.microsoft.com/office/powerpoint/2010/main" val="253908587"/>
      </p:ext>
    </p:extLst>
  </p:cSld>
  <p:clrMap bg1="lt1" tx1="dk1" bg2="lt2" tx2="dk2" accent1="accent1" accent2="accent2" accent3="accent3" accent4="accent4" accent5="accent5" accent6="accent6" hlink="hlink" folHlink="folHlink"/>
  <p:sldLayoutIdLst>
    <p:sldLayoutId id="2147485307" r:id="rId1"/>
    <p:sldLayoutId id="2147485308" r:id="rId2"/>
    <p:sldLayoutId id="2147485309" r:id="rId3"/>
    <p:sldLayoutId id="2147485310" r:id="rId4"/>
    <p:sldLayoutId id="2147485311" r:id="rId5"/>
    <p:sldLayoutId id="2147485312" r:id="rId6"/>
    <p:sldLayoutId id="2147485313" r:id="rId7"/>
    <p:sldLayoutId id="2147485314" r:id="rId8"/>
    <p:sldLayoutId id="2147485315" r:id="rId9"/>
    <p:sldLayoutId id="2147485316" r:id="rId10"/>
    <p:sldLayoutId id="2147485317" r:id="rId11"/>
    <p:sldLayoutId id="2147485318" r:id="rId12"/>
    <p:sldLayoutId id="2147485319" r:id="rId13"/>
    <p:sldLayoutId id="2147485320" r:id="rId14"/>
    <p:sldLayoutId id="2147485321" r:id="rId15"/>
    <p:sldLayoutId id="2147485322" r:id="rId16"/>
    <p:sldLayoutId id="2147485323" r:id="rId17"/>
    <p:sldLayoutId id="2147485324" r:id="rId18"/>
    <p:sldLayoutId id="2147485325" r:id="rId19"/>
    <p:sldLayoutId id="2147485326" r:id="rId20"/>
    <p:sldLayoutId id="2147485327" r:id="rId21"/>
    <p:sldLayoutId id="2147485328" r:id="rId22"/>
    <p:sldLayoutId id="2147485329" r:id="rId23"/>
    <p:sldLayoutId id="2147485330" r:id="rId2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marL="0" marR="0" indent="0" algn="l" defTabSz="457200" eaLnBrk="1" latinLnBrk="0" hangingPunct="1">
        <a:lnSpc>
          <a:spcPct val="90000"/>
        </a:lnSpc>
        <a:spcBef>
          <a:spcPts val="0"/>
        </a:spcBef>
        <a:spcAft>
          <a:spcPts val="0"/>
        </a:spcAft>
        <a:buClrTx/>
        <a:buSzTx/>
        <a:buFontTx/>
        <a:buNone/>
        <a:tabLst/>
        <a:defRPr sz="27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eaLnBrk="1" latinLnBrk="0" hangingPunct="1">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50" marR="0" indent="-152400" algn="l" defTabSz="457200" eaLnBrk="1" latinLnBrk="0" hangingPunct="1">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46" marR="0" indent="-148233"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6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41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2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p:nvSpPr>
        <p:spPr>
          <a:xfrm>
            <a:off x="1" y="4751407"/>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p:nvSpPr>
        <p:spPr>
          <a:xfrm rot="5400000">
            <a:off x="6568903" y="2179659"/>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25"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dirty="0">
              <a:ln>
                <a:noFill/>
              </a:ln>
              <a:solidFill>
                <a:srgbClr val="FFFFFF"/>
              </a:solidFill>
              <a:effectLst/>
              <a:uFillTx/>
              <a:latin typeface="Helvetica Neue Medium"/>
              <a:ea typeface="Helvetica Neue Medium"/>
              <a:cs typeface="Helvetica Neue Medium"/>
              <a:sym typeface="Helvetica Neue Medium"/>
            </a:endParaRPr>
          </a:p>
        </p:txBody>
      </p:sp>
      <p:sp>
        <p:nvSpPr>
          <p:cNvPr id="3" name="Body Level One…"/>
          <p:cNvSpPr txBox="1">
            <a:spLocks noGrp="1"/>
          </p:cNvSpPr>
          <p:nvPr>
            <p:ph type="body" idx="1"/>
          </p:nvPr>
        </p:nvSpPr>
        <p:spPr>
          <a:xfrm>
            <a:off x="444687" y="1143000"/>
            <a:ext cx="8229601" cy="35433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p>
            <a:r>
              <a:rPr lang="en-US" dirty="0"/>
              <a:t>Body copy Intel clear light 28 point</a:t>
            </a:r>
          </a:p>
          <a:p>
            <a:pPr lvl="1"/>
            <a:r>
              <a:rPr lang="en-US" dirty="0"/>
              <a:t>Sub Bullet one 24 point</a:t>
            </a:r>
          </a:p>
          <a:p>
            <a:pPr lvl="2"/>
            <a:r>
              <a:rPr lang="en-US" dirty="0"/>
              <a:t>Sub Bullet two 20 point</a:t>
            </a:r>
          </a:p>
          <a:p>
            <a:pPr lvl="3"/>
            <a:r>
              <a:rPr lang="en-US" dirty="0"/>
              <a:t>Sub Bullet three 18 point</a:t>
            </a:r>
          </a:p>
          <a:p>
            <a:pPr lvl="4"/>
            <a:r>
              <a:rPr lang="en-US" dirty="0"/>
              <a:t>Sub Bullet four 16 point</a:t>
            </a:r>
            <a:br>
              <a:rPr lang="en-US" dirty="0"/>
            </a:br>
            <a:endParaRPr lang="en-US" dirty="0"/>
          </a:p>
          <a:p>
            <a:pPr lvl="2"/>
            <a:endParaRPr dirty="0"/>
          </a:p>
        </p:txBody>
      </p:sp>
      <p:sp>
        <p:nvSpPr>
          <p:cNvPr id="4" name="Title Text"/>
          <p:cNvSpPr txBox="1">
            <a:spLocks noGrp="1"/>
          </p:cNvSpPr>
          <p:nvPr>
            <p:ph type="title"/>
          </p:nvPr>
        </p:nvSpPr>
        <p:spPr>
          <a:xfrm>
            <a:off x="444687" y="428625"/>
            <a:ext cx="8229601" cy="6627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p>
            <a:r>
              <a:rPr lang="en-US" dirty="0"/>
              <a:t>40pt Intel Clear Light Text Goes Here</a:t>
            </a:r>
            <a:endParaRPr dirty="0"/>
          </a:p>
        </p:txBody>
      </p:sp>
      <p:sp>
        <p:nvSpPr>
          <p:cNvPr id="2" name="Rectangle 1">
            <a:extLst>
              <a:ext uri="{FF2B5EF4-FFF2-40B4-BE49-F238E27FC236}">
                <a16:creationId xmlns:a16="http://schemas.microsoft.com/office/drawing/2014/main" id="{6D33D527-2918-4752-A9A7-0BDBA010BB39}"/>
              </a:ext>
            </a:extLst>
          </p:cNvPr>
          <p:cNvSpPr/>
          <p:nvPr/>
        </p:nvSpPr>
        <p:spPr>
          <a:xfrm>
            <a:off x="4108572" y="4921878"/>
            <a:ext cx="926857" cy="207749"/>
          </a:xfrm>
          <a:prstGeom prst="rect">
            <a:avLst/>
          </a:prstGeom>
        </p:spPr>
        <p:txBody>
          <a:bodyPr wrap="none">
            <a:spAutoFit/>
          </a:bodyPr>
          <a:lstStyle/>
          <a:p>
            <a:pPr algn="ctr"/>
            <a:r>
              <a:rPr lang="en-US" sz="750" dirty="0">
                <a:solidFill>
                  <a:schemeClr val="bg2"/>
                </a:solidFill>
              </a:rPr>
              <a:t>Intel Confidential</a:t>
            </a:r>
          </a:p>
        </p:txBody>
      </p:sp>
      <p:sp>
        <p:nvSpPr>
          <p:cNvPr id="5" name="Rectangle 4">
            <a:extLst>
              <a:ext uri="{FF2B5EF4-FFF2-40B4-BE49-F238E27FC236}">
                <a16:creationId xmlns:a16="http://schemas.microsoft.com/office/drawing/2014/main" id="{7FE2005A-EE28-4562-A018-55A90BB1BA11}"/>
              </a:ext>
            </a:extLst>
          </p:cNvPr>
          <p:cNvSpPr/>
          <p:nvPr/>
        </p:nvSpPr>
        <p:spPr>
          <a:xfrm>
            <a:off x="362258" y="4921878"/>
            <a:ext cx="1366080" cy="207749"/>
          </a:xfrm>
          <a:prstGeom prst="rect">
            <a:avLst/>
          </a:prstGeom>
        </p:spPr>
        <p:txBody>
          <a:bodyPr wrap="none">
            <a:spAutoFit/>
          </a:bodyPr>
          <a:lstStyle/>
          <a:p>
            <a:pPr algn="l"/>
            <a:r>
              <a:rPr lang="en-US" sz="750" dirty="0">
                <a:solidFill>
                  <a:schemeClr val="bg2"/>
                </a:solidFill>
              </a:rPr>
              <a:t>Department or Event Name</a:t>
            </a:r>
          </a:p>
        </p:txBody>
      </p:sp>
      <p:pic>
        <p:nvPicPr>
          <p:cNvPr id="6" name="Graphic 5">
            <a:extLst>
              <a:ext uri="{FF2B5EF4-FFF2-40B4-BE49-F238E27FC236}">
                <a16:creationId xmlns:a16="http://schemas.microsoft.com/office/drawing/2014/main" id="{DCACDBB0-BD96-446C-8F63-C56E4AA10FBD}"/>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p:nvSpPr>
        <p:spPr>
          <a:xfrm>
            <a:off x="8930673" y="4934380"/>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54"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mn-ea"/>
                <a:cs typeface="+mn-cs"/>
                <a:sym typeface="Helvetica Neue"/>
              </a:rPr>
              <a:pPr marL="0" marR="0" indent="0" algn="ctr" defTabSz="1828754"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dirty="0">
              <a:ln>
                <a:noFill/>
              </a:ln>
              <a:solidFill>
                <a:schemeClr val="bg2"/>
              </a:solidFill>
              <a:effectLst/>
              <a:uFillTx/>
              <a:latin typeface="+mn-lt"/>
              <a:ea typeface="+mn-ea"/>
              <a:cs typeface="+mn-cs"/>
              <a:sym typeface="Helvetica Neue"/>
            </a:endParaRPr>
          </a:p>
        </p:txBody>
      </p:sp>
    </p:spTree>
    <p:extLst>
      <p:ext uri="{BB962C8B-B14F-4D97-AF65-F5344CB8AC3E}">
        <p14:creationId xmlns:p14="http://schemas.microsoft.com/office/powerpoint/2010/main" val="1085502916"/>
      </p:ext>
    </p:extLst>
  </p:cSld>
  <p:clrMap bg1="lt1" tx1="dk1" bg2="lt2" tx2="dk2" accent1="accent1" accent2="accent2" accent3="accent3" accent4="accent4" accent5="accent5" accent6="accent6" hlink="hlink" folHlink="folHlink"/>
  <p:sldLayoutIdLst>
    <p:sldLayoutId id="2147485332" r:id="rId1"/>
    <p:sldLayoutId id="2147485333" r:id="rId2"/>
    <p:sldLayoutId id="2147485334" r:id="rId3"/>
    <p:sldLayoutId id="2147485335" r:id="rId4"/>
    <p:sldLayoutId id="2147485336" r:id="rId5"/>
    <p:sldLayoutId id="2147485337" r:id="rId6"/>
    <p:sldLayoutId id="2147485338" r:id="rId7"/>
    <p:sldLayoutId id="2147485339" r:id="rId8"/>
    <p:sldLayoutId id="2147485340" r:id="rId9"/>
    <p:sldLayoutId id="2147485341" r:id="rId10"/>
    <p:sldLayoutId id="2147485342" r:id="rId11"/>
    <p:sldLayoutId id="2147485343" r:id="rId12"/>
    <p:sldLayoutId id="2147485344" r:id="rId13"/>
    <p:sldLayoutId id="2147485345" r:id="rId14"/>
    <p:sldLayoutId id="2147485346" r:id="rId15"/>
    <p:sldLayoutId id="2147485347" r:id="rId16"/>
    <p:sldLayoutId id="2147485348" r:id="rId17"/>
    <p:sldLayoutId id="2147485349" r:id="rId18"/>
    <p:sldLayoutId id="2147485350" r:id="rId19"/>
    <p:sldLayoutId id="2147485351" r:id="rId20"/>
    <p:sldLayoutId id="2147485352" r:id="rId21"/>
    <p:sldLayoutId id="2147485353" r:id="rId22"/>
    <p:sldLayoutId id="2147485354" r:id="rId23"/>
    <p:sldLayoutId id="2147485355" r:id="rId2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marL="0" marR="0" indent="0" algn="l" defTabSz="457200" eaLnBrk="1" latinLnBrk="0" hangingPunct="1">
        <a:lnSpc>
          <a:spcPct val="90000"/>
        </a:lnSpc>
        <a:spcBef>
          <a:spcPts val="0"/>
        </a:spcBef>
        <a:spcAft>
          <a:spcPts val="0"/>
        </a:spcAft>
        <a:buClrTx/>
        <a:buSzTx/>
        <a:buFontTx/>
        <a:buNone/>
        <a:tabLst/>
        <a:defRPr sz="27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200"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50" marR="0" indent="-171450" algn="l" defTabSz="457200" eaLnBrk="1" latinLnBrk="0" hangingPunct="1">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50" marR="0" indent="-152400" algn="l" defTabSz="457200" eaLnBrk="1" latinLnBrk="0" hangingPunct="1">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46" marR="0" indent="-148233"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6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418" marR="0" indent="-171450" algn="l" defTabSz="457200" eaLnBrk="1" latinLnBrk="0" hangingPunct="1">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2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5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75"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800" algn="l" defTabSz="457200"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9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8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7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5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600" algn="r" defTabSz="457200"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1C80E488-8534-4743-924A-62CA17A7A192}"/>
              </a:ext>
            </a:extLst>
          </p:cNvPr>
          <p:cNvSpPr/>
          <p:nvPr userDrawn="1"/>
        </p:nvSpPr>
        <p:spPr>
          <a:xfrm>
            <a:off x="-23117" y="4751409"/>
            <a:ext cx="8802740"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12" name="Rectangle 11">
            <a:extLst>
              <a:ext uri="{FF2B5EF4-FFF2-40B4-BE49-F238E27FC236}">
                <a16:creationId xmlns:a16="http://schemas.microsoft.com/office/drawing/2014/main" id="{5F27ABEE-91E1-420E-AD52-066ECB7CBDFC}"/>
              </a:ext>
            </a:extLst>
          </p:cNvPr>
          <p:cNvSpPr/>
          <p:nvPr userDrawn="1"/>
        </p:nvSpPr>
        <p:spPr>
          <a:xfrm rot="5400000">
            <a:off x="6568903" y="2179660"/>
            <a:ext cx="4805588"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indent="0" algn="ctr" defTabSz="619109" rtl="0" fontAlgn="auto" latinLnBrk="0" hangingPunct="0">
              <a:lnSpc>
                <a:spcPct val="100000"/>
              </a:lnSpc>
              <a:spcBef>
                <a:spcPts val="0"/>
              </a:spcBef>
              <a:spcAft>
                <a:spcPts val="0"/>
              </a:spcAft>
              <a:buClrTx/>
              <a:buSzTx/>
              <a:buFontTx/>
              <a:buNone/>
              <a:tabLst/>
            </a:pPr>
            <a:endParaRPr kumimoji="0" lang="en-US" sz="24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
        <p:nvSpPr>
          <p:cNvPr id="3" name="Body Level One…"/>
          <p:cNvSpPr txBox="1">
            <a:spLocks noGrp="1"/>
          </p:cNvSpPr>
          <p:nvPr>
            <p:ph type="body" idx="1"/>
          </p:nvPr>
        </p:nvSpPr>
        <p:spPr>
          <a:xfrm>
            <a:off x="444688" y="1143001"/>
            <a:ext cx="8229601" cy="3543302"/>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rmAutofit/>
          </a:bodyPr>
          <a:lstStyle/>
          <a:p>
            <a:r>
              <a:rPr lang="en-US"/>
              <a:t>Body copy Intel clear light 28 point</a:t>
            </a:r>
          </a:p>
          <a:p>
            <a:pPr lvl="1"/>
            <a:r>
              <a:rPr lang="en-US"/>
              <a:t>Sub Bullet one 24 point</a:t>
            </a:r>
          </a:p>
          <a:p>
            <a:pPr lvl="2"/>
            <a:r>
              <a:rPr lang="en-US"/>
              <a:t>Sub Bullet two 20 point</a:t>
            </a:r>
          </a:p>
          <a:p>
            <a:pPr lvl="3"/>
            <a:r>
              <a:rPr lang="en-US"/>
              <a:t>Sub Bullet three 18 point</a:t>
            </a:r>
          </a:p>
          <a:p>
            <a:pPr lvl="4"/>
            <a:r>
              <a:rPr lang="en-US"/>
              <a:t>Sub Bullet four 16 point</a:t>
            </a:r>
            <a:br>
              <a:rPr lang="en-US"/>
            </a:br>
            <a:endParaRPr lang="en-US"/>
          </a:p>
          <a:p>
            <a:pPr lvl="2"/>
            <a:endParaRPr/>
          </a:p>
        </p:txBody>
      </p:sp>
      <p:sp>
        <p:nvSpPr>
          <p:cNvPr id="4" name="Title Text"/>
          <p:cNvSpPr txBox="1">
            <a:spLocks noGrp="1"/>
          </p:cNvSpPr>
          <p:nvPr>
            <p:ph type="title"/>
          </p:nvPr>
        </p:nvSpPr>
        <p:spPr>
          <a:xfrm>
            <a:off x="444688" y="428626"/>
            <a:ext cx="8229601" cy="66275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p>
            <a:r>
              <a:rPr lang="en-US"/>
              <a:t>40pt Intel Clear Light Text Goes Here</a:t>
            </a:r>
            <a:endParaRPr/>
          </a:p>
        </p:txBody>
      </p:sp>
      <p:sp>
        <p:nvSpPr>
          <p:cNvPr id="5" name="Rectangle 4">
            <a:extLst>
              <a:ext uri="{FF2B5EF4-FFF2-40B4-BE49-F238E27FC236}">
                <a16:creationId xmlns:a16="http://schemas.microsoft.com/office/drawing/2014/main" id="{7FE2005A-EE28-4562-A018-55A90BB1BA11}"/>
              </a:ext>
            </a:extLst>
          </p:cNvPr>
          <p:cNvSpPr/>
          <p:nvPr userDrawn="1"/>
        </p:nvSpPr>
        <p:spPr>
          <a:xfrm>
            <a:off x="362257" y="4921878"/>
            <a:ext cx="1207382" cy="207749"/>
          </a:xfrm>
          <a:prstGeom prst="rect">
            <a:avLst/>
          </a:prstGeom>
        </p:spPr>
        <p:txBody>
          <a:bodyPr wrap="none">
            <a:spAutoFit/>
          </a:bodyPr>
          <a:lstStyle/>
          <a:p>
            <a:pPr algn="l"/>
            <a:r>
              <a:rPr lang="en-US" sz="750">
                <a:solidFill>
                  <a:schemeClr val="bg2"/>
                </a:solidFill>
              </a:rPr>
              <a:t>Intel Technical Webinar</a:t>
            </a:r>
          </a:p>
        </p:txBody>
      </p:sp>
      <p:pic>
        <p:nvPicPr>
          <p:cNvPr id="6" name="Graphic 5">
            <a:extLst>
              <a:ext uri="{FF2B5EF4-FFF2-40B4-BE49-F238E27FC236}">
                <a16:creationId xmlns:a16="http://schemas.microsoft.com/office/drawing/2014/main" id="{DCACDBB0-BD96-446C-8F63-C56E4AA10FBD}"/>
              </a:ext>
            </a:extLst>
          </p:cNvPr>
          <p:cNvPicPr>
            <a:picLocks noChangeAspect="1"/>
          </p:cNvPicPr>
          <p:nvPr userDrawn="1"/>
        </p:nvPicPr>
        <p:blipFill>
          <a:blip r:embed="rId30">
            <a:extLst>
              <a:ext uri="{96DAC541-7B7A-43D3-8B79-37D633B846F1}">
                <asvg:svgBlip xmlns:asvg="http://schemas.microsoft.com/office/drawing/2016/SVG/main" r:embed="rId31"/>
              </a:ext>
            </a:extLst>
          </a:blip>
          <a:stretch>
            <a:fillRect/>
          </a:stretch>
        </p:blipFill>
        <p:spPr>
          <a:xfrm>
            <a:off x="8353100" y="4916051"/>
            <a:ext cx="357063" cy="133143"/>
          </a:xfrm>
          <a:prstGeom prst="rect">
            <a:avLst/>
          </a:prstGeom>
        </p:spPr>
      </p:pic>
      <p:sp>
        <p:nvSpPr>
          <p:cNvPr id="9" name="TextBox 8">
            <a:extLst>
              <a:ext uri="{FF2B5EF4-FFF2-40B4-BE49-F238E27FC236}">
                <a16:creationId xmlns:a16="http://schemas.microsoft.com/office/drawing/2014/main" id="{51520E06-BF98-49FF-91DB-15EBE855DD9E}"/>
              </a:ext>
            </a:extLst>
          </p:cNvPr>
          <p:cNvSpPr txBox="1"/>
          <p:nvPr userDrawn="1"/>
        </p:nvSpPr>
        <p:spPr>
          <a:xfrm>
            <a:off x="8930675" y="4934381"/>
            <a:ext cx="97784" cy="92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indent="0" algn="ctr" defTabSz="1828709" rtl="0" fontAlgn="auto" latinLnBrk="0" hangingPunct="0">
              <a:lnSpc>
                <a:spcPct val="100000"/>
              </a:lnSpc>
              <a:spcBef>
                <a:spcPts val="0"/>
              </a:spcBef>
              <a:spcAft>
                <a:spcPts val="0"/>
              </a:spcAft>
              <a:buClrTx/>
              <a:buSzTx/>
              <a:buFontTx/>
              <a:buNone/>
              <a:tabLst/>
            </a:pPr>
            <a:fld id="{4F6B73DA-0149-4325-A7B8-AE29BD4BC701}" type="slidenum">
              <a:rPr kumimoji="0" lang="en-US" sz="600" b="0" i="0" u="none" strike="noStrike" cap="none" spc="0" normalizeH="0" baseline="0" smtClean="0">
                <a:ln>
                  <a:noFill/>
                </a:ln>
                <a:solidFill>
                  <a:schemeClr val="bg2"/>
                </a:solidFill>
                <a:effectLst/>
                <a:uFillTx/>
                <a:latin typeface="+mn-lt"/>
                <a:ea typeface="+mn-ea"/>
                <a:cs typeface="+mn-cs"/>
                <a:sym typeface="Helvetica Neue"/>
              </a:rPr>
              <a:pPr marL="0" marR="0" indent="0" algn="ctr" defTabSz="1828709" rtl="0" fontAlgn="auto" latinLnBrk="0" hangingPunct="0">
                <a:lnSpc>
                  <a:spcPct val="100000"/>
                </a:lnSpc>
                <a:spcBef>
                  <a:spcPts val="0"/>
                </a:spcBef>
                <a:spcAft>
                  <a:spcPts val="0"/>
                </a:spcAft>
                <a:buClrTx/>
                <a:buSzTx/>
                <a:buFontTx/>
                <a:buNone/>
                <a:tabLst/>
              </a:pPr>
              <a:t>‹#›</a:t>
            </a:fld>
            <a:endParaRPr kumimoji="0" lang="en-US" sz="600" b="0" i="0" u="none" strike="noStrike" cap="none" spc="0" normalizeH="0" baseline="0" err="1">
              <a:ln>
                <a:noFill/>
              </a:ln>
              <a:solidFill>
                <a:schemeClr val="bg2"/>
              </a:solidFill>
              <a:effectLst/>
              <a:uFillTx/>
              <a:latin typeface="+mn-lt"/>
              <a:ea typeface="+mn-ea"/>
              <a:cs typeface="+mn-cs"/>
              <a:sym typeface="Helvetica Neue"/>
            </a:endParaRPr>
          </a:p>
        </p:txBody>
      </p:sp>
    </p:spTree>
    <p:extLst>
      <p:ext uri="{BB962C8B-B14F-4D97-AF65-F5344CB8AC3E}">
        <p14:creationId xmlns:p14="http://schemas.microsoft.com/office/powerpoint/2010/main" val="798412681"/>
      </p:ext>
    </p:extLst>
  </p:cSld>
  <p:clrMap bg1="lt1" tx1="dk1" bg2="lt2" tx2="dk2" accent1="accent1" accent2="accent2" accent3="accent3" accent4="accent4" accent5="accent5" accent6="accent6" hlink="hlink" folHlink="folHlink"/>
  <p:sldLayoutIdLst>
    <p:sldLayoutId id="2147485357" r:id="rId1"/>
    <p:sldLayoutId id="2147485358" r:id="rId2"/>
    <p:sldLayoutId id="2147485359" r:id="rId3"/>
    <p:sldLayoutId id="2147485360" r:id="rId4"/>
    <p:sldLayoutId id="2147485361" r:id="rId5"/>
    <p:sldLayoutId id="2147485362" r:id="rId6"/>
    <p:sldLayoutId id="2147485363" r:id="rId7"/>
    <p:sldLayoutId id="2147485364" r:id="rId8"/>
    <p:sldLayoutId id="2147485365" r:id="rId9"/>
    <p:sldLayoutId id="2147485366" r:id="rId10"/>
    <p:sldLayoutId id="2147485367" r:id="rId11"/>
    <p:sldLayoutId id="2147485368" r:id="rId12"/>
    <p:sldLayoutId id="2147485369" r:id="rId13"/>
    <p:sldLayoutId id="2147485370" r:id="rId14"/>
    <p:sldLayoutId id="2147485371" r:id="rId15"/>
    <p:sldLayoutId id="2147485372" r:id="rId16"/>
    <p:sldLayoutId id="2147485373" r:id="rId17"/>
    <p:sldLayoutId id="2147485374" r:id="rId18"/>
    <p:sldLayoutId id="2147485375" r:id="rId19"/>
    <p:sldLayoutId id="2147485376" r:id="rId20"/>
    <p:sldLayoutId id="2147485377" r:id="rId21"/>
    <p:sldLayoutId id="2147485378" r:id="rId22"/>
    <p:sldLayoutId id="2147485379" r:id="rId23"/>
    <p:sldLayoutId id="2147485380" r:id="rId24"/>
    <p:sldLayoutId id="2147485381" r:id="rId25"/>
    <p:sldLayoutId id="2147485382" r:id="rId26"/>
    <p:sldLayoutId id="2147485383" r:id="rId27"/>
    <p:sldLayoutId id="2147485384" r:id="rId2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marL="0" marR="0" indent="0" algn="l" defTabSz="457189" eaLnBrk="1" latinLnBrk="0" hangingPunct="1">
        <a:lnSpc>
          <a:spcPct val="90000"/>
        </a:lnSpc>
        <a:spcBef>
          <a:spcPts val="0"/>
        </a:spcBef>
        <a:spcAft>
          <a:spcPts val="0"/>
        </a:spcAft>
        <a:buClrTx/>
        <a:buSzTx/>
        <a:buFontTx/>
        <a:buNone/>
        <a:tabLst/>
        <a:defRPr sz="30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457189"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2pPr>
      <a:lvl3pPr marL="0" marR="0" indent="0" algn="l" defTabSz="457189"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3pPr>
      <a:lvl4pPr marL="0" marR="0" indent="0" algn="l" defTabSz="457189"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4pPr>
      <a:lvl5pPr marL="0" marR="0" indent="0" algn="l" defTabSz="457189"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5pPr>
      <a:lvl6pPr marL="0" marR="0" indent="0" algn="l" defTabSz="457189"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6pPr>
      <a:lvl7pPr marL="0" marR="0" indent="0" algn="l" defTabSz="457189"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7pPr>
      <a:lvl8pPr marL="0" marR="0" indent="0" algn="l" defTabSz="457189"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8pPr>
      <a:lvl9pPr marL="0" marR="0" indent="0" algn="l" defTabSz="457189" eaLnBrk="1" latinLnBrk="0" hangingPunct="1">
        <a:lnSpc>
          <a:spcPct val="90000"/>
        </a:lnSpc>
        <a:spcBef>
          <a:spcPts val="0"/>
        </a:spcBef>
        <a:spcAft>
          <a:spcPts val="0"/>
        </a:spcAft>
        <a:buClrTx/>
        <a:buSzTx/>
        <a:buFontTx/>
        <a:buNone/>
        <a:tabLst/>
        <a:defRPr sz="2475" b="1" i="0" u="none" strike="noStrike" cap="none" spc="0" baseline="0">
          <a:solidFill>
            <a:srgbClr val="535353"/>
          </a:solidFill>
          <a:uFillTx/>
          <a:latin typeface="Helvetica"/>
          <a:ea typeface="Helvetica"/>
          <a:cs typeface="Helvetica"/>
          <a:sym typeface="Helvetica"/>
        </a:defRPr>
      </a:lvl9pPr>
    </p:titleStyle>
    <p:bodyStyle>
      <a:lvl1pPr marL="171446" marR="0" indent="-171446" algn="l" defTabSz="457189" eaLnBrk="1" latinLnBrk="0" hangingPunct="1">
        <a:lnSpc>
          <a:spcPct val="100000"/>
        </a:lnSpc>
        <a:spcBef>
          <a:spcPts val="900"/>
        </a:spcBef>
        <a:spcAft>
          <a:spcPts val="0"/>
        </a:spcAft>
        <a:buClrTx/>
        <a:buSzTx/>
        <a:buFont typeface="Wingdings" pitchFamily="2" charset="2"/>
        <a:buChar char="§"/>
        <a:tabLst/>
        <a:defRPr sz="21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323842" marR="0" indent="-152396" algn="l" defTabSz="457189" eaLnBrk="1" latinLnBrk="0" hangingPunct="1">
        <a:lnSpc>
          <a:spcPct val="100000"/>
        </a:lnSpc>
        <a:spcBef>
          <a:spcPts val="9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514934" marR="0" indent="-148229" algn="l" defTabSz="457189"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689951" marR="0" indent="-171446" algn="l" defTabSz="457189" eaLnBrk="1" latinLnBrk="0" hangingPunct="1">
        <a:lnSpc>
          <a:spcPct val="100000"/>
        </a:lnSpc>
        <a:spcBef>
          <a:spcPts val="900"/>
        </a:spcBef>
        <a:spcAft>
          <a:spcPts val="0"/>
        </a:spcAft>
        <a:buClrTx/>
        <a:buSzTx/>
        <a:buFont typeface="Arial" panose="020B0604020202020204" pitchFamily="34" charset="0"/>
        <a:buChar char="•"/>
        <a:tabLst/>
        <a:defRPr sz="135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861397" marR="0" indent="-171446" algn="l" defTabSz="457189" eaLnBrk="1" latinLnBrk="0" hangingPunct="1">
        <a:lnSpc>
          <a:spcPct val="100000"/>
        </a:lnSpc>
        <a:spcBef>
          <a:spcPts val="900"/>
        </a:spcBef>
        <a:spcAft>
          <a:spcPts val="0"/>
        </a:spcAft>
        <a:buClrTx/>
        <a:buSzTx/>
        <a:buFont typeface="Arial" panose="020B0604020202020204" pitchFamily="34" charset="0"/>
        <a:buChar char="•"/>
        <a:tabLst/>
        <a:defRPr sz="12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428615" algn="l" defTabSz="457189"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6pPr>
      <a:lvl7pPr marL="0" marR="0" indent="514337" algn="l" defTabSz="457189"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7pPr>
      <a:lvl8pPr marL="0" marR="0" indent="600060" algn="l" defTabSz="457189"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8pPr>
      <a:lvl9pPr marL="0" marR="0" indent="685783" algn="l" defTabSz="457189" eaLnBrk="1" latinLnBrk="0" hangingPunct="1">
        <a:lnSpc>
          <a:spcPct val="90000"/>
        </a:lnSpc>
        <a:spcBef>
          <a:spcPts val="0"/>
        </a:spcBef>
        <a:spcAft>
          <a:spcPts val="0"/>
        </a:spcAft>
        <a:buClrTx/>
        <a:buSzTx/>
        <a:buFontTx/>
        <a:buNone/>
        <a:tabLst/>
        <a:defRPr sz="975" b="0" i="0" u="none" strike="noStrike" cap="none" spc="0" baseline="0">
          <a:solidFill>
            <a:srgbClr val="5E5E5E"/>
          </a:solidFill>
          <a:uFillTx/>
          <a:latin typeface="Helvetica"/>
          <a:ea typeface="Helvetica"/>
          <a:cs typeface="Helvetica"/>
          <a:sym typeface="Helvetica"/>
        </a:defRPr>
      </a:lvl9pPr>
    </p:bodyStyle>
    <p:otherStyle>
      <a:lvl1pPr marL="0" marR="0" indent="0" algn="r" defTabSz="457189"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1pPr>
      <a:lvl2pPr marL="0" marR="0" indent="171446" algn="r" defTabSz="457189"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2pPr>
      <a:lvl3pPr marL="0" marR="0" indent="342892" algn="r" defTabSz="457189"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3pPr>
      <a:lvl4pPr marL="0" marR="0" indent="514337" algn="r" defTabSz="457189"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4pPr>
      <a:lvl5pPr marL="0" marR="0" indent="685783" algn="r" defTabSz="457189"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5pPr>
      <a:lvl6pPr marL="0" marR="0" indent="857228" algn="r" defTabSz="457189"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6pPr>
      <a:lvl7pPr marL="0" marR="0" indent="1028675" algn="r" defTabSz="457189"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7pPr>
      <a:lvl8pPr marL="0" marR="0" indent="1200120" algn="r" defTabSz="457189"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8pPr>
      <a:lvl9pPr marL="0" marR="0" indent="1371566" algn="r" defTabSz="457189" eaLnBrk="1" latinLnBrk="0" hangingPunct="1">
        <a:lnSpc>
          <a:spcPct val="100000"/>
        </a:lnSpc>
        <a:spcBef>
          <a:spcPts val="0"/>
        </a:spcBef>
        <a:spcAft>
          <a:spcPts val="0"/>
        </a:spcAft>
        <a:buClrTx/>
        <a:buSzTx/>
        <a:buFontTx/>
        <a:buNone/>
        <a:tabLst/>
        <a:defRPr sz="750" b="0" i="0" u="none" strike="noStrike" cap="none" spc="0" baseline="0">
          <a:solidFill>
            <a:schemeClr val="tx1"/>
          </a:solidFill>
          <a:uFillTx/>
          <a:latin typeface="+mn-lt"/>
          <a:ea typeface="+mn-ea"/>
          <a:cs typeface="+mn-cs"/>
          <a:sym typeface="Intel Clear"/>
        </a:defRPr>
      </a:lvl9pPr>
    </p:otherStyle>
  </p:txStyles>
  <p:extLst>
    <p:ext uri="{27BBF7A9-308A-43DC-89C8-2F10F3537804}">
      <p15:sldGuideLst xmlns:p15="http://schemas.microsoft.com/office/powerpoint/2012/main"/>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1587" y="4759452"/>
            <a:ext cx="9144000" cy="384048"/>
          </a:xfrm>
          <a:prstGeom prst="rect">
            <a:avLst/>
          </a:prstGeom>
          <a:gradFill flip="none" rotWithShape="1">
            <a:gsLst>
              <a:gs pos="0">
                <a:schemeClr val="tx2"/>
              </a:gs>
              <a:gs pos="50000">
                <a:schemeClr val="accent2"/>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solidFill>
                <a:prstClr val="white"/>
              </a:solidFill>
            </a:endParaRPr>
          </a:p>
        </p:txBody>
      </p:sp>
      <p:cxnSp>
        <p:nvCxnSpPr>
          <p:cNvPr id="12" name="Straight Connector 11"/>
          <p:cNvCxnSpPr/>
          <p:nvPr/>
        </p:nvCxnSpPr>
        <p:spPr>
          <a:xfrm rot="5400000">
            <a:off x="8574487" y="4953397"/>
            <a:ext cx="291306" cy="1588"/>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455613" y="310130"/>
            <a:ext cx="8229600" cy="868680"/>
          </a:xfrm>
          <a:prstGeom prst="rect">
            <a:avLst/>
          </a:prstGeom>
        </p:spPr>
        <p:txBody>
          <a:bodyPr vert="horz" lIns="0" tIns="0" rIns="0" bIns="0" rtlCol="0" anchor="t" anchorCtr="0">
            <a:noAutofit/>
          </a:bodyPr>
          <a:lstStyle/>
          <a:p>
            <a:r>
              <a:rPr lang="en-US" dirty="0"/>
              <a:t>28pt Intel Clear Headline</a:t>
            </a:r>
          </a:p>
        </p:txBody>
      </p:sp>
      <p:sp>
        <p:nvSpPr>
          <p:cNvPr id="3" name="Text Placeholder 2"/>
          <p:cNvSpPr>
            <a:spLocks noGrp="1"/>
          </p:cNvSpPr>
          <p:nvPr>
            <p:ph type="body" idx="1"/>
          </p:nvPr>
        </p:nvSpPr>
        <p:spPr>
          <a:xfrm>
            <a:off x="455613" y="1203325"/>
            <a:ext cx="8228012"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5" name="Footer Placeholder 4"/>
          <p:cNvSpPr>
            <a:spLocks noGrp="1"/>
          </p:cNvSpPr>
          <p:nvPr>
            <p:ph type="ftr" sz="quarter" idx="3"/>
          </p:nvPr>
        </p:nvSpPr>
        <p:spPr>
          <a:xfrm>
            <a:off x="3124200" y="4809731"/>
            <a:ext cx="2895600" cy="250826"/>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solidFill>
                <a:prstClr val="white"/>
              </a:solidFill>
            </a:endParaRPr>
          </a:p>
        </p:txBody>
      </p:sp>
      <p:sp>
        <p:nvSpPr>
          <p:cNvPr id="6" name="Slide Number Placeholder 5"/>
          <p:cNvSpPr>
            <a:spLocks noGrp="1"/>
          </p:cNvSpPr>
          <p:nvPr>
            <p:ph type="sldNum" sz="quarter" idx="4"/>
          </p:nvPr>
        </p:nvSpPr>
        <p:spPr>
          <a:xfrm>
            <a:off x="8743950" y="4813471"/>
            <a:ext cx="262001" cy="247085"/>
          </a:xfrm>
          <a:prstGeom prst="rect">
            <a:avLst/>
          </a:prstGeom>
        </p:spPr>
        <p:txBody>
          <a:bodyPr vert="horz" lIns="0" tIns="0" rIns="0" bIns="0" rtlCol="0" anchor="ctr"/>
          <a:lstStyle>
            <a:lvl1pPr algn="r">
              <a:defRPr sz="800">
                <a:solidFill>
                  <a:schemeClr val="bg1"/>
                </a:solidFill>
                <a:latin typeface="+mn-lt"/>
                <a:cs typeface="Intel Clear Light" panose="020B0404020203020204" pitchFamily="34" charset="0"/>
              </a:defRPr>
            </a:lvl1pPr>
          </a:lstStyle>
          <a:p>
            <a:fld id="{EE2556C5-CE8C-6547-B838-EA80C61A4AF7}" type="slidenum">
              <a:rPr lang="en-US" smtClean="0">
                <a:solidFill>
                  <a:prstClr val="white"/>
                </a:solidFill>
              </a:rPr>
              <a:pPr/>
              <a:t>‹#›</a:t>
            </a:fld>
            <a:endParaRPr lang="en-US" dirty="0">
              <a:solidFill>
                <a:prstClr val="white"/>
              </a:solidFill>
            </a:endParaRPr>
          </a:p>
        </p:txBody>
      </p:sp>
      <p:pic>
        <p:nvPicPr>
          <p:cNvPr id="16" name="Picture 15" descr="StackedISWhite.png"/>
          <p:cNvPicPr>
            <a:picLocks noChangeAspect="1"/>
          </p:cNvPicPr>
          <p:nvPr/>
        </p:nvPicPr>
        <p:blipFill>
          <a:blip r:embed="rId28"/>
          <a:stretch>
            <a:fillRect/>
          </a:stretch>
        </p:blipFill>
        <p:spPr>
          <a:xfrm>
            <a:off x="8294375" y="4805888"/>
            <a:ext cx="314741" cy="295944"/>
          </a:xfrm>
          <a:prstGeom prst="rect">
            <a:avLst/>
          </a:prstGeom>
        </p:spPr>
      </p:pic>
      <p:sp>
        <p:nvSpPr>
          <p:cNvPr id="20" name="Rectangle 19"/>
          <p:cNvSpPr/>
          <p:nvPr/>
        </p:nvSpPr>
        <p:spPr>
          <a:xfrm>
            <a:off x="8138305" y="49001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23" name="Straight Connector 22"/>
          <p:cNvCxnSpPr/>
          <p:nvPr/>
        </p:nvCxnSpPr>
        <p:spPr>
          <a:xfrm rot="10800000" flipV="1">
            <a:off x="8046230" y="4947744"/>
            <a:ext cx="88900" cy="79376"/>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8141480" y="504934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27" name="Straight Connector 26"/>
          <p:cNvCxnSpPr>
            <a:stCxn id="26" idx="1"/>
          </p:cNvCxnSpPr>
          <p:nvPr/>
        </p:nvCxnSpPr>
        <p:spPr>
          <a:xfrm rot="10800000">
            <a:off x="6293630" y="5072205"/>
            <a:ext cx="1847850"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rot="10800000">
            <a:off x="6242830" y="5023945"/>
            <a:ext cx="1812926"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201555" y="50017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34" name="Straight Connector 33"/>
          <p:cNvCxnSpPr/>
          <p:nvPr/>
        </p:nvCxnSpPr>
        <p:spPr>
          <a:xfrm rot="10800000" flipV="1">
            <a:off x="8020051" y="4757243"/>
            <a:ext cx="223033" cy="217982"/>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p:nvCxnSpPr>
        <p:spPr>
          <a:xfrm rot="10800000" flipV="1">
            <a:off x="7823980" y="4973145"/>
            <a:ext cx="200025" cy="254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7776355" y="495409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42" name="Straight Connector 41"/>
          <p:cNvCxnSpPr/>
          <p:nvPr/>
        </p:nvCxnSpPr>
        <p:spPr>
          <a:xfrm rot="10800000" flipV="1">
            <a:off x="6264276" y="5071570"/>
            <a:ext cx="29357" cy="2748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10800000" flipV="1">
            <a:off x="3021500" y="5100440"/>
            <a:ext cx="3244850" cy="1587"/>
          </a:xfrm>
          <a:prstGeom prst="line">
            <a:avLst/>
          </a:prstGeom>
          <a:ln w="9525" cap="flat" cmpd="sng" algn="ctr">
            <a:gradFill flip="none" rotWithShape="1">
              <a:gsLst>
                <a:gs pos="100000">
                  <a:schemeClr val="accent1"/>
                </a:gs>
                <a:gs pos="0">
                  <a:schemeClr val="bg1"/>
                </a:gs>
                <a:gs pos="50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970700" y="5079803"/>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
        <p:nvSpPr>
          <p:cNvPr id="59" name="Rectangle 58"/>
          <p:cNvSpPr/>
          <p:nvPr/>
        </p:nvSpPr>
        <p:spPr>
          <a:xfrm>
            <a:off x="6019800" y="500380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cxnSp>
        <p:nvCxnSpPr>
          <p:cNvPr id="60" name="Straight Connector 59"/>
          <p:cNvCxnSpPr/>
          <p:nvPr/>
        </p:nvCxnSpPr>
        <p:spPr>
          <a:xfrm rot="10800000">
            <a:off x="454025" y="5026025"/>
            <a:ext cx="5562600" cy="1588"/>
          </a:xfrm>
          <a:prstGeom prst="line">
            <a:avLst/>
          </a:prstGeom>
          <a:ln w="9525" cap="flat" cmpd="sng" algn="ctr">
            <a:gradFill flip="none" rotWithShape="1">
              <a:gsLst>
                <a:gs pos="100000">
                  <a:schemeClr val="accent1"/>
                </a:gs>
                <a:gs pos="0">
                  <a:schemeClr val="bg1"/>
                </a:gs>
                <a:gs pos="53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62" name="Rectangle 61"/>
          <p:cNvSpPr/>
          <p:nvPr/>
        </p:nvSpPr>
        <p:spPr>
          <a:xfrm>
            <a:off x="406400" y="5003800"/>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endParaRPr>
          </a:p>
        </p:txBody>
      </p:sp>
    </p:spTree>
    <p:extLst>
      <p:ext uri="{BB962C8B-B14F-4D97-AF65-F5344CB8AC3E}">
        <p14:creationId xmlns:p14="http://schemas.microsoft.com/office/powerpoint/2010/main" val="763200700"/>
      </p:ext>
    </p:extLst>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 id="2147483929" r:id="rId11"/>
    <p:sldLayoutId id="2147483930" r:id="rId12"/>
    <p:sldLayoutId id="2147483931" r:id="rId13"/>
    <p:sldLayoutId id="2147483932" r:id="rId14"/>
    <p:sldLayoutId id="2147483933" r:id="rId15"/>
    <p:sldLayoutId id="2147483934" r:id="rId16"/>
    <p:sldLayoutId id="2147483935" r:id="rId17"/>
    <p:sldLayoutId id="2147483936" r:id="rId18"/>
    <p:sldLayoutId id="2147483937" r:id="rId19"/>
    <p:sldLayoutId id="2147483938" r:id="rId20"/>
    <p:sldLayoutId id="2147483939" r:id="rId21"/>
    <p:sldLayoutId id="2147483940" r:id="rId22"/>
    <p:sldLayoutId id="2147483941" r:id="rId23"/>
    <p:sldLayoutId id="2147483942" r:id="rId24"/>
    <p:sldLayoutId id="2147483943" r:id="rId25"/>
    <p:sldLayoutId id="2147484205" r:id="rId26"/>
  </p:sldLayoutIdLst>
  <p:hf hdr="0" ftr="0" dt="0"/>
  <p:txStyles>
    <p:titleStyle>
      <a:lvl1pPr algn="l" defTabSz="457200" rtl="0" eaLnBrk="1" latinLnBrk="0" hangingPunct="1">
        <a:lnSpc>
          <a:spcPct val="100000"/>
        </a:lnSpc>
        <a:spcBef>
          <a:spcPct val="0"/>
        </a:spcBef>
        <a:buNone/>
        <a:defRPr sz="2800" b="0" i="0" kern="1200" spc="0" baseline="0">
          <a:solidFill>
            <a:srgbClr val="003C71"/>
          </a:solidFill>
          <a:latin typeface="Intel Clear"/>
          <a:ea typeface="Intel Clear Light" panose="020B0404020203020204" pitchFamily="34" charset="0"/>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rgbClr val="003C71"/>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rgbClr val="003C71"/>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rgbClr val="003C71"/>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rgbClr val="003C71"/>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0">
              <a:schemeClr val="tx1"/>
            </a:gs>
            <a:gs pos="100000">
              <a:schemeClr val="tx2"/>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0" name="Footer Placeholder 7">
            <a:extLst>
              <a:ext uri="{FF2B5EF4-FFF2-40B4-BE49-F238E27FC236}">
                <a16:creationId xmlns:a16="http://schemas.microsoft.com/office/drawing/2014/main" id="{A601B0AC-E7C5-C04A-B4DA-3220F44143F0}"/>
              </a:ext>
            </a:extLst>
          </p:cNvPr>
          <p:cNvSpPr>
            <a:spLocks noGrp="1"/>
          </p:cNvSpPr>
          <p:nvPr>
            <p:ph type="ftr" sz="quarter" idx="3"/>
          </p:nvPr>
        </p:nvSpPr>
        <p:spPr>
          <a:xfrm>
            <a:off x="3028950" y="4812173"/>
            <a:ext cx="3086100" cy="274637"/>
          </a:xfrm>
          <a:prstGeom prst="rect">
            <a:avLst/>
          </a:prstGeom>
        </p:spPr>
        <p:txBody>
          <a:bodyPr vert="horz" lIns="91440" tIns="45720" rIns="91440" bIns="45720" rtlCol="0" anchor="ctr"/>
          <a:lstStyle>
            <a:lvl1pPr algn="ctr">
              <a:defRPr sz="800" b="0" i="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stStyle>
          <a:p>
            <a:r>
              <a:rPr lang="en-US" dirty="0"/>
              <a:t>Intel Confidential – CNDA required</a:t>
            </a:r>
          </a:p>
        </p:txBody>
      </p:sp>
    </p:spTree>
    <p:extLst>
      <p:ext uri="{BB962C8B-B14F-4D97-AF65-F5344CB8AC3E}">
        <p14:creationId xmlns:p14="http://schemas.microsoft.com/office/powerpoint/2010/main" val="4173095139"/>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7" r:id="rId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457200" rtl="0" eaLnBrk="1" latinLnBrk="0" hangingPunct="1">
        <a:lnSpc>
          <a:spcPct val="100000"/>
        </a:lnSpc>
        <a:spcBef>
          <a:spcPct val="0"/>
        </a:spcBef>
        <a:buNone/>
        <a:defRPr sz="2800" b="0" i="0" kern="1200" spc="0" baseline="0">
          <a:solidFill>
            <a:schemeClr val="tx2"/>
          </a:solidFill>
          <a:latin typeface="Intel Clear"/>
          <a:ea typeface="Intel Clear"/>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7"/>
          <p:cNvSpPr/>
          <p:nvPr/>
        </p:nvSpPr>
        <p:spPr>
          <a:xfrm>
            <a:off x="0" y="4805172"/>
            <a:ext cx="9144000" cy="338328"/>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0" name="Straight Connector 9"/>
          <p:cNvCxnSpPr/>
          <p:nvPr/>
        </p:nvCxnSpPr>
        <p:spPr>
          <a:xfrm>
            <a:off x="8725284" y="4887147"/>
            <a:ext cx="0" cy="178594"/>
          </a:xfrm>
          <a:prstGeom prst="line">
            <a:avLst/>
          </a:prstGeom>
          <a:ln w="3175">
            <a:solidFill>
              <a:srgbClr val="FFFFFF"/>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353963" y="228526"/>
            <a:ext cx="8436076" cy="461665"/>
          </a:xfrm>
          <a:prstGeom prst="rect">
            <a:avLst/>
          </a:prstGeom>
        </p:spPr>
        <p:txBody>
          <a:bodyPr vert="horz" lIns="91440" tIns="45720" rIns="91440" bIns="45720" rtlCol="0" anchor="t" anchorCtr="0">
            <a:spAutoFit/>
          </a:bodyPr>
          <a:lstStyle/>
          <a:p>
            <a:r>
              <a:rPr lang="en-US" dirty="0"/>
              <a:t>Click to edit Master title style</a:t>
            </a:r>
          </a:p>
        </p:txBody>
      </p:sp>
      <p:sp>
        <p:nvSpPr>
          <p:cNvPr id="3" name="Text Placeholder 2"/>
          <p:cNvSpPr>
            <a:spLocks noGrp="1"/>
          </p:cNvSpPr>
          <p:nvPr>
            <p:ph type="body" idx="1"/>
          </p:nvPr>
        </p:nvSpPr>
        <p:spPr>
          <a:xfrm>
            <a:off x="353963" y="1168843"/>
            <a:ext cx="8436076" cy="3213830"/>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8848345" y="4914889"/>
            <a:ext cx="128240" cy="123111"/>
          </a:xfrm>
          <a:prstGeom prst="rect">
            <a:avLst/>
          </a:prstGeom>
          <a:noFill/>
          <a:ln w="50800" algn="ctr">
            <a:noFill/>
            <a:miter lim="800000"/>
            <a:headEnd type="none" w="sm" len="sm"/>
            <a:tailEnd type="none" w="sm" len="sm"/>
          </a:ln>
          <a:effectLst/>
        </p:spPr>
        <p:txBody>
          <a:bodyPr wrap="none" lIns="0" tIns="0" rIns="0" bIns="0" anchor="ctr" anchorCtr="0">
            <a:spAutoFit/>
          </a:bodyPr>
          <a:lstStyle>
            <a:lvl1pPr algn="l">
              <a:defRPr lang="en-US" sz="800" smtClean="0">
                <a:solidFill>
                  <a:srgbClr val="FFFFFF"/>
                </a:solidFill>
                <a:latin typeface="+mn-lt"/>
                <a:cs typeface="Arial" panose="020B0604020202020204" pitchFamily="34" charset="0"/>
              </a:defRPr>
            </a:lvl1p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grpSp>
        <p:nvGrpSpPr>
          <p:cNvPr id="15" name="Group 14"/>
          <p:cNvGrpSpPr/>
          <p:nvPr/>
        </p:nvGrpSpPr>
        <p:grpSpPr>
          <a:xfrm>
            <a:off x="8270974" y="4865092"/>
            <a:ext cx="339404" cy="223694"/>
            <a:chOff x="451796" y="386081"/>
            <a:chExt cx="1249194" cy="823318"/>
          </a:xfrm>
        </p:grpSpPr>
        <p:sp>
          <p:nvSpPr>
            <p:cNvPr id="16"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black"/>
                </a:solidFill>
              </a:endParaRPr>
            </a:p>
          </p:txBody>
        </p:sp>
        <p:sp>
          <p:nvSpPr>
            <p:cNvPr id="17"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black"/>
                </a:solidFill>
              </a:endParaRPr>
            </a:p>
          </p:txBody>
        </p:sp>
      </p:grpSp>
    </p:spTree>
    <p:extLst>
      <p:ext uri="{BB962C8B-B14F-4D97-AF65-F5344CB8AC3E}">
        <p14:creationId xmlns:p14="http://schemas.microsoft.com/office/powerpoint/2010/main" val="3193046303"/>
      </p:ext>
    </p:extLst>
  </p:cSld>
  <p:clrMap bg1="lt1" tx1="dk1" bg2="lt2" tx2="dk2" accent1="accent1" accent2="accent2" accent3="accent3" accent4="accent4" accent5="accent5" accent6="accent6" hlink="hlink" folHlink="folHlink"/>
  <p:sldLayoutIdLst>
    <p:sldLayoutId id="2147483959" r:id="rId1"/>
    <p:sldLayoutId id="2147483960" r:id="rId2"/>
    <p:sldLayoutId id="2147483961" r:id="rId3"/>
    <p:sldLayoutId id="2147483962" r:id="rId4"/>
    <p:sldLayoutId id="2147483963" r:id="rId5"/>
    <p:sldLayoutId id="2147483964" r:id="rId6"/>
    <p:sldLayoutId id="2147483965" r:id="rId7"/>
    <p:sldLayoutId id="2147483966" r:id="rId8"/>
    <p:sldLayoutId id="2147483967" r:id="rId9"/>
    <p:sldLayoutId id="2147483968" r:id="rId10"/>
    <p:sldLayoutId id="2147483969" r:id="rId11"/>
    <p:sldLayoutId id="2147483970" r:id="rId12"/>
    <p:sldLayoutId id="2147483971" r:id="rId13"/>
    <p:sldLayoutId id="2147483972" r:id="rId14"/>
    <p:sldLayoutId id="2147483973" r:id="rId15"/>
    <p:sldLayoutId id="2147483974" r:id="rId16"/>
    <p:sldLayoutId id="2147483975" r:id="rId17"/>
    <p:sldLayoutId id="2147483976" r:id="rId18"/>
    <p:sldLayoutId id="2147483977" r:id="rId19"/>
    <p:sldLayoutId id="2147483978" r:id="rId20"/>
    <p:sldLayoutId id="2147483979" r:id="rId21"/>
    <p:sldLayoutId id="2147483980" r:id="rId22"/>
    <p:sldLayoutId id="2147483981" r:id="rId23"/>
    <p:sldLayoutId id="2147483982" r:id="rId24"/>
    <p:sldLayoutId id="2147483983" r:id="rId25"/>
    <p:sldLayoutId id="2147483984" r:id="rId26"/>
    <p:sldLayoutId id="2147483985" r:id="rId27"/>
    <p:sldLayoutId id="2147483986" r:id="rId28"/>
    <p:sldLayoutId id="2147483987" r:id="rId29"/>
    <p:sldLayoutId id="2147483988" r:id="rId30"/>
    <p:sldLayoutId id="2147483989" r:id="rId31"/>
    <p:sldLayoutId id="2147483990" r:id="rId32"/>
    <p:sldLayoutId id="2147483991" r:id="rId33"/>
    <p:sldLayoutId id="2147483992" r:id="rId34"/>
    <p:sldLayoutId id="2147483993" r:id="rId35"/>
    <p:sldLayoutId id="2147483994" r:id="rId36"/>
    <p:sldLayoutId id="2147483995" r:id="rId37"/>
    <p:sldLayoutId id="2147483996" r:id="rId38"/>
    <p:sldLayoutId id="2147483997" r:id="rId39"/>
    <p:sldLayoutId id="2147483998" r:id="rId40"/>
    <p:sldLayoutId id="2147483999" r:id="rId41"/>
    <p:sldLayoutId id="2147484000" r:id="rId42"/>
    <p:sldLayoutId id="2147484001" r:id="rId43"/>
    <p:sldLayoutId id="2147484002" r:id="rId44"/>
    <p:sldLayoutId id="2147484003" r:id="rId45"/>
    <p:sldLayoutId id="2147484004" r:id="rId46"/>
    <p:sldLayoutId id="2147484005" r:id="rId47"/>
    <p:sldLayoutId id="2147484006" r:id="rId48"/>
    <p:sldLayoutId id="2147484007" r:id="rId49"/>
    <p:sldLayoutId id="2147484008" r:id="rId50"/>
    <p:sldLayoutId id="2147484009" r:id="rId51"/>
    <p:sldLayoutId id="2147484010" r:id="rId52"/>
    <p:sldLayoutId id="2147484011" r:id="rId53"/>
    <p:sldLayoutId id="2147484012" r:id="rId54"/>
    <p:sldLayoutId id="2147484013" r:id="rId55"/>
    <p:sldLayoutId id="2147484014" r:id="rId56"/>
    <p:sldLayoutId id="2147484015" r:id="rId57"/>
    <p:sldLayoutId id="2147484016" r:id="rId58"/>
    <p:sldLayoutId id="2147484017" r:id="rId59"/>
    <p:sldLayoutId id="2147484018" r:id="rId60"/>
    <p:sldLayoutId id="2147484019" r:id="rId61"/>
    <p:sldLayoutId id="2147484020" r:id="rId62"/>
    <p:sldLayoutId id="2147484021" r:id="rId63"/>
    <p:sldLayoutId id="2147484022" r:id="rId64"/>
    <p:sldLayoutId id="2147484023" r:id="rId65"/>
    <p:sldLayoutId id="2147484024" r:id="rId66"/>
    <p:sldLayoutId id="2147484025" r:id="rId67"/>
    <p:sldLayoutId id="2147484026" r:id="rId68"/>
    <p:sldLayoutId id="2147484027" r:id="rId69"/>
    <p:sldLayoutId id="2147484028" r:id="rId70"/>
    <p:sldLayoutId id="2147484029" r:id="rId71"/>
    <p:sldLayoutId id="2147484030" r:id="rId72"/>
    <p:sldLayoutId id="2147484031" r:id="rId73"/>
    <p:sldLayoutId id="2147484032" r:id="rId74"/>
    <p:sldLayoutId id="2147484033" r:id="rId75"/>
    <p:sldLayoutId id="2147484034" r:id="rId76"/>
    <p:sldLayoutId id="2147484035" r:id="rId77"/>
    <p:sldLayoutId id="2147484036" r:id="rId78"/>
    <p:sldLayoutId id="2147484037" r:id="rId79"/>
    <p:sldLayoutId id="2147484038" r:id="rId80"/>
    <p:sldLayoutId id="2147484039" r:id="rId81"/>
    <p:sldLayoutId id="2147484040" r:id="rId82"/>
    <p:sldLayoutId id="2147484041" r:id="rId83"/>
    <p:sldLayoutId id="2147484042" r:id="rId84"/>
    <p:sldLayoutId id="2147484043" r:id="rId85"/>
    <p:sldLayoutId id="2147484044" r:id="rId86"/>
    <p:sldLayoutId id="2147484045" r:id="rId87"/>
    <p:sldLayoutId id="2147484046" r:id="rId88"/>
    <p:sldLayoutId id="2147484047" r:id="rId89"/>
    <p:sldLayoutId id="2147484048" r:id="rId90"/>
    <p:sldLayoutId id="2147484049" r:id="rId91"/>
    <p:sldLayoutId id="2147484050" r:id="rId92"/>
    <p:sldLayoutId id="2147484051" r:id="rId93"/>
    <p:sldLayoutId id="2147484052" r:id="rId94"/>
    <p:sldLayoutId id="2147484053" r:id="rId95"/>
    <p:sldLayoutId id="2147484054" r:id="rId96"/>
    <p:sldLayoutId id="2147484055" r:id="rId97"/>
    <p:sldLayoutId id="2147484056" r:id="rId98"/>
    <p:sldLayoutId id="2147484057" r:id="rId99"/>
    <p:sldLayoutId id="2147484058" r:id="rId100"/>
    <p:sldLayoutId id="2147484059" r:id="rId101"/>
    <p:sldLayoutId id="2147484060" r:id="rId102"/>
    <p:sldLayoutId id="2147484061" r:id="rId103"/>
    <p:sldLayoutId id="2147484062" r:id="rId104"/>
    <p:sldLayoutId id="2147484063" r:id="rId105"/>
    <p:sldLayoutId id="2147484064" r:id="rId106"/>
    <p:sldLayoutId id="2147484065" r:id="rId107"/>
    <p:sldLayoutId id="2147484066" r:id="rId108"/>
    <p:sldLayoutId id="2147484067" r:id="rId109"/>
    <p:sldLayoutId id="2147484068" r:id="rId110"/>
    <p:sldLayoutId id="2147484069" r:id="rId111"/>
    <p:sldLayoutId id="2147484070" r:id="rId112"/>
    <p:sldLayoutId id="2147484071" r:id="rId113"/>
    <p:sldLayoutId id="2147484072" r:id="rId114"/>
    <p:sldLayoutId id="2147484073" r:id="rId115"/>
    <p:sldLayoutId id="2147484074" r:id="rId116"/>
    <p:sldLayoutId id="2147484075" r:id="rId117"/>
    <p:sldLayoutId id="2147484076" r:id="rId118"/>
    <p:sldLayoutId id="2147484077" r:id="rId119"/>
    <p:sldLayoutId id="2147484078" r:id="rId120"/>
    <p:sldLayoutId id="2147484079" r:id="rId121"/>
    <p:sldLayoutId id="2147484080" r:id="rId122"/>
    <p:sldLayoutId id="2147484081" r:id="rId123"/>
    <p:sldLayoutId id="2147484082" r:id="rId124"/>
    <p:sldLayoutId id="2147484083" r:id="rId125"/>
    <p:sldLayoutId id="2147484084" r:id="rId126"/>
    <p:sldLayoutId id="2147484085" r:id="rId127"/>
    <p:sldLayoutId id="2147484086" r:id="rId128"/>
    <p:sldLayoutId id="2147484087" r:id="rId129"/>
    <p:sldLayoutId id="2147484088" r:id="rId130"/>
    <p:sldLayoutId id="2147484091" r:id="rId131"/>
    <p:sldLayoutId id="2147484092" r:id="rId132"/>
    <p:sldLayoutId id="2147484093" r:id="rId133"/>
    <p:sldLayoutId id="2147484094" r:id="rId134"/>
    <p:sldLayoutId id="2147484095" r:id="rId135"/>
    <p:sldLayoutId id="2147484096" r:id="rId136"/>
    <p:sldLayoutId id="2147484097" r:id="rId137"/>
    <p:sldLayoutId id="2147484098" r:id="rId138"/>
    <p:sldLayoutId id="2147484099" r:id="rId139"/>
    <p:sldLayoutId id="2147484100" r:id="rId140"/>
    <p:sldLayoutId id="2147484101" r:id="rId141"/>
    <p:sldLayoutId id="2147484102" r:id="rId142"/>
    <p:sldLayoutId id="2147484103" r:id="rId143"/>
    <p:sldLayoutId id="2147484104" r:id="rId144"/>
    <p:sldLayoutId id="2147484105" r:id="rId145"/>
    <p:sldLayoutId id="2147484106" r:id="rId146"/>
    <p:sldLayoutId id="2147484107" r:id="rId147"/>
    <p:sldLayoutId id="2147484108" r:id="rId148"/>
    <p:sldLayoutId id="2147484109" r:id="rId149"/>
    <p:sldLayoutId id="2147484110" r:id="rId150"/>
    <p:sldLayoutId id="2147484113" r:id="rId151"/>
    <p:sldLayoutId id="2147484114" r:id="rId152"/>
    <p:sldLayoutId id="2147484115" r:id="rId153"/>
    <p:sldLayoutId id="2147484116" r:id="rId154"/>
    <p:sldLayoutId id="2147484117" r:id="rId155"/>
    <p:sldLayoutId id="2147484118" r:id="rId156"/>
    <p:sldLayoutId id="2147484119" r:id="rId157"/>
    <p:sldLayoutId id="2147484120" r:id="rId158"/>
    <p:sldLayoutId id="2147484121" r:id="rId159"/>
    <p:sldLayoutId id="2147484122" r:id="rId160"/>
    <p:sldLayoutId id="2147484123" r:id="rId161"/>
    <p:sldLayoutId id="2147484124" r:id="rId162"/>
    <p:sldLayoutId id="2147484125" r:id="rId163"/>
    <p:sldLayoutId id="2147484126" r:id="rId164"/>
    <p:sldLayoutId id="2147484127" r:id="rId165"/>
    <p:sldLayoutId id="2147484128" r:id="rId166"/>
    <p:sldLayoutId id="2147484129" r:id="rId167"/>
    <p:sldLayoutId id="2147484130" r:id="rId168"/>
    <p:sldLayoutId id="2147484131" r:id="rId169"/>
    <p:sldLayoutId id="2147484132" r:id="rId170"/>
    <p:sldLayoutId id="2147484133" r:id="rId171"/>
    <p:sldLayoutId id="2147484134" r:id="rId172"/>
    <p:sldLayoutId id="2147484135" r:id="rId173"/>
    <p:sldLayoutId id="2147484136" r:id="rId174"/>
    <p:sldLayoutId id="2147484137" r:id="rId175"/>
    <p:sldLayoutId id="2147484138" r:id="rId176"/>
    <p:sldLayoutId id="2147484139" r:id="rId177"/>
    <p:sldLayoutId id="2147484140" r:id="rId17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378" rtl="0" eaLnBrk="1" latinLnBrk="0" hangingPunct="1">
        <a:lnSpc>
          <a:spcPct val="100000"/>
        </a:lnSpc>
        <a:spcBef>
          <a:spcPct val="0"/>
        </a:spcBef>
        <a:buNone/>
        <a:defRPr sz="2400" b="0" kern="1200" cap="all" baseline="0">
          <a:solidFill>
            <a:schemeClr val="tx2"/>
          </a:solidFill>
          <a:latin typeface="Intel Clear Light" panose="020B0404020203020204" pitchFamily="34" charset="0"/>
          <a:ea typeface="Intel Clear Light" panose="020B0404020203020204" pitchFamily="34" charset="0"/>
          <a:cs typeface="Intel Clear Light" panose="020B0404020203020204" pitchFamily="34" charset="0"/>
        </a:defRPr>
      </a:lvl1pPr>
    </p:titleStyle>
    <p:bodyStyle>
      <a:lvl1pPr marL="0" indent="0" algn="l" defTabSz="914378" rtl="0" eaLnBrk="1" latinLnBrk="0" hangingPunct="1">
        <a:spcBef>
          <a:spcPts val="600"/>
        </a:spcBef>
        <a:buClr>
          <a:schemeClr val="accent2"/>
        </a:buClr>
        <a:buFont typeface="Wingdings" panose="05000000000000000000" pitchFamily="2" charset="2"/>
        <a:buNone/>
        <a:defRPr sz="1800" kern="1200">
          <a:solidFill>
            <a:schemeClr val="accent1"/>
          </a:solidFill>
          <a:latin typeface="Intel Clear Light" panose="020B0404020203020204" pitchFamily="34" charset="0"/>
          <a:ea typeface="Intel Clear Light" panose="020B0404020203020204" pitchFamily="34" charset="0"/>
          <a:cs typeface="Intel Clear Light" panose="020B0404020203020204" pitchFamily="34" charset="0"/>
        </a:defRPr>
      </a:lvl1pPr>
      <a:lvl2pPr marL="171446" indent="-171446" algn="l" defTabSz="914378" rtl="0" eaLnBrk="1" latinLnBrk="0" hangingPunct="1">
        <a:spcBef>
          <a:spcPts val="600"/>
        </a:spcBef>
        <a:buClr>
          <a:schemeClr val="tx2"/>
        </a:buClr>
        <a:buFont typeface="Wingdings" panose="05000000000000000000" pitchFamily="2" charset="2"/>
        <a:buChar char="§"/>
        <a:defRPr sz="1800" kern="1200">
          <a:solidFill>
            <a:schemeClr val="tx1">
              <a:lumMod val="65000"/>
              <a:lumOff val="35000"/>
            </a:schemeClr>
          </a:solidFill>
          <a:latin typeface="Intel Clear Light" panose="020B0404020203020204" pitchFamily="34" charset="0"/>
          <a:ea typeface="Intel Clear Light" panose="020B0404020203020204" pitchFamily="34" charset="0"/>
          <a:cs typeface="Intel Clear Light" panose="020B0404020203020204" pitchFamily="34" charset="0"/>
        </a:defRPr>
      </a:lvl2pPr>
      <a:lvl3pPr marL="347654" indent="-171446" algn="l" defTabSz="914378" rtl="0" eaLnBrk="1" latinLnBrk="0" hangingPunct="1">
        <a:spcBef>
          <a:spcPts val="600"/>
        </a:spcBef>
        <a:buClr>
          <a:schemeClr val="tx2"/>
        </a:buClr>
        <a:buFont typeface="Intel Clear" panose="020B0604020203020204" pitchFamily="34" charset="0"/>
        <a:buChar char="–"/>
        <a:defRPr sz="1800" kern="1200">
          <a:solidFill>
            <a:schemeClr val="tx1">
              <a:lumMod val="65000"/>
              <a:lumOff val="35000"/>
            </a:schemeClr>
          </a:solidFill>
          <a:latin typeface="Intel Clear Light" panose="020B0404020203020204" pitchFamily="34" charset="0"/>
          <a:ea typeface="Intel Clear Light" panose="020B0404020203020204" pitchFamily="34" charset="0"/>
          <a:cs typeface="Intel Clear Light" panose="020B0404020203020204" pitchFamily="34" charset="0"/>
        </a:defRPr>
      </a:lvl3pPr>
      <a:lvl4pPr marL="511163" indent="-171446" algn="l" defTabSz="914378" rtl="0" eaLnBrk="1" latinLnBrk="0" hangingPunct="1">
        <a:spcBef>
          <a:spcPts val="600"/>
        </a:spcBef>
        <a:buClr>
          <a:schemeClr val="tx2"/>
        </a:buClr>
        <a:buFont typeface="Intel Clear" panose="020B0604020203020204" pitchFamily="34" charset="0"/>
        <a:buChar char="–"/>
        <a:defRPr sz="1600" kern="1200">
          <a:solidFill>
            <a:schemeClr val="tx1">
              <a:lumMod val="65000"/>
              <a:lumOff val="35000"/>
            </a:schemeClr>
          </a:solidFill>
          <a:latin typeface="Intel Clear Light" panose="020B0404020203020204" pitchFamily="34" charset="0"/>
          <a:ea typeface="Intel Clear Light" panose="020B0404020203020204" pitchFamily="34" charset="0"/>
          <a:cs typeface="Intel Clear Light" panose="020B0404020203020204" pitchFamily="34" charset="0"/>
        </a:defRPr>
      </a:lvl4pPr>
      <a:lvl5pPr marL="688958" indent="-168271" algn="l" defTabSz="914378" rtl="0" eaLnBrk="1" latinLnBrk="0" hangingPunct="1">
        <a:spcBef>
          <a:spcPts val="600"/>
        </a:spcBef>
        <a:buClr>
          <a:schemeClr val="tx2"/>
        </a:buClr>
        <a:buFont typeface="Intel Clear" panose="020B0604020203020204" pitchFamily="34" charset="0"/>
        <a:buChar char="–"/>
        <a:defRPr sz="1400" kern="1200">
          <a:solidFill>
            <a:schemeClr val="tx1">
              <a:lumMod val="65000"/>
              <a:lumOff val="35000"/>
            </a:schemeClr>
          </a:solidFill>
          <a:latin typeface="Intel Clear Light" panose="020B0404020203020204" pitchFamily="34" charset="0"/>
          <a:ea typeface="Intel Clear Light" panose="020B0404020203020204" pitchFamily="34" charset="0"/>
          <a:cs typeface="Intel Clear Light" panose="020B0404020203020204" pitchFamily="34" charset="0"/>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7"/>
          <p:cNvSpPr/>
          <p:nvPr/>
        </p:nvSpPr>
        <p:spPr>
          <a:xfrm>
            <a:off x="0" y="4805172"/>
            <a:ext cx="9144000" cy="338328"/>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0" name="Straight Connector 9"/>
          <p:cNvCxnSpPr/>
          <p:nvPr/>
        </p:nvCxnSpPr>
        <p:spPr>
          <a:xfrm>
            <a:off x="8725284" y="4887147"/>
            <a:ext cx="0" cy="178594"/>
          </a:xfrm>
          <a:prstGeom prst="line">
            <a:avLst/>
          </a:prstGeom>
          <a:ln w="3175">
            <a:solidFill>
              <a:srgbClr val="FFFFFF"/>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353963" y="228526"/>
            <a:ext cx="8436076" cy="566309"/>
          </a:xfrm>
          <a:prstGeom prst="rect">
            <a:avLst/>
          </a:prstGeom>
        </p:spPr>
        <p:txBody>
          <a:bodyPr vert="horz" lIns="91440" tIns="45720" rIns="91440" bIns="45720" rtlCol="0" anchor="t" anchorCtr="0">
            <a:spAutoFit/>
          </a:bodyPr>
          <a:lstStyle/>
          <a:p>
            <a:r>
              <a:rPr lang="en-US" dirty="0"/>
              <a:t>Click to edit Master title style</a:t>
            </a:r>
          </a:p>
        </p:txBody>
      </p:sp>
      <p:sp>
        <p:nvSpPr>
          <p:cNvPr id="3" name="Text Placeholder 2"/>
          <p:cNvSpPr>
            <a:spLocks noGrp="1"/>
          </p:cNvSpPr>
          <p:nvPr>
            <p:ph type="body" idx="1"/>
          </p:nvPr>
        </p:nvSpPr>
        <p:spPr>
          <a:xfrm>
            <a:off x="353963" y="1168843"/>
            <a:ext cx="8436076" cy="3213830"/>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8848345" y="4914889"/>
            <a:ext cx="128240" cy="123111"/>
          </a:xfrm>
          <a:prstGeom prst="rect">
            <a:avLst/>
          </a:prstGeom>
          <a:noFill/>
          <a:ln w="50800" algn="ctr">
            <a:noFill/>
            <a:miter lim="800000"/>
            <a:headEnd type="none" w="sm" len="sm"/>
            <a:tailEnd type="none" w="sm" len="sm"/>
          </a:ln>
          <a:effectLst/>
        </p:spPr>
        <p:txBody>
          <a:bodyPr wrap="none" lIns="0" tIns="0" rIns="0" bIns="0" anchor="ctr" anchorCtr="0">
            <a:spAutoFit/>
          </a:bodyPr>
          <a:lstStyle>
            <a:lvl1pPr algn="l">
              <a:defRPr lang="en-US" sz="800" smtClean="0">
                <a:solidFill>
                  <a:srgbClr val="FFFFFF"/>
                </a:solidFill>
                <a:latin typeface="+mn-lt"/>
                <a:cs typeface="Arial" panose="020B0604020202020204" pitchFamily="34" charset="0"/>
              </a:defRPr>
            </a:lvl1p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grpSp>
        <p:nvGrpSpPr>
          <p:cNvPr id="15" name="Group 14"/>
          <p:cNvGrpSpPr/>
          <p:nvPr/>
        </p:nvGrpSpPr>
        <p:grpSpPr>
          <a:xfrm>
            <a:off x="8270974" y="4865092"/>
            <a:ext cx="339404" cy="223694"/>
            <a:chOff x="451796" y="386081"/>
            <a:chExt cx="1249194" cy="823318"/>
          </a:xfrm>
        </p:grpSpPr>
        <p:sp>
          <p:nvSpPr>
            <p:cNvPr id="16"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black"/>
                </a:solidFill>
              </a:endParaRPr>
            </a:p>
          </p:txBody>
        </p:sp>
        <p:sp>
          <p:nvSpPr>
            <p:cNvPr id="17"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black"/>
                </a:solidFill>
              </a:endParaRPr>
            </a:p>
          </p:txBody>
        </p:sp>
      </p:grpSp>
    </p:spTree>
    <p:extLst>
      <p:ext uri="{BB962C8B-B14F-4D97-AF65-F5344CB8AC3E}">
        <p14:creationId xmlns:p14="http://schemas.microsoft.com/office/powerpoint/2010/main" val="2399148783"/>
      </p:ext>
    </p:extLst>
  </p:cSld>
  <p:clrMap bg1="lt1" tx1="dk1" bg2="lt2" tx2="dk2" accent1="accent1" accent2="accent2" accent3="accent3" accent4="accent4" accent5="accent5" accent6="accent6" hlink="hlink" folHlink="folHlink"/>
  <p:sldLayoutIdLst>
    <p:sldLayoutId id="2147484142" r:id="rId1"/>
    <p:sldLayoutId id="2147484143" r:id="rId2"/>
    <p:sldLayoutId id="2147484144" r:id="rId3"/>
    <p:sldLayoutId id="2147484145" r:id="rId4"/>
    <p:sldLayoutId id="2147484146" r:id="rId5"/>
    <p:sldLayoutId id="2147484147" r:id="rId6"/>
    <p:sldLayoutId id="2147484148" r:id="rId7"/>
    <p:sldLayoutId id="2147484149" r:id="rId8"/>
    <p:sldLayoutId id="2147484150" r:id="rId9"/>
    <p:sldLayoutId id="2147484151" r:id="rId10"/>
    <p:sldLayoutId id="2147484152" r:id="rId11"/>
    <p:sldLayoutId id="2147484153" r:id="rId12"/>
    <p:sldLayoutId id="2147484154" r:id="rId13"/>
    <p:sldLayoutId id="2147484155" r:id="rId14"/>
    <p:sldLayoutId id="2147484156" r:id="rId15"/>
    <p:sldLayoutId id="2147484157" r:id="rId16"/>
    <p:sldLayoutId id="2147484158" r:id="rId17"/>
    <p:sldLayoutId id="2147484159" r:id="rId18"/>
    <p:sldLayoutId id="2147484160" r:id="rId19"/>
    <p:sldLayoutId id="2147484161" r:id="rId20"/>
    <p:sldLayoutId id="2147484162" r:id="rId21"/>
    <p:sldLayoutId id="2147484163" r:id="rId22"/>
    <p:sldLayoutId id="2147484164" r:id="rId23"/>
    <p:sldLayoutId id="2147484165" r:id="rId24"/>
    <p:sldLayoutId id="2147484166" r:id="rId25"/>
    <p:sldLayoutId id="2147484167" r:id="rId26"/>
    <p:sldLayoutId id="2147484168" r:id="rId27"/>
    <p:sldLayoutId id="2147484169" r:id="rId28"/>
    <p:sldLayoutId id="2147484170" r:id="rId2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378" rtl="0" eaLnBrk="1" latinLnBrk="0" hangingPunct="1">
        <a:lnSpc>
          <a:spcPct val="70000"/>
        </a:lnSpc>
        <a:spcBef>
          <a:spcPct val="0"/>
        </a:spcBef>
        <a:buNone/>
        <a:defRPr sz="4400" b="0" kern="1200">
          <a:solidFill>
            <a:schemeClr val="tx2"/>
          </a:solidFill>
          <a:latin typeface="+mj-lt"/>
          <a:ea typeface="+mj-ea"/>
          <a:cs typeface="+mj-cs"/>
        </a:defRPr>
      </a:lvl1pPr>
    </p:titleStyle>
    <p:bodyStyle>
      <a:lvl1pPr marL="0" indent="0" algn="l" defTabSz="914378" rtl="0" eaLnBrk="1" latinLnBrk="0" hangingPunct="1">
        <a:spcBef>
          <a:spcPts val="600"/>
        </a:spcBef>
        <a:buClr>
          <a:schemeClr val="accent2"/>
        </a:buClr>
        <a:buFont typeface="Wingdings" panose="05000000000000000000" pitchFamily="2" charset="2"/>
        <a:buNone/>
        <a:defRPr sz="1800" kern="1200">
          <a:solidFill>
            <a:schemeClr val="accent1"/>
          </a:solidFill>
          <a:latin typeface="+mn-lt"/>
          <a:ea typeface="+mn-ea"/>
          <a:cs typeface="+mn-cs"/>
        </a:defRPr>
      </a:lvl1pPr>
      <a:lvl2pPr marL="171446" indent="-171446" algn="l" defTabSz="914378" rtl="0" eaLnBrk="1" latinLnBrk="0" hangingPunct="1">
        <a:spcBef>
          <a:spcPts val="600"/>
        </a:spcBef>
        <a:buClr>
          <a:schemeClr val="tx2"/>
        </a:buClr>
        <a:buFont typeface="Wingdings" panose="05000000000000000000" pitchFamily="2" charset="2"/>
        <a:buChar char="§"/>
        <a:defRPr sz="1800" kern="1200">
          <a:solidFill>
            <a:schemeClr val="tx1">
              <a:lumMod val="65000"/>
              <a:lumOff val="35000"/>
            </a:schemeClr>
          </a:solidFill>
          <a:latin typeface="+mn-lt"/>
          <a:ea typeface="+mn-ea"/>
          <a:cs typeface="+mn-cs"/>
        </a:defRPr>
      </a:lvl2pPr>
      <a:lvl3pPr marL="347654" indent="-171446" algn="l" defTabSz="914378" rtl="0" eaLnBrk="1" latinLnBrk="0" hangingPunct="1">
        <a:spcBef>
          <a:spcPts val="600"/>
        </a:spcBef>
        <a:buClr>
          <a:schemeClr val="tx2"/>
        </a:buClr>
        <a:buFont typeface="Intel Clear" panose="020B0604020203020204" pitchFamily="34" charset="0"/>
        <a:buChar char="–"/>
        <a:defRPr sz="1800" kern="1200">
          <a:solidFill>
            <a:schemeClr val="tx1">
              <a:lumMod val="65000"/>
              <a:lumOff val="35000"/>
            </a:schemeClr>
          </a:solidFill>
          <a:latin typeface="+mn-lt"/>
          <a:ea typeface="+mn-ea"/>
          <a:cs typeface="+mn-cs"/>
        </a:defRPr>
      </a:lvl3pPr>
      <a:lvl4pPr marL="511163" indent="-171446" algn="l" defTabSz="914378" rtl="0" eaLnBrk="1" latinLnBrk="0" hangingPunct="1">
        <a:spcBef>
          <a:spcPts val="600"/>
        </a:spcBef>
        <a:buClr>
          <a:schemeClr val="tx2"/>
        </a:buClr>
        <a:buFont typeface="Intel Clear" panose="020B0604020203020204" pitchFamily="34" charset="0"/>
        <a:buChar char="–"/>
        <a:defRPr sz="1600" kern="1200">
          <a:solidFill>
            <a:schemeClr val="tx1">
              <a:lumMod val="65000"/>
              <a:lumOff val="35000"/>
            </a:schemeClr>
          </a:solidFill>
          <a:latin typeface="+mn-lt"/>
          <a:ea typeface="+mn-ea"/>
          <a:cs typeface="+mn-cs"/>
        </a:defRPr>
      </a:lvl4pPr>
      <a:lvl5pPr marL="688958" indent="-168271" algn="l" defTabSz="914378" rtl="0" eaLnBrk="1" latinLnBrk="0" hangingPunct="1">
        <a:spcBef>
          <a:spcPts val="600"/>
        </a:spcBef>
        <a:buClr>
          <a:schemeClr val="tx2"/>
        </a:buClr>
        <a:buFont typeface="Intel Clear" panose="020B0604020203020204" pitchFamily="34" charset="0"/>
        <a:buChar char="–"/>
        <a:defRPr sz="1400" kern="1200">
          <a:solidFill>
            <a:schemeClr val="tx1">
              <a:lumMod val="65000"/>
              <a:lumOff val="35000"/>
            </a:schemeClr>
          </a:solidFill>
          <a:latin typeface="+mn-lt"/>
          <a:ea typeface="+mn-ea"/>
          <a:cs typeface="+mn-cs"/>
        </a:defRPr>
      </a:lvl5pPr>
      <a:lvl6pPr marL="2514537"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726"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915"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103" indent="-228594" algn="l" defTabSz="914378"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78" rtl="0" eaLnBrk="1" latinLnBrk="0" hangingPunct="1">
        <a:defRPr sz="1800" kern="1200">
          <a:solidFill>
            <a:schemeClr val="tx1"/>
          </a:solidFill>
          <a:latin typeface="+mn-lt"/>
          <a:ea typeface="+mn-ea"/>
          <a:cs typeface="+mn-cs"/>
        </a:defRPr>
      </a:lvl1pPr>
      <a:lvl2pPr marL="457189" algn="l" defTabSz="914378" rtl="0" eaLnBrk="1" latinLnBrk="0" hangingPunct="1">
        <a:defRPr sz="1800" kern="1200">
          <a:solidFill>
            <a:schemeClr val="tx1"/>
          </a:solidFill>
          <a:latin typeface="+mn-lt"/>
          <a:ea typeface="+mn-ea"/>
          <a:cs typeface="+mn-cs"/>
        </a:defRPr>
      </a:lvl2pPr>
      <a:lvl3pPr marL="914378" algn="l" defTabSz="914378" rtl="0" eaLnBrk="1" latinLnBrk="0" hangingPunct="1">
        <a:defRPr sz="1800" kern="1200">
          <a:solidFill>
            <a:schemeClr val="tx1"/>
          </a:solidFill>
          <a:latin typeface="+mn-lt"/>
          <a:ea typeface="+mn-ea"/>
          <a:cs typeface="+mn-cs"/>
        </a:defRPr>
      </a:lvl3pPr>
      <a:lvl4pPr marL="1371566" algn="l" defTabSz="914378" rtl="0" eaLnBrk="1" latinLnBrk="0" hangingPunct="1">
        <a:defRPr sz="1800" kern="1200">
          <a:solidFill>
            <a:schemeClr val="tx1"/>
          </a:solidFill>
          <a:latin typeface="+mn-lt"/>
          <a:ea typeface="+mn-ea"/>
          <a:cs typeface="+mn-cs"/>
        </a:defRPr>
      </a:lvl4pPr>
      <a:lvl5pPr marL="1828754" algn="l" defTabSz="914378" rtl="0" eaLnBrk="1" latinLnBrk="0" hangingPunct="1">
        <a:defRPr sz="1800" kern="1200">
          <a:solidFill>
            <a:schemeClr val="tx1"/>
          </a:solidFill>
          <a:latin typeface="+mn-lt"/>
          <a:ea typeface="+mn-ea"/>
          <a:cs typeface="+mn-cs"/>
        </a:defRPr>
      </a:lvl5pPr>
      <a:lvl6pPr marL="2285943" algn="l" defTabSz="914378" rtl="0" eaLnBrk="1" latinLnBrk="0" hangingPunct="1">
        <a:defRPr sz="1800" kern="1200">
          <a:solidFill>
            <a:schemeClr val="tx1"/>
          </a:solidFill>
          <a:latin typeface="+mn-lt"/>
          <a:ea typeface="+mn-ea"/>
          <a:cs typeface="+mn-cs"/>
        </a:defRPr>
      </a:lvl6pPr>
      <a:lvl7pPr marL="2743132" algn="l" defTabSz="914378" rtl="0" eaLnBrk="1" latinLnBrk="0" hangingPunct="1">
        <a:defRPr sz="1800" kern="1200">
          <a:solidFill>
            <a:schemeClr val="tx1"/>
          </a:solidFill>
          <a:latin typeface="+mn-lt"/>
          <a:ea typeface="+mn-ea"/>
          <a:cs typeface="+mn-cs"/>
        </a:defRPr>
      </a:lvl7pPr>
      <a:lvl8pPr marL="3200320" algn="l" defTabSz="914378" rtl="0" eaLnBrk="1" latinLnBrk="0" hangingPunct="1">
        <a:defRPr sz="1800" kern="1200">
          <a:solidFill>
            <a:schemeClr val="tx1"/>
          </a:solidFill>
          <a:latin typeface="+mn-lt"/>
          <a:ea typeface="+mn-ea"/>
          <a:cs typeface="+mn-cs"/>
        </a:defRPr>
      </a:lvl8pPr>
      <a:lvl9pPr marL="3657509" algn="l" defTabSz="914378"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7"/>
          <p:cNvSpPr/>
          <p:nvPr/>
        </p:nvSpPr>
        <p:spPr>
          <a:xfrm>
            <a:off x="0" y="4805172"/>
            <a:ext cx="9144000" cy="338328"/>
          </a:xfrm>
          <a:prstGeom prst="rect">
            <a:avLst/>
          </a:prstGeom>
          <a:gradFill>
            <a:gsLst>
              <a:gs pos="32000">
                <a:srgbClr val="003C71"/>
              </a:gs>
              <a:gs pos="95000">
                <a:srgbClr val="009FDF"/>
              </a:gs>
              <a:gs pos="78000">
                <a:srgbClr val="0071C5"/>
              </a:gs>
            </a:gsLst>
            <a:lin ang="19860000" scaled="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0" name="Straight Connector 9"/>
          <p:cNvCxnSpPr/>
          <p:nvPr/>
        </p:nvCxnSpPr>
        <p:spPr>
          <a:xfrm>
            <a:off x="8725284" y="4887147"/>
            <a:ext cx="0" cy="178594"/>
          </a:xfrm>
          <a:prstGeom prst="line">
            <a:avLst/>
          </a:prstGeom>
          <a:ln w="3175">
            <a:solidFill>
              <a:srgbClr val="FFFFFF"/>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353964" y="228527"/>
            <a:ext cx="8436076" cy="566309"/>
          </a:xfrm>
          <a:prstGeom prst="rect">
            <a:avLst/>
          </a:prstGeom>
        </p:spPr>
        <p:txBody>
          <a:bodyPr vert="horz" lIns="91440" tIns="45720" rIns="91440" bIns="45720" rtlCol="0" anchor="t" anchorCtr="0">
            <a:spAutoFit/>
          </a:bodyPr>
          <a:lstStyle/>
          <a:p>
            <a:r>
              <a:rPr lang="en-US" dirty="0"/>
              <a:t>Click to edit Master title style</a:t>
            </a:r>
          </a:p>
        </p:txBody>
      </p:sp>
      <p:sp>
        <p:nvSpPr>
          <p:cNvPr id="3" name="Text Placeholder 2"/>
          <p:cNvSpPr>
            <a:spLocks noGrp="1"/>
          </p:cNvSpPr>
          <p:nvPr>
            <p:ph type="body" idx="1"/>
          </p:nvPr>
        </p:nvSpPr>
        <p:spPr>
          <a:xfrm>
            <a:off x="353964" y="1168843"/>
            <a:ext cx="8436076" cy="3213830"/>
          </a:xfrm>
          <a:prstGeom prst="rect">
            <a:avLst/>
          </a:prstGeom>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a:xfrm>
            <a:off x="8848345" y="4914890"/>
            <a:ext cx="128240" cy="123111"/>
          </a:xfrm>
          <a:prstGeom prst="rect">
            <a:avLst/>
          </a:prstGeom>
          <a:noFill/>
          <a:ln w="50800" algn="ctr">
            <a:noFill/>
            <a:miter lim="800000"/>
            <a:headEnd type="none" w="sm" len="sm"/>
            <a:tailEnd type="none" w="sm" len="sm"/>
          </a:ln>
          <a:effectLst/>
        </p:spPr>
        <p:txBody>
          <a:bodyPr wrap="none" lIns="0" tIns="0" rIns="0" bIns="0" anchor="ctr" anchorCtr="0">
            <a:spAutoFit/>
          </a:bodyPr>
          <a:lstStyle>
            <a:lvl1pPr algn="l">
              <a:defRPr lang="en-US" sz="800" smtClean="0">
                <a:solidFill>
                  <a:srgbClr val="FFFFFF"/>
                </a:solidFill>
                <a:latin typeface="+mn-lt"/>
                <a:cs typeface="Arial" panose="020B0604020202020204" pitchFamily="34" charset="0"/>
              </a:defRPr>
            </a:lvl1pPr>
          </a:lstStyle>
          <a:p>
            <a:pPr eaLnBrk="0" fontAlgn="base" hangingPunct="0">
              <a:spcBef>
                <a:spcPct val="50000"/>
              </a:spcBef>
              <a:spcAft>
                <a:spcPct val="0"/>
              </a:spcAft>
            </a:pPr>
            <a:fld id="{FD44707B-D922-47D5-BD24-D96E91B70543}" type="slidenum">
              <a:rPr/>
              <a:pPr eaLnBrk="0" fontAlgn="base" hangingPunct="0">
                <a:spcBef>
                  <a:spcPct val="50000"/>
                </a:spcBef>
                <a:spcAft>
                  <a:spcPct val="0"/>
                </a:spcAft>
              </a:pPr>
              <a:t>‹#›</a:t>
            </a:fld>
            <a:endParaRPr dirty="0"/>
          </a:p>
        </p:txBody>
      </p:sp>
      <p:grpSp>
        <p:nvGrpSpPr>
          <p:cNvPr id="15" name="Group 14"/>
          <p:cNvGrpSpPr/>
          <p:nvPr/>
        </p:nvGrpSpPr>
        <p:grpSpPr>
          <a:xfrm>
            <a:off x="8270974" y="4865092"/>
            <a:ext cx="339404" cy="223694"/>
            <a:chOff x="451796" y="386081"/>
            <a:chExt cx="1249194" cy="823318"/>
          </a:xfrm>
        </p:grpSpPr>
        <p:sp>
          <p:nvSpPr>
            <p:cNvPr id="16" name="Freeform 36"/>
            <p:cNvSpPr>
              <a:spLocks noEditPoints="1"/>
            </p:cNvSpPr>
            <p:nvPr userDrawn="1"/>
          </p:nvSpPr>
          <p:spPr bwMode="auto">
            <a:xfrm>
              <a:off x="451796" y="386081"/>
              <a:ext cx="1249194" cy="823318"/>
            </a:xfrm>
            <a:custGeom>
              <a:avLst/>
              <a:gdLst>
                <a:gd name="T0" fmla="*/ 2295 w 3777"/>
                <a:gd name="T1" fmla="*/ 1128 h 2491"/>
                <a:gd name="T2" fmla="*/ 2564 w 3777"/>
                <a:gd name="T3" fmla="*/ 1149 h 2491"/>
                <a:gd name="T4" fmla="*/ 2434 w 3777"/>
                <a:gd name="T5" fmla="*/ 1046 h 2491"/>
                <a:gd name="T6" fmla="*/ 1474 w 3777"/>
                <a:gd name="T7" fmla="*/ 949 h 2491"/>
                <a:gd name="T8" fmla="*/ 1548 w 3777"/>
                <a:gd name="T9" fmla="*/ 1130 h 2491"/>
                <a:gd name="T10" fmla="*/ 1326 w 3777"/>
                <a:gd name="T11" fmla="*/ 1068 h 2491"/>
                <a:gd name="T12" fmla="*/ 920 w 3777"/>
                <a:gd name="T13" fmla="*/ 900 h 2491"/>
                <a:gd name="T14" fmla="*/ 630 w 3777"/>
                <a:gd name="T15" fmla="*/ 1637 h 2491"/>
                <a:gd name="T16" fmla="*/ 551 w 3777"/>
                <a:gd name="T17" fmla="*/ 1468 h 2491"/>
                <a:gd name="T18" fmla="*/ 2646 w 3777"/>
                <a:gd name="T19" fmla="*/ 959 h 2491"/>
                <a:gd name="T20" fmla="*/ 2769 w 3777"/>
                <a:gd name="T21" fmla="*/ 1272 h 2491"/>
                <a:gd name="T22" fmla="*/ 2335 w 3777"/>
                <a:gd name="T23" fmla="*/ 1478 h 2491"/>
                <a:gd name="T24" fmla="*/ 2551 w 3777"/>
                <a:gd name="T25" fmla="*/ 1496 h 2491"/>
                <a:gd name="T26" fmla="*/ 2677 w 3777"/>
                <a:gd name="T27" fmla="*/ 1613 h 2491"/>
                <a:gd name="T28" fmla="*/ 2400 w 3777"/>
                <a:gd name="T29" fmla="*/ 1677 h 2491"/>
                <a:gd name="T30" fmla="*/ 2162 w 3777"/>
                <a:gd name="T31" fmla="*/ 1556 h 2491"/>
                <a:gd name="T32" fmla="*/ 2087 w 3777"/>
                <a:gd name="T33" fmla="*/ 1215 h 2491"/>
                <a:gd name="T34" fmla="*/ 2243 w 3777"/>
                <a:gd name="T35" fmla="*/ 941 h 2491"/>
                <a:gd name="T36" fmla="*/ 412 w 3777"/>
                <a:gd name="T37" fmla="*/ 815 h 2491"/>
                <a:gd name="T38" fmla="*/ 164 w 3777"/>
                <a:gd name="T39" fmla="*/ 1308 h 2491"/>
                <a:gd name="T40" fmla="*/ 246 w 3777"/>
                <a:gd name="T41" fmla="*/ 1819 h 2491"/>
                <a:gd name="T42" fmla="*/ 614 w 3777"/>
                <a:gd name="T43" fmla="*/ 2109 h 2491"/>
                <a:gd name="T44" fmla="*/ 1163 w 3777"/>
                <a:gd name="T45" fmla="*/ 2229 h 2491"/>
                <a:gd name="T46" fmla="*/ 1796 w 3777"/>
                <a:gd name="T47" fmla="*/ 2220 h 2491"/>
                <a:gd name="T48" fmla="*/ 2654 w 3777"/>
                <a:gd name="T49" fmla="*/ 2031 h 2491"/>
                <a:gd name="T50" fmla="*/ 3022 w 3777"/>
                <a:gd name="T51" fmla="*/ 2160 h 2491"/>
                <a:gd name="T52" fmla="*/ 2228 w 3777"/>
                <a:gd name="T53" fmla="*/ 2412 h 2491"/>
                <a:gd name="T54" fmla="*/ 1360 w 3777"/>
                <a:gd name="T55" fmla="*/ 2489 h 2491"/>
                <a:gd name="T56" fmla="*/ 599 w 3777"/>
                <a:gd name="T57" fmla="*/ 2344 h 2491"/>
                <a:gd name="T58" fmla="*/ 135 w 3777"/>
                <a:gd name="T59" fmla="*/ 1990 h 2491"/>
                <a:gd name="T60" fmla="*/ 2 w 3777"/>
                <a:gd name="T61" fmla="*/ 1451 h 2491"/>
                <a:gd name="T62" fmla="*/ 206 w 3777"/>
                <a:gd name="T63" fmla="*/ 933 h 2491"/>
                <a:gd name="T64" fmla="*/ 1887 w 3777"/>
                <a:gd name="T65" fmla="*/ 900 h 2491"/>
                <a:gd name="T66" fmla="*/ 1899 w 3777"/>
                <a:gd name="T67" fmla="*/ 1478 h 2491"/>
                <a:gd name="T68" fmla="*/ 1918 w 3777"/>
                <a:gd name="T69" fmla="*/ 1665 h 2491"/>
                <a:gd name="T70" fmla="*/ 1716 w 3777"/>
                <a:gd name="T71" fmla="*/ 1552 h 2491"/>
                <a:gd name="T72" fmla="*/ 745 w 3777"/>
                <a:gd name="T73" fmla="*/ 608 h 2491"/>
                <a:gd name="T74" fmla="*/ 3078 w 3777"/>
                <a:gd name="T75" fmla="*/ 1659 h 2491"/>
                <a:gd name="T76" fmla="*/ 2899 w 3777"/>
                <a:gd name="T77" fmla="*/ 1548 h 2491"/>
                <a:gd name="T78" fmla="*/ 2515 w 3777"/>
                <a:gd name="T79" fmla="*/ 0 h 2491"/>
                <a:gd name="T80" fmla="*/ 3161 w 3777"/>
                <a:gd name="T81" fmla="*/ 109 h 2491"/>
                <a:gd name="T82" fmla="*/ 3615 w 3777"/>
                <a:gd name="T83" fmla="*/ 404 h 2491"/>
                <a:gd name="T84" fmla="*/ 3777 w 3777"/>
                <a:gd name="T85" fmla="*/ 900 h 2491"/>
                <a:gd name="T86" fmla="*/ 3591 w 3777"/>
                <a:gd name="T87" fmla="*/ 1385 h 2491"/>
                <a:gd name="T88" fmla="*/ 3211 w 3777"/>
                <a:gd name="T89" fmla="*/ 1665 h 2491"/>
                <a:gd name="T90" fmla="*/ 3510 w 3777"/>
                <a:gd name="T91" fmla="*/ 1151 h 2491"/>
                <a:gd name="T92" fmla="*/ 3557 w 3777"/>
                <a:gd name="T93" fmla="*/ 684 h 2491"/>
                <a:gd name="T94" fmla="*/ 3258 w 3777"/>
                <a:gd name="T95" fmla="*/ 321 h 2491"/>
                <a:gd name="T96" fmla="*/ 2715 w 3777"/>
                <a:gd name="T97" fmla="*/ 149 h 2491"/>
                <a:gd name="T98" fmla="*/ 2027 w 3777"/>
                <a:gd name="T99" fmla="*/ 153 h 2491"/>
                <a:gd name="T100" fmla="*/ 1292 w 3777"/>
                <a:gd name="T101" fmla="*/ 321 h 2491"/>
                <a:gd name="T102" fmla="*/ 933 w 3777"/>
                <a:gd name="T103" fmla="*/ 383 h 2491"/>
                <a:gd name="T104" fmla="*/ 1651 w 3777"/>
                <a:gd name="T105" fmla="*/ 103 h 2491"/>
                <a:gd name="T106" fmla="*/ 2396 w 3777"/>
                <a:gd name="T107" fmla="*/ 0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77" h="2491">
                  <a:moveTo>
                    <a:pt x="2434" y="1046"/>
                  </a:moveTo>
                  <a:lnTo>
                    <a:pt x="2396" y="1050"/>
                  </a:lnTo>
                  <a:lnTo>
                    <a:pt x="2362" y="1062"/>
                  </a:lnTo>
                  <a:lnTo>
                    <a:pt x="2335" y="1078"/>
                  </a:lnTo>
                  <a:lnTo>
                    <a:pt x="2311" y="1102"/>
                  </a:lnTo>
                  <a:lnTo>
                    <a:pt x="2295" y="1128"/>
                  </a:lnTo>
                  <a:lnTo>
                    <a:pt x="2285" y="1153"/>
                  </a:lnTo>
                  <a:lnTo>
                    <a:pt x="2279" y="1179"/>
                  </a:lnTo>
                  <a:lnTo>
                    <a:pt x="2275" y="1211"/>
                  </a:lnTo>
                  <a:lnTo>
                    <a:pt x="2574" y="1211"/>
                  </a:lnTo>
                  <a:lnTo>
                    <a:pt x="2572" y="1179"/>
                  </a:lnTo>
                  <a:lnTo>
                    <a:pt x="2564" y="1149"/>
                  </a:lnTo>
                  <a:lnTo>
                    <a:pt x="2555" y="1122"/>
                  </a:lnTo>
                  <a:lnTo>
                    <a:pt x="2541" y="1098"/>
                  </a:lnTo>
                  <a:lnTo>
                    <a:pt x="2521" y="1076"/>
                  </a:lnTo>
                  <a:lnTo>
                    <a:pt x="2497" y="1060"/>
                  </a:lnTo>
                  <a:lnTo>
                    <a:pt x="2467" y="1050"/>
                  </a:lnTo>
                  <a:lnTo>
                    <a:pt x="2434" y="1046"/>
                  </a:lnTo>
                  <a:close/>
                  <a:moveTo>
                    <a:pt x="920" y="900"/>
                  </a:moveTo>
                  <a:lnTo>
                    <a:pt x="1320" y="900"/>
                  </a:lnTo>
                  <a:lnTo>
                    <a:pt x="1367" y="904"/>
                  </a:lnTo>
                  <a:lnTo>
                    <a:pt x="1409" y="914"/>
                  </a:lnTo>
                  <a:lnTo>
                    <a:pt x="1445" y="929"/>
                  </a:lnTo>
                  <a:lnTo>
                    <a:pt x="1474" y="949"/>
                  </a:lnTo>
                  <a:lnTo>
                    <a:pt x="1498" y="973"/>
                  </a:lnTo>
                  <a:lnTo>
                    <a:pt x="1516" y="1001"/>
                  </a:lnTo>
                  <a:lnTo>
                    <a:pt x="1532" y="1031"/>
                  </a:lnTo>
                  <a:lnTo>
                    <a:pt x="1540" y="1062"/>
                  </a:lnTo>
                  <a:lnTo>
                    <a:pt x="1546" y="1096"/>
                  </a:lnTo>
                  <a:lnTo>
                    <a:pt x="1548" y="1130"/>
                  </a:lnTo>
                  <a:lnTo>
                    <a:pt x="1548" y="1667"/>
                  </a:lnTo>
                  <a:lnTo>
                    <a:pt x="1354" y="1667"/>
                  </a:lnTo>
                  <a:lnTo>
                    <a:pt x="1354" y="1130"/>
                  </a:lnTo>
                  <a:lnTo>
                    <a:pt x="1352" y="1104"/>
                  </a:lnTo>
                  <a:lnTo>
                    <a:pt x="1342" y="1084"/>
                  </a:lnTo>
                  <a:lnTo>
                    <a:pt x="1326" y="1068"/>
                  </a:lnTo>
                  <a:lnTo>
                    <a:pt x="1304" y="1060"/>
                  </a:lnTo>
                  <a:lnTo>
                    <a:pt x="1274" y="1056"/>
                  </a:lnTo>
                  <a:lnTo>
                    <a:pt x="1114" y="1056"/>
                  </a:lnTo>
                  <a:lnTo>
                    <a:pt x="1114" y="1667"/>
                  </a:lnTo>
                  <a:lnTo>
                    <a:pt x="920" y="1667"/>
                  </a:lnTo>
                  <a:lnTo>
                    <a:pt x="920" y="900"/>
                  </a:lnTo>
                  <a:close/>
                  <a:moveTo>
                    <a:pt x="551" y="900"/>
                  </a:moveTo>
                  <a:lnTo>
                    <a:pt x="747" y="900"/>
                  </a:lnTo>
                  <a:lnTo>
                    <a:pt x="747" y="1675"/>
                  </a:lnTo>
                  <a:lnTo>
                    <a:pt x="702" y="1667"/>
                  </a:lnTo>
                  <a:lnTo>
                    <a:pt x="662" y="1655"/>
                  </a:lnTo>
                  <a:lnTo>
                    <a:pt x="630" y="1637"/>
                  </a:lnTo>
                  <a:lnTo>
                    <a:pt x="604" y="1617"/>
                  </a:lnTo>
                  <a:lnTo>
                    <a:pt x="585" y="1591"/>
                  </a:lnTo>
                  <a:lnTo>
                    <a:pt x="569" y="1564"/>
                  </a:lnTo>
                  <a:lnTo>
                    <a:pt x="559" y="1534"/>
                  </a:lnTo>
                  <a:lnTo>
                    <a:pt x="553" y="1502"/>
                  </a:lnTo>
                  <a:lnTo>
                    <a:pt x="551" y="1468"/>
                  </a:lnTo>
                  <a:lnTo>
                    <a:pt x="551" y="900"/>
                  </a:lnTo>
                  <a:close/>
                  <a:moveTo>
                    <a:pt x="2442" y="886"/>
                  </a:moveTo>
                  <a:lnTo>
                    <a:pt x="2501" y="892"/>
                  </a:lnTo>
                  <a:lnTo>
                    <a:pt x="2557" y="906"/>
                  </a:lnTo>
                  <a:lnTo>
                    <a:pt x="2604" y="928"/>
                  </a:lnTo>
                  <a:lnTo>
                    <a:pt x="2646" y="959"/>
                  </a:lnTo>
                  <a:lnTo>
                    <a:pt x="2683" y="997"/>
                  </a:lnTo>
                  <a:lnTo>
                    <a:pt x="2713" y="1042"/>
                  </a:lnTo>
                  <a:lnTo>
                    <a:pt x="2737" y="1092"/>
                  </a:lnTo>
                  <a:lnTo>
                    <a:pt x="2755" y="1147"/>
                  </a:lnTo>
                  <a:lnTo>
                    <a:pt x="2765" y="1209"/>
                  </a:lnTo>
                  <a:lnTo>
                    <a:pt x="2769" y="1272"/>
                  </a:lnTo>
                  <a:lnTo>
                    <a:pt x="2769" y="1344"/>
                  </a:lnTo>
                  <a:lnTo>
                    <a:pt x="2275" y="1344"/>
                  </a:lnTo>
                  <a:lnTo>
                    <a:pt x="2279" y="1383"/>
                  </a:lnTo>
                  <a:lnTo>
                    <a:pt x="2291" y="1421"/>
                  </a:lnTo>
                  <a:lnTo>
                    <a:pt x="2309" y="1453"/>
                  </a:lnTo>
                  <a:lnTo>
                    <a:pt x="2335" y="1478"/>
                  </a:lnTo>
                  <a:lnTo>
                    <a:pt x="2366" y="1498"/>
                  </a:lnTo>
                  <a:lnTo>
                    <a:pt x="2404" y="1510"/>
                  </a:lnTo>
                  <a:lnTo>
                    <a:pt x="2448" y="1514"/>
                  </a:lnTo>
                  <a:lnTo>
                    <a:pt x="2487" y="1512"/>
                  </a:lnTo>
                  <a:lnTo>
                    <a:pt x="2521" y="1506"/>
                  </a:lnTo>
                  <a:lnTo>
                    <a:pt x="2551" y="1496"/>
                  </a:lnTo>
                  <a:lnTo>
                    <a:pt x="2576" y="1482"/>
                  </a:lnTo>
                  <a:lnTo>
                    <a:pt x="2602" y="1465"/>
                  </a:lnTo>
                  <a:lnTo>
                    <a:pt x="2626" y="1443"/>
                  </a:lnTo>
                  <a:lnTo>
                    <a:pt x="2747" y="1556"/>
                  </a:lnTo>
                  <a:lnTo>
                    <a:pt x="2713" y="1587"/>
                  </a:lnTo>
                  <a:lnTo>
                    <a:pt x="2677" y="1613"/>
                  </a:lnTo>
                  <a:lnTo>
                    <a:pt x="2640" y="1637"/>
                  </a:lnTo>
                  <a:lnTo>
                    <a:pt x="2600" y="1655"/>
                  </a:lnTo>
                  <a:lnTo>
                    <a:pt x="2555" y="1667"/>
                  </a:lnTo>
                  <a:lnTo>
                    <a:pt x="2503" y="1675"/>
                  </a:lnTo>
                  <a:lnTo>
                    <a:pt x="2446" y="1679"/>
                  </a:lnTo>
                  <a:lnTo>
                    <a:pt x="2400" y="1677"/>
                  </a:lnTo>
                  <a:lnTo>
                    <a:pt x="2354" y="1669"/>
                  </a:lnTo>
                  <a:lnTo>
                    <a:pt x="2311" y="1659"/>
                  </a:lnTo>
                  <a:lnTo>
                    <a:pt x="2269" y="1641"/>
                  </a:lnTo>
                  <a:lnTo>
                    <a:pt x="2232" y="1619"/>
                  </a:lnTo>
                  <a:lnTo>
                    <a:pt x="2194" y="1591"/>
                  </a:lnTo>
                  <a:lnTo>
                    <a:pt x="2162" y="1556"/>
                  </a:lnTo>
                  <a:lnTo>
                    <a:pt x="2136" y="1516"/>
                  </a:lnTo>
                  <a:lnTo>
                    <a:pt x="2113" y="1468"/>
                  </a:lnTo>
                  <a:lnTo>
                    <a:pt x="2097" y="1413"/>
                  </a:lnTo>
                  <a:lnTo>
                    <a:pt x="2087" y="1352"/>
                  </a:lnTo>
                  <a:lnTo>
                    <a:pt x="2083" y="1282"/>
                  </a:lnTo>
                  <a:lnTo>
                    <a:pt x="2087" y="1215"/>
                  </a:lnTo>
                  <a:lnTo>
                    <a:pt x="2097" y="1155"/>
                  </a:lnTo>
                  <a:lnTo>
                    <a:pt x="2115" y="1100"/>
                  </a:lnTo>
                  <a:lnTo>
                    <a:pt x="2138" y="1050"/>
                  </a:lnTo>
                  <a:lnTo>
                    <a:pt x="2168" y="1009"/>
                  </a:lnTo>
                  <a:lnTo>
                    <a:pt x="2204" y="971"/>
                  </a:lnTo>
                  <a:lnTo>
                    <a:pt x="2243" y="941"/>
                  </a:lnTo>
                  <a:lnTo>
                    <a:pt x="2289" y="918"/>
                  </a:lnTo>
                  <a:lnTo>
                    <a:pt x="2337" y="900"/>
                  </a:lnTo>
                  <a:lnTo>
                    <a:pt x="2388" y="890"/>
                  </a:lnTo>
                  <a:lnTo>
                    <a:pt x="2442" y="886"/>
                  </a:lnTo>
                  <a:close/>
                  <a:moveTo>
                    <a:pt x="412" y="713"/>
                  </a:moveTo>
                  <a:lnTo>
                    <a:pt x="412" y="815"/>
                  </a:lnTo>
                  <a:lnTo>
                    <a:pt x="357" y="882"/>
                  </a:lnTo>
                  <a:lnTo>
                    <a:pt x="305" y="957"/>
                  </a:lnTo>
                  <a:lnTo>
                    <a:pt x="258" y="1038"/>
                  </a:lnTo>
                  <a:lnTo>
                    <a:pt x="218" y="1124"/>
                  </a:lnTo>
                  <a:lnTo>
                    <a:pt x="186" y="1215"/>
                  </a:lnTo>
                  <a:lnTo>
                    <a:pt x="164" y="1308"/>
                  </a:lnTo>
                  <a:lnTo>
                    <a:pt x="151" y="1405"/>
                  </a:lnTo>
                  <a:lnTo>
                    <a:pt x="151" y="1500"/>
                  </a:lnTo>
                  <a:lnTo>
                    <a:pt x="161" y="1597"/>
                  </a:lnTo>
                  <a:lnTo>
                    <a:pt x="180" y="1677"/>
                  </a:lnTo>
                  <a:lnTo>
                    <a:pt x="210" y="1752"/>
                  </a:lnTo>
                  <a:lnTo>
                    <a:pt x="246" y="1819"/>
                  </a:lnTo>
                  <a:lnTo>
                    <a:pt x="291" y="1881"/>
                  </a:lnTo>
                  <a:lnTo>
                    <a:pt x="343" y="1936"/>
                  </a:lnTo>
                  <a:lnTo>
                    <a:pt x="402" y="1988"/>
                  </a:lnTo>
                  <a:lnTo>
                    <a:pt x="468" y="2033"/>
                  </a:lnTo>
                  <a:lnTo>
                    <a:pt x="539" y="2073"/>
                  </a:lnTo>
                  <a:lnTo>
                    <a:pt x="614" y="2109"/>
                  </a:lnTo>
                  <a:lnTo>
                    <a:pt x="696" y="2140"/>
                  </a:lnTo>
                  <a:lnTo>
                    <a:pt x="783" y="2166"/>
                  </a:lnTo>
                  <a:lnTo>
                    <a:pt x="872" y="2188"/>
                  </a:lnTo>
                  <a:lnTo>
                    <a:pt x="967" y="2206"/>
                  </a:lnTo>
                  <a:lnTo>
                    <a:pt x="1064" y="2220"/>
                  </a:lnTo>
                  <a:lnTo>
                    <a:pt x="1163" y="2229"/>
                  </a:lnTo>
                  <a:lnTo>
                    <a:pt x="1266" y="2235"/>
                  </a:lnTo>
                  <a:lnTo>
                    <a:pt x="1369" y="2237"/>
                  </a:lnTo>
                  <a:lnTo>
                    <a:pt x="1474" y="2237"/>
                  </a:lnTo>
                  <a:lnTo>
                    <a:pt x="1581" y="2235"/>
                  </a:lnTo>
                  <a:lnTo>
                    <a:pt x="1689" y="2229"/>
                  </a:lnTo>
                  <a:lnTo>
                    <a:pt x="1796" y="2220"/>
                  </a:lnTo>
                  <a:lnTo>
                    <a:pt x="1934" y="2204"/>
                  </a:lnTo>
                  <a:lnTo>
                    <a:pt x="2079" y="2180"/>
                  </a:lnTo>
                  <a:lnTo>
                    <a:pt x="2224" y="2152"/>
                  </a:lnTo>
                  <a:lnTo>
                    <a:pt x="2370" y="2116"/>
                  </a:lnTo>
                  <a:lnTo>
                    <a:pt x="2513" y="2077"/>
                  </a:lnTo>
                  <a:lnTo>
                    <a:pt x="2654" y="2031"/>
                  </a:lnTo>
                  <a:lnTo>
                    <a:pt x="2786" y="1982"/>
                  </a:lnTo>
                  <a:lnTo>
                    <a:pt x="2913" y="1930"/>
                  </a:lnTo>
                  <a:lnTo>
                    <a:pt x="3032" y="1873"/>
                  </a:lnTo>
                  <a:lnTo>
                    <a:pt x="3137" y="1815"/>
                  </a:lnTo>
                  <a:lnTo>
                    <a:pt x="3137" y="2101"/>
                  </a:lnTo>
                  <a:lnTo>
                    <a:pt x="3022" y="2160"/>
                  </a:lnTo>
                  <a:lnTo>
                    <a:pt x="2901" y="2214"/>
                  </a:lnTo>
                  <a:lnTo>
                    <a:pt x="2773" y="2263"/>
                  </a:lnTo>
                  <a:lnTo>
                    <a:pt x="2638" y="2307"/>
                  </a:lnTo>
                  <a:lnTo>
                    <a:pt x="2503" y="2346"/>
                  </a:lnTo>
                  <a:lnTo>
                    <a:pt x="2364" y="2382"/>
                  </a:lnTo>
                  <a:lnTo>
                    <a:pt x="2228" y="2412"/>
                  </a:lnTo>
                  <a:lnTo>
                    <a:pt x="2095" y="2438"/>
                  </a:lnTo>
                  <a:lnTo>
                    <a:pt x="1964" y="2457"/>
                  </a:lnTo>
                  <a:lnTo>
                    <a:pt x="1839" y="2471"/>
                  </a:lnTo>
                  <a:lnTo>
                    <a:pt x="1673" y="2485"/>
                  </a:lnTo>
                  <a:lnTo>
                    <a:pt x="1512" y="2491"/>
                  </a:lnTo>
                  <a:lnTo>
                    <a:pt x="1360" y="2489"/>
                  </a:lnTo>
                  <a:lnTo>
                    <a:pt x="1215" y="2481"/>
                  </a:lnTo>
                  <a:lnTo>
                    <a:pt x="1076" y="2465"/>
                  </a:lnTo>
                  <a:lnTo>
                    <a:pt x="945" y="2445"/>
                  </a:lnTo>
                  <a:lnTo>
                    <a:pt x="820" y="2418"/>
                  </a:lnTo>
                  <a:lnTo>
                    <a:pt x="706" y="2384"/>
                  </a:lnTo>
                  <a:lnTo>
                    <a:pt x="599" y="2344"/>
                  </a:lnTo>
                  <a:lnTo>
                    <a:pt x="499" y="2299"/>
                  </a:lnTo>
                  <a:lnTo>
                    <a:pt x="408" y="2247"/>
                  </a:lnTo>
                  <a:lnTo>
                    <a:pt x="327" y="2190"/>
                  </a:lnTo>
                  <a:lnTo>
                    <a:pt x="254" y="2128"/>
                  </a:lnTo>
                  <a:lnTo>
                    <a:pt x="188" y="2061"/>
                  </a:lnTo>
                  <a:lnTo>
                    <a:pt x="135" y="1990"/>
                  </a:lnTo>
                  <a:lnTo>
                    <a:pt x="89" y="1912"/>
                  </a:lnTo>
                  <a:lnTo>
                    <a:pt x="54" y="1831"/>
                  </a:lnTo>
                  <a:lnTo>
                    <a:pt x="28" y="1746"/>
                  </a:lnTo>
                  <a:lnTo>
                    <a:pt x="8" y="1645"/>
                  </a:lnTo>
                  <a:lnTo>
                    <a:pt x="0" y="1546"/>
                  </a:lnTo>
                  <a:lnTo>
                    <a:pt x="2" y="1451"/>
                  </a:lnTo>
                  <a:lnTo>
                    <a:pt x="14" y="1358"/>
                  </a:lnTo>
                  <a:lnTo>
                    <a:pt x="36" y="1266"/>
                  </a:lnTo>
                  <a:lnTo>
                    <a:pt x="65" y="1179"/>
                  </a:lnTo>
                  <a:lnTo>
                    <a:pt x="105" y="1094"/>
                  </a:lnTo>
                  <a:lnTo>
                    <a:pt x="153" y="1013"/>
                  </a:lnTo>
                  <a:lnTo>
                    <a:pt x="206" y="933"/>
                  </a:lnTo>
                  <a:lnTo>
                    <a:pt x="270" y="858"/>
                  </a:lnTo>
                  <a:lnTo>
                    <a:pt x="337" y="785"/>
                  </a:lnTo>
                  <a:lnTo>
                    <a:pt x="412" y="713"/>
                  </a:lnTo>
                  <a:close/>
                  <a:moveTo>
                    <a:pt x="1692" y="690"/>
                  </a:moveTo>
                  <a:lnTo>
                    <a:pt x="1887" y="690"/>
                  </a:lnTo>
                  <a:lnTo>
                    <a:pt x="1887" y="900"/>
                  </a:lnTo>
                  <a:lnTo>
                    <a:pt x="2033" y="900"/>
                  </a:lnTo>
                  <a:lnTo>
                    <a:pt x="2033" y="1056"/>
                  </a:lnTo>
                  <a:lnTo>
                    <a:pt x="1887" y="1056"/>
                  </a:lnTo>
                  <a:lnTo>
                    <a:pt x="1887" y="1435"/>
                  </a:lnTo>
                  <a:lnTo>
                    <a:pt x="1891" y="1459"/>
                  </a:lnTo>
                  <a:lnTo>
                    <a:pt x="1899" y="1478"/>
                  </a:lnTo>
                  <a:lnTo>
                    <a:pt x="1910" y="1492"/>
                  </a:lnTo>
                  <a:lnTo>
                    <a:pt x="1930" y="1500"/>
                  </a:lnTo>
                  <a:lnTo>
                    <a:pt x="1954" y="1504"/>
                  </a:lnTo>
                  <a:lnTo>
                    <a:pt x="2033" y="1504"/>
                  </a:lnTo>
                  <a:lnTo>
                    <a:pt x="2033" y="1665"/>
                  </a:lnTo>
                  <a:lnTo>
                    <a:pt x="1918" y="1665"/>
                  </a:lnTo>
                  <a:lnTo>
                    <a:pt x="1869" y="1661"/>
                  </a:lnTo>
                  <a:lnTo>
                    <a:pt x="1827" y="1651"/>
                  </a:lnTo>
                  <a:lnTo>
                    <a:pt x="1790" y="1633"/>
                  </a:lnTo>
                  <a:lnTo>
                    <a:pt x="1760" y="1609"/>
                  </a:lnTo>
                  <a:lnTo>
                    <a:pt x="1736" y="1581"/>
                  </a:lnTo>
                  <a:lnTo>
                    <a:pt x="1716" y="1552"/>
                  </a:lnTo>
                  <a:lnTo>
                    <a:pt x="1704" y="1518"/>
                  </a:lnTo>
                  <a:lnTo>
                    <a:pt x="1696" y="1482"/>
                  </a:lnTo>
                  <a:lnTo>
                    <a:pt x="1692" y="1447"/>
                  </a:lnTo>
                  <a:lnTo>
                    <a:pt x="1692" y="690"/>
                  </a:lnTo>
                  <a:close/>
                  <a:moveTo>
                    <a:pt x="551" y="608"/>
                  </a:moveTo>
                  <a:lnTo>
                    <a:pt x="745" y="608"/>
                  </a:lnTo>
                  <a:lnTo>
                    <a:pt x="745" y="793"/>
                  </a:lnTo>
                  <a:lnTo>
                    <a:pt x="551" y="793"/>
                  </a:lnTo>
                  <a:lnTo>
                    <a:pt x="551" y="608"/>
                  </a:lnTo>
                  <a:close/>
                  <a:moveTo>
                    <a:pt x="2882" y="581"/>
                  </a:moveTo>
                  <a:lnTo>
                    <a:pt x="3078" y="581"/>
                  </a:lnTo>
                  <a:lnTo>
                    <a:pt x="3078" y="1659"/>
                  </a:lnTo>
                  <a:lnTo>
                    <a:pt x="3032" y="1651"/>
                  </a:lnTo>
                  <a:lnTo>
                    <a:pt x="2995" y="1639"/>
                  </a:lnTo>
                  <a:lnTo>
                    <a:pt x="2961" y="1621"/>
                  </a:lnTo>
                  <a:lnTo>
                    <a:pt x="2935" y="1599"/>
                  </a:lnTo>
                  <a:lnTo>
                    <a:pt x="2915" y="1575"/>
                  </a:lnTo>
                  <a:lnTo>
                    <a:pt x="2899" y="1548"/>
                  </a:lnTo>
                  <a:lnTo>
                    <a:pt x="2889" y="1518"/>
                  </a:lnTo>
                  <a:lnTo>
                    <a:pt x="2884" y="1486"/>
                  </a:lnTo>
                  <a:lnTo>
                    <a:pt x="2882" y="1453"/>
                  </a:lnTo>
                  <a:lnTo>
                    <a:pt x="2882" y="581"/>
                  </a:lnTo>
                  <a:close/>
                  <a:moveTo>
                    <a:pt x="2396" y="0"/>
                  </a:moveTo>
                  <a:lnTo>
                    <a:pt x="2515" y="0"/>
                  </a:lnTo>
                  <a:lnTo>
                    <a:pt x="2632" y="6"/>
                  </a:lnTo>
                  <a:lnTo>
                    <a:pt x="2745" y="16"/>
                  </a:lnTo>
                  <a:lnTo>
                    <a:pt x="2856" y="32"/>
                  </a:lnTo>
                  <a:lnTo>
                    <a:pt x="2963" y="52"/>
                  </a:lnTo>
                  <a:lnTo>
                    <a:pt x="3064" y="77"/>
                  </a:lnTo>
                  <a:lnTo>
                    <a:pt x="3161" y="109"/>
                  </a:lnTo>
                  <a:lnTo>
                    <a:pt x="3252" y="145"/>
                  </a:lnTo>
                  <a:lnTo>
                    <a:pt x="3339" y="186"/>
                  </a:lnTo>
                  <a:lnTo>
                    <a:pt x="3419" y="232"/>
                  </a:lnTo>
                  <a:lnTo>
                    <a:pt x="3492" y="285"/>
                  </a:lnTo>
                  <a:lnTo>
                    <a:pt x="3557" y="341"/>
                  </a:lnTo>
                  <a:lnTo>
                    <a:pt x="3615" y="404"/>
                  </a:lnTo>
                  <a:lnTo>
                    <a:pt x="3664" y="472"/>
                  </a:lnTo>
                  <a:lnTo>
                    <a:pt x="3706" y="545"/>
                  </a:lnTo>
                  <a:lnTo>
                    <a:pt x="3740" y="622"/>
                  </a:lnTo>
                  <a:lnTo>
                    <a:pt x="3761" y="708"/>
                  </a:lnTo>
                  <a:lnTo>
                    <a:pt x="3775" y="805"/>
                  </a:lnTo>
                  <a:lnTo>
                    <a:pt x="3777" y="900"/>
                  </a:lnTo>
                  <a:lnTo>
                    <a:pt x="3769" y="991"/>
                  </a:lnTo>
                  <a:lnTo>
                    <a:pt x="3750" y="1080"/>
                  </a:lnTo>
                  <a:lnTo>
                    <a:pt x="3722" y="1163"/>
                  </a:lnTo>
                  <a:lnTo>
                    <a:pt x="3684" y="1243"/>
                  </a:lnTo>
                  <a:lnTo>
                    <a:pt x="3641" y="1316"/>
                  </a:lnTo>
                  <a:lnTo>
                    <a:pt x="3591" y="1385"/>
                  </a:lnTo>
                  <a:lnTo>
                    <a:pt x="3536" y="1449"/>
                  </a:lnTo>
                  <a:lnTo>
                    <a:pt x="3476" y="1506"/>
                  </a:lnTo>
                  <a:lnTo>
                    <a:pt x="3413" y="1556"/>
                  </a:lnTo>
                  <a:lnTo>
                    <a:pt x="3345" y="1599"/>
                  </a:lnTo>
                  <a:lnTo>
                    <a:pt x="3278" y="1637"/>
                  </a:lnTo>
                  <a:lnTo>
                    <a:pt x="3211" y="1665"/>
                  </a:lnTo>
                  <a:lnTo>
                    <a:pt x="3211" y="1459"/>
                  </a:lnTo>
                  <a:lnTo>
                    <a:pt x="3286" y="1409"/>
                  </a:lnTo>
                  <a:lnTo>
                    <a:pt x="3355" y="1352"/>
                  </a:lnTo>
                  <a:lnTo>
                    <a:pt x="3415" y="1288"/>
                  </a:lnTo>
                  <a:lnTo>
                    <a:pt x="3468" y="1221"/>
                  </a:lnTo>
                  <a:lnTo>
                    <a:pt x="3510" y="1151"/>
                  </a:lnTo>
                  <a:lnTo>
                    <a:pt x="3543" y="1076"/>
                  </a:lnTo>
                  <a:lnTo>
                    <a:pt x="3569" y="1001"/>
                  </a:lnTo>
                  <a:lnTo>
                    <a:pt x="3581" y="922"/>
                  </a:lnTo>
                  <a:lnTo>
                    <a:pt x="3585" y="842"/>
                  </a:lnTo>
                  <a:lnTo>
                    <a:pt x="3577" y="763"/>
                  </a:lnTo>
                  <a:lnTo>
                    <a:pt x="3557" y="684"/>
                  </a:lnTo>
                  <a:lnTo>
                    <a:pt x="3530" y="610"/>
                  </a:lnTo>
                  <a:lnTo>
                    <a:pt x="3490" y="541"/>
                  </a:lnTo>
                  <a:lnTo>
                    <a:pt x="3444" y="478"/>
                  </a:lnTo>
                  <a:lnTo>
                    <a:pt x="3389" y="420"/>
                  </a:lnTo>
                  <a:lnTo>
                    <a:pt x="3327" y="369"/>
                  </a:lnTo>
                  <a:lnTo>
                    <a:pt x="3258" y="321"/>
                  </a:lnTo>
                  <a:lnTo>
                    <a:pt x="3183" y="280"/>
                  </a:lnTo>
                  <a:lnTo>
                    <a:pt x="3100" y="244"/>
                  </a:lnTo>
                  <a:lnTo>
                    <a:pt x="3010" y="212"/>
                  </a:lnTo>
                  <a:lnTo>
                    <a:pt x="2917" y="186"/>
                  </a:lnTo>
                  <a:lnTo>
                    <a:pt x="2818" y="165"/>
                  </a:lnTo>
                  <a:lnTo>
                    <a:pt x="2715" y="149"/>
                  </a:lnTo>
                  <a:lnTo>
                    <a:pt x="2608" y="139"/>
                  </a:lnTo>
                  <a:lnTo>
                    <a:pt x="2497" y="131"/>
                  </a:lnTo>
                  <a:lnTo>
                    <a:pt x="2384" y="131"/>
                  </a:lnTo>
                  <a:lnTo>
                    <a:pt x="2267" y="133"/>
                  </a:lnTo>
                  <a:lnTo>
                    <a:pt x="2148" y="141"/>
                  </a:lnTo>
                  <a:lnTo>
                    <a:pt x="2027" y="153"/>
                  </a:lnTo>
                  <a:lnTo>
                    <a:pt x="1905" y="171"/>
                  </a:lnTo>
                  <a:lnTo>
                    <a:pt x="1782" y="192"/>
                  </a:lnTo>
                  <a:lnTo>
                    <a:pt x="1659" y="218"/>
                  </a:lnTo>
                  <a:lnTo>
                    <a:pt x="1536" y="248"/>
                  </a:lnTo>
                  <a:lnTo>
                    <a:pt x="1413" y="283"/>
                  </a:lnTo>
                  <a:lnTo>
                    <a:pt x="1292" y="321"/>
                  </a:lnTo>
                  <a:lnTo>
                    <a:pt x="1171" y="365"/>
                  </a:lnTo>
                  <a:lnTo>
                    <a:pt x="1052" y="412"/>
                  </a:lnTo>
                  <a:lnTo>
                    <a:pt x="937" y="464"/>
                  </a:lnTo>
                  <a:lnTo>
                    <a:pt x="824" y="519"/>
                  </a:lnTo>
                  <a:lnTo>
                    <a:pt x="824" y="446"/>
                  </a:lnTo>
                  <a:lnTo>
                    <a:pt x="933" y="383"/>
                  </a:lnTo>
                  <a:lnTo>
                    <a:pt x="1046" y="325"/>
                  </a:lnTo>
                  <a:lnTo>
                    <a:pt x="1163" y="270"/>
                  </a:lnTo>
                  <a:lnTo>
                    <a:pt x="1282" y="222"/>
                  </a:lnTo>
                  <a:lnTo>
                    <a:pt x="1405" y="176"/>
                  </a:lnTo>
                  <a:lnTo>
                    <a:pt x="1528" y="137"/>
                  </a:lnTo>
                  <a:lnTo>
                    <a:pt x="1651" y="103"/>
                  </a:lnTo>
                  <a:lnTo>
                    <a:pt x="1776" y="73"/>
                  </a:lnTo>
                  <a:lnTo>
                    <a:pt x="1903" y="50"/>
                  </a:lnTo>
                  <a:lnTo>
                    <a:pt x="2027" y="30"/>
                  </a:lnTo>
                  <a:lnTo>
                    <a:pt x="2150" y="14"/>
                  </a:lnTo>
                  <a:lnTo>
                    <a:pt x="2273" y="4"/>
                  </a:lnTo>
                  <a:lnTo>
                    <a:pt x="2396"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black"/>
                </a:solidFill>
              </a:endParaRPr>
            </a:p>
          </p:txBody>
        </p:sp>
        <p:sp>
          <p:nvSpPr>
            <p:cNvPr id="17" name="Freeform 37"/>
            <p:cNvSpPr>
              <a:spLocks noEditPoints="1"/>
            </p:cNvSpPr>
            <p:nvPr userDrawn="1"/>
          </p:nvSpPr>
          <p:spPr bwMode="auto">
            <a:xfrm>
              <a:off x="1513181" y="577858"/>
              <a:ext cx="52243" cy="51581"/>
            </a:xfrm>
            <a:custGeom>
              <a:avLst/>
              <a:gdLst>
                <a:gd name="T0" fmla="*/ 61 w 156"/>
                <a:gd name="T1" fmla="*/ 73 h 156"/>
                <a:gd name="T2" fmla="*/ 69 w 156"/>
                <a:gd name="T3" fmla="*/ 73 h 156"/>
                <a:gd name="T4" fmla="*/ 75 w 156"/>
                <a:gd name="T5" fmla="*/ 73 h 156"/>
                <a:gd name="T6" fmla="*/ 87 w 156"/>
                <a:gd name="T7" fmla="*/ 71 h 156"/>
                <a:gd name="T8" fmla="*/ 93 w 156"/>
                <a:gd name="T9" fmla="*/ 65 h 156"/>
                <a:gd name="T10" fmla="*/ 93 w 156"/>
                <a:gd name="T11" fmla="*/ 57 h 156"/>
                <a:gd name="T12" fmla="*/ 89 w 156"/>
                <a:gd name="T13" fmla="*/ 49 h 156"/>
                <a:gd name="T14" fmla="*/ 81 w 156"/>
                <a:gd name="T15" fmla="*/ 45 h 156"/>
                <a:gd name="T16" fmla="*/ 61 w 156"/>
                <a:gd name="T17" fmla="*/ 45 h 156"/>
                <a:gd name="T18" fmla="*/ 89 w 156"/>
                <a:gd name="T19" fmla="*/ 29 h 156"/>
                <a:gd name="T20" fmla="*/ 109 w 156"/>
                <a:gd name="T21" fmla="*/ 43 h 156"/>
                <a:gd name="T22" fmla="*/ 111 w 156"/>
                <a:gd name="T23" fmla="*/ 59 h 156"/>
                <a:gd name="T24" fmla="*/ 109 w 156"/>
                <a:gd name="T25" fmla="*/ 73 h 156"/>
                <a:gd name="T26" fmla="*/ 99 w 156"/>
                <a:gd name="T27" fmla="*/ 81 h 156"/>
                <a:gd name="T28" fmla="*/ 114 w 156"/>
                <a:gd name="T29" fmla="*/ 119 h 156"/>
                <a:gd name="T30" fmla="*/ 114 w 156"/>
                <a:gd name="T31" fmla="*/ 123 h 156"/>
                <a:gd name="T32" fmla="*/ 113 w 156"/>
                <a:gd name="T33" fmla="*/ 125 h 156"/>
                <a:gd name="T34" fmla="*/ 97 w 156"/>
                <a:gd name="T35" fmla="*/ 125 h 156"/>
                <a:gd name="T36" fmla="*/ 95 w 156"/>
                <a:gd name="T37" fmla="*/ 123 h 156"/>
                <a:gd name="T38" fmla="*/ 73 w 156"/>
                <a:gd name="T39" fmla="*/ 89 h 156"/>
                <a:gd name="T40" fmla="*/ 71 w 156"/>
                <a:gd name="T41" fmla="*/ 87 h 156"/>
                <a:gd name="T42" fmla="*/ 63 w 156"/>
                <a:gd name="T43" fmla="*/ 87 h 156"/>
                <a:gd name="T44" fmla="*/ 63 w 156"/>
                <a:gd name="T45" fmla="*/ 123 h 156"/>
                <a:gd name="T46" fmla="*/ 59 w 156"/>
                <a:gd name="T47" fmla="*/ 125 h 156"/>
                <a:gd name="T48" fmla="*/ 43 w 156"/>
                <a:gd name="T49" fmla="*/ 123 h 156"/>
                <a:gd name="T50" fmla="*/ 43 w 156"/>
                <a:gd name="T51" fmla="*/ 37 h 156"/>
                <a:gd name="T52" fmla="*/ 45 w 156"/>
                <a:gd name="T53" fmla="*/ 31 h 156"/>
                <a:gd name="T54" fmla="*/ 53 w 156"/>
                <a:gd name="T55" fmla="*/ 29 h 156"/>
                <a:gd name="T56" fmla="*/ 67 w 156"/>
                <a:gd name="T57" fmla="*/ 27 h 156"/>
                <a:gd name="T58" fmla="*/ 77 w 156"/>
                <a:gd name="T59" fmla="*/ 14 h 156"/>
                <a:gd name="T60" fmla="*/ 31 w 156"/>
                <a:gd name="T61" fmla="*/ 31 h 156"/>
                <a:gd name="T62" fmla="*/ 13 w 156"/>
                <a:gd name="T63" fmla="*/ 79 h 156"/>
                <a:gd name="T64" fmla="*/ 31 w 156"/>
                <a:gd name="T65" fmla="*/ 123 h 156"/>
                <a:gd name="T66" fmla="*/ 77 w 156"/>
                <a:gd name="T67" fmla="*/ 142 h 156"/>
                <a:gd name="T68" fmla="*/ 122 w 156"/>
                <a:gd name="T69" fmla="*/ 123 h 156"/>
                <a:gd name="T70" fmla="*/ 142 w 156"/>
                <a:gd name="T71" fmla="*/ 79 h 156"/>
                <a:gd name="T72" fmla="*/ 122 w 156"/>
                <a:gd name="T73" fmla="*/ 31 h 156"/>
                <a:gd name="T74" fmla="*/ 77 w 156"/>
                <a:gd name="T75" fmla="*/ 14 h 156"/>
                <a:gd name="T76" fmla="*/ 103 w 156"/>
                <a:gd name="T77" fmla="*/ 4 h 156"/>
                <a:gd name="T78" fmla="*/ 140 w 156"/>
                <a:gd name="T79" fmla="*/ 31 h 156"/>
                <a:gd name="T80" fmla="*/ 156 w 156"/>
                <a:gd name="T81" fmla="*/ 79 h 156"/>
                <a:gd name="T82" fmla="*/ 140 w 156"/>
                <a:gd name="T83" fmla="*/ 125 h 156"/>
                <a:gd name="T84" fmla="*/ 103 w 156"/>
                <a:gd name="T85" fmla="*/ 152 h 156"/>
                <a:gd name="T86" fmla="*/ 53 w 156"/>
                <a:gd name="T87" fmla="*/ 152 h 156"/>
                <a:gd name="T88" fmla="*/ 13 w 156"/>
                <a:gd name="T89" fmla="*/ 125 h 156"/>
                <a:gd name="T90" fmla="*/ 0 w 156"/>
                <a:gd name="T91" fmla="*/ 79 h 156"/>
                <a:gd name="T92" fmla="*/ 13 w 156"/>
                <a:gd name="T93" fmla="*/ 31 h 156"/>
                <a:gd name="T94" fmla="*/ 53 w 156"/>
                <a:gd name="T95"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 h="156">
                  <a:moveTo>
                    <a:pt x="61" y="45"/>
                  </a:moveTo>
                  <a:lnTo>
                    <a:pt x="61" y="73"/>
                  </a:lnTo>
                  <a:lnTo>
                    <a:pt x="65" y="73"/>
                  </a:lnTo>
                  <a:lnTo>
                    <a:pt x="69" y="73"/>
                  </a:lnTo>
                  <a:lnTo>
                    <a:pt x="73" y="73"/>
                  </a:lnTo>
                  <a:lnTo>
                    <a:pt x="75" y="73"/>
                  </a:lnTo>
                  <a:lnTo>
                    <a:pt x="81" y="73"/>
                  </a:lnTo>
                  <a:lnTo>
                    <a:pt x="87" y="71"/>
                  </a:lnTo>
                  <a:lnTo>
                    <a:pt x="89" y="67"/>
                  </a:lnTo>
                  <a:lnTo>
                    <a:pt x="93" y="65"/>
                  </a:lnTo>
                  <a:lnTo>
                    <a:pt x="93" y="59"/>
                  </a:lnTo>
                  <a:lnTo>
                    <a:pt x="93" y="57"/>
                  </a:lnTo>
                  <a:lnTo>
                    <a:pt x="93" y="53"/>
                  </a:lnTo>
                  <a:lnTo>
                    <a:pt x="89" y="49"/>
                  </a:lnTo>
                  <a:lnTo>
                    <a:pt x="87" y="47"/>
                  </a:lnTo>
                  <a:lnTo>
                    <a:pt x="81" y="45"/>
                  </a:lnTo>
                  <a:lnTo>
                    <a:pt x="75" y="45"/>
                  </a:lnTo>
                  <a:lnTo>
                    <a:pt x="61" y="45"/>
                  </a:lnTo>
                  <a:close/>
                  <a:moveTo>
                    <a:pt x="73" y="27"/>
                  </a:moveTo>
                  <a:lnTo>
                    <a:pt x="89" y="29"/>
                  </a:lnTo>
                  <a:lnTo>
                    <a:pt x="101" y="35"/>
                  </a:lnTo>
                  <a:lnTo>
                    <a:pt x="109" y="43"/>
                  </a:lnTo>
                  <a:lnTo>
                    <a:pt x="111" y="57"/>
                  </a:lnTo>
                  <a:lnTo>
                    <a:pt x="111" y="59"/>
                  </a:lnTo>
                  <a:lnTo>
                    <a:pt x="111" y="67"/>
                  </a:lnTo>
                  <a:lnTo>
                    <a:pt x="109" y="73"/>
                  </a:lnTo>
                  <a:lnTo>
                    <a:pt x="105" y="79"/>
                  </a:lnTo>
                  <a:lnTo>
                    <a:pt x="99" y="81"/>
                  </a:lnTo>
                  <a:lnTo>
                    <a:pt x="93" y="85"/>
                  </a:lnTo>
                  <a:lnTo>
                    <a:pt x="114" y="119"/>
                  </a:lnTo>
                  <a:lnTo>
                    <a:pt x="114" y="121"/>
                  </a:lnTo>
                  <a:lnTo>
                    <a:pt x="114" y="123"/>
                  </a:lnTo>
                  <a:lnTo>
                    <a:pt x="114" y="123"/>
                  </a:lnTo>
                  <a:lnTo>
                    <a:pt x="113" y="125"/>
                  </a:lnTo>
                  <a:lnTo>
                    <a:pt x="111" y="125"/>
                  </a:lnTo>
                  <a:lnTo>
                    <a:pt x="97" y="125"/>
                  </a:lnTo>
                  <a:lnTo>
                    <a:pt x="95" y="125"/>
                  </a:lnTo>
                  <a:lnTo>
                    <a:pt x="95" y="123"/>
                  </a:lnTo>
                  <a:lnTo>
                    <a:pt x="75" y="89"/>
                  </a:lnTo>
                  <a:lnTo>
                    <a:pt x="73" y="89"/>
                  </a:lnTo>
                  <a:lnTo>
                    <a:pt x="71" y="87"/>
                  </a:lnTo>
                  <a:lnTo>
                    <a:pt x="71" y="87"/>
                  </a:lnTo>
                  <a:lnTo>
                    <a:pt x="69" y="87"/>
                  </a:lnTo>
                  <a:lnTo>
                    <a:pt x="63" y="87"/>
                  </a:lnTo>
                  <a:lnTo>
                    <a:pt x="63" y="121"/>
                  </a:lnTo>
                  <a:lnTo>
                    <a:pt x="63" y="123"/>
                  </a:lnTo>
                  <a:lnTo>
                    <a:pt x="61" y="125"/>
                  </a:lnTo>
                  <a:lnTo>
                    <a:pt x="59" y="125"/>
                  </a:lnTo>
                  <a:lnTo>
                    <a:pt x="45" y="125"/>
                  </a:lnTo>
                  <a:lnTo>
                    <a:pt x="43" y="123"/>
                  </a:lnTo>
                  <a:lnTo>
                    <a:pt x="43" y="121"/>
                  </a:lnTo>
                  <a:lnTo>
                    <a:pt x="43" y="37"/>
                  </a:lnTo>
                  <a:lnTo>
                    <a:pt x="43" y="33"/>
                  </a:lnTo>
                  <a:lnTo>
                    <a:pt x="45" y="31"/>
                  </a:lnTo>
                  <a:lnTo>
                    <a:pt x="49" y="29"/>
                  </a:lnTo>
                  <a:lnTo>
                    <a:pt x="53" y="29"/>
                  </a:lnTo>
                  <a:lnTo>
                    <a:pt x="59" y="29"/>
                  </a:lnTo>
                  <a:lnTo>
                    <a:pt x="67" y="27"/>
                  </a:lnTo>
                  <a:lnTo>
                    <a:pt x="73" y="27"/>
                  </a:lnTo>
                  <a:close/>
                  <a:moveTo>
                    <a:pt x="77" y="14"/>
                  </a:moveTo>
                  <a:lnTo>
                    <a:pt x="51" y="18"/>
                  </a:lnTo>
                  <a:lnTo>
                    <a:pt x="31" y="31"/>
                  </a:lnTo>
                  <a:lnTo>
                    <a:pt x="17" y="53"/>
                  </a:lnTo>
                  <a:lnTo>
                    <a:pt x="13" y="79"/>
                  </a:lnTo>
                  <a:lnTo>
                    <a:pt x="17" y="103"/>
                  </a:lnTo>
                  <a:lnTo>
                    <a:pt x="31" y="123"/>
                  </a:lnTo>
                  <a:lnTo>
                    <a:pt x="51" y="136"/>
                  </a:lnTo>
                  <a:lnTo>
                    <a:pt x="77" y="142"/>
                  </a:lnTo>
                  <a:lnTo>
                    <a:pt x="103" y="136"/>
                  </a:lnTo>
                  <a:lnTo>
                    <a:pt x="122" y="123"/>
                  </a:lnTo>
                  <a:lnTo>
                    <a:pt x="136" y="103"/>
                  </a:lnTo>
                  <a:lnTo>
                    <a:pt x="142" y="79"/>
                  </a:lnTo>
                  <a:lnTo>
                    <a:pt x="136" y="53"/>
                  </a:lnTo>
                  <a:lnTo>
                    <a:pt x="122" y="31"/>
                  </a:lnTo>
                  <a:lnTo>
                    <a:pt x="103" y="18"/>
                  </a:lnTo>
                  <a:lnTo>
                    <a:pt x="77" y="14"/>
                  </a:lnTo>
                  <a:close/>
                  <a:moveTo>
                    <a:pt x="77" y="0"/>
                  </a:moveTo>
                  <a:lnTo>
                    <a:pt x="103" y="4"/>
                  </a:lnTo>
                  <a:lnTo>
                    <a:pt x="122" y="16"/>
                  </a:lnTo>
                  <a:lnTo>
                    <a:pt x="140" y="31"/>
                  </a:lnTo>
                  <a:lnTo>
                    <a:pt x="152" y="53"/>
                  </a:lnTo>
                  <a:lnTo>
                    <a:pt x="156" y="79"/>
                  </a:lnTo>
                  <a:lnTo>
                    <a:pt x="152" y="103"/>
                  </a:lnTo>
                  <a:lnTo>
                    <a:pt x="140" y="125"/>
                  </a:lnTo>
                  <a:lnTo>
                    <a:pt x="122" y="140"/>
                  </a:lnTo>
                  <a:lnTo>
                    <a:pt x="103" y="152"/>
                  </a:lnTo>
                  <a:lnTo>
                    <a:pt x="77" y="156"/>
                  </a:lnTo>
                  <a:lnTo>
                    <a:pt x="53" y="152"/>
                  </a:lnTo>
                  <a:lnTo>
                    <a:pt x="31" y="140"/>
                  </a:lnTo>
                  <a:lnTo>
                    <a:pt x="13" y="125"/>
                  </a:lnTo>
                  <a:lnTo>
                    <a:pt x="4" y="103"/>
                  </a:lnTo>
                  <a:lnTo>
                    <a:pt x="0" y="79"/>
                  </a:lnTo>
                  <a:lnTo>
                    <a:pt x="4" y="53"/>
                  </a:lnTo>
                  <a:lnTo>
                    <a:pt x="13" y="31"/>
                  </a:lnTo>
                  <a:lnTo>
                    <a:pt x="31" y="16"/>
                  </a:lnTo>
                  <a:lnTo>
                    <a:pt x="53" y="4"/>
                  </a:lnTo>
                  <a:lnTo>
                    <a:pt x="77" y="0"/>
                  </a:lnTo>
                  <a:close/>
                </a:path>
              </a:pathLst>
            </a:custGeom>
            <a:solidFill>
              <a:srgbClr val="FFFFF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prstClr val="black"/>
                </a:solidFill>
              </a:endParaRPr>
            </a:p>
          </p:txBody>
        </p:sp>
      </p:grpSp>
    </p:spTree>
    <p:extLst>
      <p:ext uri="{BB962C8B-B14F-4D97-AF65-F5344CB8AC3E}">
        <p14:creationId xmlns:p14="http://schemas.microsoft.com/office/powerpoint/2010/main" val="871851498"/>
      </p:ext>
    </p:extLst>
  </p:cSld>
  <p:clrMap bg1="lt1" tx1="dk1" bg2="lt2" tx2="dk2" accent1="accent1" accent2="accent2" accent3="accent3" accent4="accent4" accent5="accent5" accent6="accent6" hlink="hlink" folHlink="folHlink"/>
  <p:sldLayoutIdLst>
    <p:sldLayoutId id="2147484176" r:id="rId1"/>
    <p:sldLayoutId id="2147484177" r:id="rId2"/>
    <p:sldLayoutId id="2147484178" r:id="rId3"/>
    <p:sldLayoutId id="2147484179" r:id="rId4"/>
    <p:sldLayoutId id="2147484180" r:id="rId5"/>
    <p:sldLayoutId id="2147484181" r:id="rId6"/>
    <p:sldLayoutId id="2147484182" r:id="rId7"/>
    <p:sldLayoutId id="2147484183" r:id="rId8"/>
    <p:sldLayoutId id="2147484184" r:id="rId9"/>
    <p:sldLayoutId id="2147484185" r:id="rId10"/>
    <p:sldLayoutId id="2147484186" r:id="rId11"/>
    <p:sldLayoutId id="2147484187" r:id="rId12"/>
    <p:sldLayoutId id="2147484188" r:id="rId13"/>
    <p:sldLayoutId id="2147484189" r:id="rId14"/>
    <p:sldLayoutId id="2147484190" r:id="rId15"/>
    <p:sldLayoutId id="2147484191" r:id="rId16"/>
    <p:sldLayoutId id="2147484192" r:id="rId17"/>
    <p:sldLayoutId id="2147484193" r:id="rId18"/>
    <p:sldLayoutId id="2147484194" r:id="rId19"/>
    <p:sldLayoutId id="2147484195" r:id="rId20"/>
    <p:sldLayoutId id="2147484196" r:id="rId21"/>
    <p:sldLayoutId id="2147484197" r:id="rId22"/>
    <p:sldLayoutId id="2147484198" r:id="rId23"/>
    <p:sldLayoutId id="2147484199" r:id="rId24"/>
    <p:sldLayoutId id="2147484200" r:id="rId25"/>
    <p:sldLayoutId id="2147484201" r:id="rId26"/>
    <p:sldLayoutId id="2147484202" r:id="rId27"/>
    <p:sldLayoutId id="2147484203" r:id="rId28"/>
    <p:sldLayoutId id="2147484204" r:id="rId2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355" rtl="0" eaLnBrk="1" latinLnBrk="0" hangingPunct="1">
        <a:lnSpc>
          <a:spcPct val="70000"/>
        </a:lnSpc>
        <a:spcBef>
          <a:spcPct val="0"/>
        </a:spcBef>
        <a:buNone/>
        <a:defRPr sz="4400" b="0" kern="1200">
          <a:solidFill>
            <a:schemeClr val="tx2"/>
          </a:solidFill>
          <a:latin typeface="+mj-lt"/>
          <a:ea typeface="+mj-ea"/>
          <a:cs typeface="+mj-cs"/>
        </a:defRPr>
      </a:lvl1pPr>
    </p:titleStyle>
    <p:bodyStyle>
      <a:lvl1pPr marL="0" indent="0" algn="l" defTabSz="914355" rtl="0" eaLnBrk="1" latinLnBrk="0" hangingPunct="1">
        <a:spcBef>
          <a:spcPts val="600"/>
        </a:spcBef>
        <a:buClr>
          <a:schemeClr val="accent2"/>
        </a:buClr>
        <a:buFont typeface="Wingdings" panose="05000000000000000000" pitchFamily="2" charset="2"/>
        <a:buNone/>
        <a:defRPr sz="1800" kern="1200">
          <a:solidFill>
            <a:schemeClr val="accent1"/>
          </a:solidFill>
          <a:latin typeface="+mn-lt"/>
          <a:ea typeface="+mn-ea"/>
          <a:cs typeface="+mn-cs"/>
        </a:defRPr>
      </a:lvl1pPr>
      <a:lvl2pPr marL="171442" indent="-171442" algn="l" defTabSz="914355" rtl="0" eaLnBrk="1" latinLnBrk="0" hangingPunct="1">
        <a:spcBef>
          <a:spcPts val="600"/>
        </a:spcBef>
        <a:buClr>
          <a:schemeClr val="tx2"/>
        </a:buClr>
        <a:buFont typeface="Wingdings" panose="05000000000000000000" pitchFamily="2" charset="2"/>
        <a:buChar char="§"/>
        <a:defRPr sz="1800" kern="1200">
          <a:solidFill>
            <a:schemeClr val="tx1">
              <a:lumMod val="65000"/>
              <a:lumOff val="35000"/>
            </a:schemeClr>
          </a:solidFill>
          <a:latin typeface="+mn-lt"/>
          <a:ea typeface="+mn-ea"/>
          <a:cs typeface="+mn-cs"/>
        </a:defRPr>
      </a:lvl2pPr>
      <a:lvl3pPr marL="347645" indent="-171442" algn="l" defTabSz="914355" rtl="0" eaLnBrk="1" latinLnBrk="0" hangingPunct="1">
        <a:spcBef>
          <a:spcPts val="600"/>
        </a:spcBef>
        <a:buClr>
          <a:schemeClr val="tx2"/>
        </a:buClr>
        <a:buFont typeface="Intel Clear" panose="020B0604020203020204" pitchFamily="34" charset="0"/>
        <a:buChar char="–"/>
        <a:defRPr sz="1800" kern="1200">
          <a:solidFill>
            <a:schemeClr val="tx1">
              <a:lumMod val="65000"/>
              <a:lumOff val="35000"/>
            </a:schemeClr>
          </a:solidFill>
          <a:latin typeface="+mn-lt"/>
          <a:ea typeface="+mn-ea"/>
          <a:cs typeface="+mn-cs"/>
        </a:defRPr>
      </a:lvl3pPr>
      <a:lvl4pPr marL="511151" indent="-171442" algn="l" defTabSz="914355" rtl="0" eaLnBrk="1" latinLnBrk="0" hangingPunct="1">
        <a:spcBef>
          <a:spcPts val="600"/>
        </a:spcBef>
        <a:buClr>
          <a:schemeClr val="tx2"/>
        </a:buClr>
        <a:buFont typeface="Intel Clear" panose="020B0604020203020204" pitchFamily="34" charset="0"/>
        <a:buChar char="–"/>
        <a:defRPr sz="1600" kern="1200">
          <a:solidFill>
            <a:schemeClr val="tx1">
              <a:lumMod val="65000"/>
              <a:lumOff val="35000"/>
            </a:schemeClr>
          </a:solidFill>
          <a:latin typeface="+mn-lt"/>
          <a:ea typeface="+mn-ea"/>
          <a:cs typeface="+mn-cs"/>
        </a:defRPr>
      </a:lvl4pPr>
      <a:lvl5pPr marL="688941" indent="-168267" algn="l" defTabSz="914355" rtl="0" eaLnBrk="1" latinLnBrk="0" hangingPunct="1">
        <a:spcBef>
          <a:spcPts val="600"/>
        </a:spcBef>
        <a:buClr>
          <a:schemeClr val="tx2"/>
        </a:buClr>
        <a:buFont typeface="Intel Clear" panose="020B0604020203020204" pitchFamily="34" charset="0"/>
        <a:buChar char="–"/>
        <a:defRPr sz="1400" kern="1200">
          <a:solidFill>
            <a:schemeClr val="tx1">
              <a:lumMod val="65000"/>
              <a:lumOff val="35000"/>
            </a:schemeClr>
          </a:solidFill>
          <a:latin typeface="+mn-lt"/>
          <a:ea typeface="+mn-ea"/>
          <a:cs typeface="+mn-cs"/>
        </a:defRPr>
      </a:lvl5pPr>
      <a:lvl6pPr marL="2514474" indent="-228588" algn="l" defTabSz="91435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8" algn="l" defTabSz="91435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8" algn="l" defTabSz="91435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8" algn="l" defTabSz="914355"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55" rtl="0" eaLnBrk="1" latinLnBrk="0" hangingPunct="1">
        <a:defRPr sz="1800" kern="1200">
          <a:solidFill>
            <a:schemeClr val="tx1"/>
          </a:solidFill>
          <a:latin typeface="+mn-lt"/>
          <a:ea typeface="+mn-ea"/>
          <a:cs typeface="+mn-cs"/>
        </a:defRPr>
      </a:lvl1pPr>
      <a:lvl2pPr marL="457178" algn="l" defTabSz="914355" rtl="0" eaLnBrk="1" latinLnBrk="0" hangingPunct="1">
        <a:defRPr sz="1800" kern="1200">
          <a:solidFill>
            <a:schemeClr val="tx1"/>
          </a:solidFill>
          <a:latin typeface="+mn-lt"/>
          <a:ea typeface="+mn-ea"/>
          <a:cs typeface="+mn-cs"/>
        </a:defRPr>
      </a:lvl2pPr>
      <a:lvl3pPr marL="914355" algn="l" defTabSz="914355" rtl="0" eaLnBrk="1" latinLnBrk="0" hangingPunct="1">
        <a:defRPr sz="1800" kern="1200">
          <a:solidFill>
            <a:schemeClr val="tx1"/>
          </a:solidFill>
          <a:latin typeface="+mn-lt"/>
          <a:ea typeface="+mn-ea"/>
          <a:cs typeface="+mn-cs"/>
        </a:defRPr>
      </a:lvl3pPr>
      <a:lvl4pPr marL="1371532" algn="l" defTabSz="914355" rtl="0" eaLnBrk="1" latinLnBrk="0" hangingPunct="1">
        <a:defRPr sz="1800" kern="1200">
          <a:solidFill>
            <a:schemeClr val="tx1"/>
          </a:solidFill>
          <a:latin typeface="+mn-lt"/>
          <a:ea typeface="+mn-ea"/>
          <a:cs typeface="+mn-cs"/>
        </a:defRPr>
      </a:lvl4pPr>
      <a:lvl5pPr marL="1828709" algn="l" defTabSz="914355" rtl="0" eaLnBrk="1" latinLnBrk="0" hangingPunct="1">
        <a:defRPr sz="1800" kern="1200">
          <a:solidFill>
            <a:schemeClr val="tx1"/>
          </a:solidFill>
          <a:latin typeface="+mn-lt"/>
          <a:ea typeface="+mn-ea"/>
          <a:cs typeface="+mn-cs"/>
        </a:defRPr>
      </a:lvl5pPr>
      <a:lvl6pPr marL="2285886" algn="l" defTabSz="914355" rtl="0" eaLnBrk="1" latinLnBrk="0" hangingPunct="1">
        <a:defRPr sz="1800" kern="1200">
          <a:solidFill>
            <a:schemeClr val="tx1"/>
          </a:solidFill>
          <a:latin typeface="+mn-lt"/>
          <a:ea typeface="+mn-ea"/>
          <a:cs typeface="+mn-cs"/>
        </a:defRPr>
      </a:lvl6pPr>
      <a:lvl7pPr marL="2743064" algn="l" defTabSz="914355" rtl="0" eaLnBrk="1" latinLnBrk="0" hangingPunct="1">
        <a:defRPr sz="1800" kern="1200">
          <a:solidFill>
            <a:schemeClr val="tx1"/>
          </a:solidFill>
          <a:latin typeface="+mn-lt"/>
          <a:ea typeface="+mn-ea"/>
          <a:cs typeface="+mn-cs"/>
        </a:defRPr>
      </a:lvl7pPr>
      <a:lvl8pPr marL="3200240" algn="l" defTabSz="914355" rtl="0" eaLnBrk="1" latinLnBrk="0" hangingPunct="1">
        <a:defRPr sz="1800" kern="1200">
          <a:solidFill>
            <a:schemeClr val="tx1"/>
          </a:solidFill>
          <a:latin typeface="+mn-lt"/>
          <a:ea typeface="+mn-ea"/>
          <a:cs typeface="+mn-cs"/>
        </a:defRPr>
      </a:lvl8pPr>
      <a:lvl9pPr marL="3657418" algn="l" defTabSz="91435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Rectangle 8"/>
          <p:cNvSpPr/>
          <p:nvPr/>
        </p:nvSpPr>
        <p:spPr>
          <a:xfrm>
            <a:off x="-1587" y="4759452"/>
            <a:ext cx="9144000" cy="384048"/>
          </a:xfrm>
          <a:prstGeom prst="rect">
            <a:avLst/>
          </a:prstGeom>
          <a:gradFill flip="none" rotWithShape="1">
            <a:gsLst>
              <a:gs pos="0">
                <a:schemeClr val="tx2"/>
              </a:gs>
              <a:gs pos="50000">
                <a:schemeClr val="accent2"/>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cxnSp>
        <p:nvCxnSpPr>
          <p:cNvPr id="12" name="Straight Connector 11"/>
          <p:cNvCxnSpPr/>
          <p:nvPr/>
        </p:nvCxnSpPr>
        <p:spPr>
          <a:xfrm rot="5400000">
            <a:off x="8574487" y="4953397"/>
            <a:ext cx="291306" cy="1588"/>
          </a:xfrm>
          <a:prstGeom prst="line">
            <a:avLst/>
          </a:prstGeom>
          <a:ln w="9525">
            <a:solidFill>
              <a:schemeClr val="bg1"/>
            </a:solidFill>
          </a:ln>
          <a:effectLst/>
        </p:spPr>
        <p:style>
          <a:lnRef idx="2">
            <a:schemeClr val="accent1"/>
          </a:lnRef>
          <a:fillRef idx="0">
            <a:schemeClr val="accent1"/>
          </a:fillRef>
          <a:effectRef idx="1">
            <a:schemeClr val="accent1"/>
          </a:effectRef>
          <a:fontRef idx="minor">
            <a:schemeClr val="tx1"/>
          </a:fontRef>
        </p:style>
      </p:cxnSp>
      <p:sp>
        <p:nvSpPr>
          <p:cNvPr id="2" name="Title Placeholder 1"/>
          <p:cNvSpPr>
            <a:spLocks noGrp="1"/>
          </p:cNvSpPr>
          <p:nvPr>
            <p:ph type="title"/>
          </p:nvPr>
        </p:nvSpPr>
        <p:spPr>
          <a:xfrm>
            <a:off x="455613" y="310130"/>
            <a:ext cx="8229600" cy="868680"/>
          </a:xfrm>
          <a:prstGeom prst="rect">
            <a:avLst/>
          </a:prstGeom>
        </p:spPr>
        <p:txBody>
          <a:bodyPr vert="horz" lIns="0" tIns="0" rIns="0" bIns="0" rtlCol="0" anchor="t" anchorCtr="0">
            <a:noAutofit/>
          </a:bodyPr>
          <a:lstStyle/>
          <a:p>
            <a:r>
              <a:rPr lang="en-US" dirty="0"/>
              <a:t>28pt Intel Clear Headline</a:t>
            </a:r>
          </a:p>
        </p:txBody>
      </p:sp>
      <p:sp>
        <p:nvSpPr>
          <p:cNvPr id="3" name="Text Placeholder 2"/>
          <p:cNvSpPr>
            <a:spLocks noGrp="1"/>
          </p:cNvSpPr>
          <p:nvPr>
            <p:ph type="body" idx="1"/>
          </p:nvPr>
        </p:nvSpPr>
        <p:spPr>
          <a:xfrm>
            <a:off x="455613" y="1203325"/>
            <a:ext cx="8228012" cy="3425825"/>
          </a:xfrm>
          <a:prstGeom prst="rect">
            <a:avLst/>
          </a:prstGeom>
        </p:spPr>
        <p:txBody>
          <a:bodyPr vert="horz" lIns="0" tIns="0" rIns="0" bIns="0" rtlCol="0">
            <a:noAutofit/>
          </a:bodyPr>
          <a:lstStyle/>
          <a:p>
            <a:pPr lvl="0"/>
            <a:r>
              <a:rPr lang="en-US" dirty="0"/>
              <a:t>18pt Intel Clear body text</a:t>
            </a:r>
          </a:p>
          <a:p>
            <a:pPr lvl="1"/>
            <a:r>
              <a:rPr lang="en-US" dirty="0"/>
              <a:t>16pt Intel Clear bullet one</a:t>
            </a:r>
          </a:p>
          <a:p>
            <a:pPr lvl="2"/>
            <a:r>
              <a:rPr lang="en-US" dirty="0"/>
              <a:t>16pt Intel Clear sub-bullet</a:t>
            </a:r>
          </a:p>
          <a:p>
            <a:pPr lvl="3"/>
            <a:r>
              <a:rPr lang="en-US" dirty="0" err="1"/>
              <a:t>14pt</a:t>
            </a:r>
            <a:r>
              <a:rPr lang="en-US" dirty="0"/>
              <a:t> Intel Clear fourth level</a:t>
            </a:r>
          </a:p>
          <a:p>
            <a:pPr lvl="4"/>
            <a:r>
              <a:rPr lang="en-US" dirty="0" err="1"/>
              <a:t>14pt</a:t>
            </a:r>
            <a:r>
              <a:rPr lang="en-US" dirty="0"/>
              <a:t> Intel Clear fifth level</a:t>
            </a:r>
          </a:p>
        </p:txBody>
      </p:sp>
      <p:sp>
        <p:nvSpPr>
          <p:cNvPr id="5" name="Footer Placeholder 4"/>
          <p:cNvSpPr>
            <a:spLocks noGrp="1"/>
          </p:cNvSpPr>
          <p:nvPr>
            <p:ph type="ftr" sz="quarter" idx="3"/>
          </p:nvPr>
        </p:nvSpPr>
        <p:spPr>
          <a:xfrm>
            <a:off x="3124200" y="4809731"/>
            <a:ext cx="2895600" cy="250826"/>
          </a:xfrm>
          <a:prstGeom prst="rect">
            <a:avLst/>
          </a:prstGeom>
        </p:spPr>
        <p:txBody>
          <a:bodyPr vert="horz" lIns="91440" tIns="45720" rIns="91440" bIns="45720" rtlCol="0" anchor="ctr"/>
          <a:lstStyle>
            <a:lvl1pPr algn="ctr">
              <a:defRPr sz="800">
                <a:solidFill>
                  <a:schemeClr val="bg1"/>
                </a:solidFill>
                <a:latin typeface="+mn-lt"/>
              </a:defRPr>
            </a:lvl1pPr>
          </a:lstStyle>
          <a:p>
            <a:endParaRPr lang="en-US" dirty="0"/>
          </a:p>
        </p:txBody>
      </p:sp>
      <p:sp>
        <p:nvSpPr>
          <p:cNvPr id="6" name="Slide Number Placeholder 5"/>
          <p:cNvSpPr>
            <a:spLocks noGrp="1"/>
          </p:cNvSpPr>
          <p:nvPr>
            <p:ph type="sldNum" sz="quarter" idx="4"/>
          </p:nvPr>
        </p:nvSpPr>
        <p:spPr>
          <a:xfrm>
            <a:off x="8743950" y="4813471"/>
            <a:ext cx="262001" cy="247085"/>
          </a:xfrm>
          <a:prstGeom prst="rect">
            <a:avLst/>
          </a:prstGeom>
        </p:spPr>
        <p:txBody>
          <a:bodyPr vert="horz" lIns="0" tIns="0" rIns="0" bIns="0" rtlCol="0" anchor="ctr"/>
          <a:lstStyle>
            <a:lvl1pPr algn="r">
              <a:defRPr sz="800">
                <a:solidFill>
                  <a:schemeClr val="bg1"/>
                </a:solidFill>
                <a:latin typeface="+mn-lt"/>
                <a:cs typeface="Intel Clear Light" panose="020B0404020203020204" pitchFamily="34" charset="0"/>
              </a:defRPr>
            </a:lvl1pPr>
          </a:lstStyle>
          <a:p>
            <a:fld id="{EE2556C5-CE8C-6547-B838-EA80C61A4AF7}" type="slidenum">
              <a:rPr lang="en-US" smtClean="0"/>
              <a:pPr/>
              <a:t>‹#›</a:t>
            </a:fld>
            <a:endParaRPr lang="en-US" dirty="0"/>
          </a:p>
        </p:txBody>
      </p:sp>
      <p:pic>
        <p:nvPicPr>
          <p:cNvPr id="16" name="Picture 15" descr="StackedISWhite.png"/>
          <p:cNvPicPr>
            <a:picLocks noChangeAspect="1"/>
          </p:cNvPicPr>
          <p:nvPr/>
        </p:nvPicPr>
        <p:blipFill>
          <a:blip r:embed="rId25"/>
          <a:stretch>
            <a:fillRect/>
          </a:stretch>
        </p:blipFill>
        <p:spPr>
          <a:xfrm>
            <a:off x="8294375" y="4805888"/>
            <a:ext cx="314741" cy="295944"/>
          </a:xfrm>
          <a:prstGeom prst="rect">
            <a:avLst/>
          </a:prstGeom>
        </p:spPr>
      </p:pic>
      <p:sp>
        <p:nvSpPr>
          <p:cNvPr id="20" name="Rectangle 19"/>
          <p:cNvSpPr/>
          <p:nvPr/>
        </p:nvSpPr>
        <p:spPr>
          <a:xfrm>
            <a:off x="8138305" y="49001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3" name="Straight Connector 22"/>
          <p:cNvCxnSpPr/>
          <p:nvPr/>
        </p:nvCxnSpPr>
        <p:spPr>
          <a:xfrm rot="10800000" flipV="1">
            <a:off x="8046230" y="4947744"/>
            <a:ext cx="88900" cy="79376"/>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8141480" y="504934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7" name="Straight Connector 26"/>
          <p:cNvCxnSpPr>
            <a:stCxn id="26" idx="1"/>
          </p:cNvCxnSpPr>
          <p:nvPr/>
        </p:nvCxnSpPr>
        <p:spPr>
          <a:xfrm rot="10800000">
            <a:off x="6293630" y="5072205"/>
            <a:ext cx="1847850"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0" name="Straight Connector 29"/>
          <p:cNvCxnSpPr/>
          <p:nvPr/>
        </p:nvCxnSpPr>
        <p:spPr>
          <a:xfrm rot="10800000">
            <a:off x="6242830" y="5023945"/>
            <a:ext cx="1812926" cy="1588"/>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6201555" y="500172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34" name="Straight Connector 33"/>
          <p:cNvCxnSpPr/>
          <p:nvPr/>
        </p:nvCxnSpPr>
        <p:spPr>
          <a:xfrm rot="10800000" flipV="1">
            <a:off x="8020051" y="4757243"/>
            <a:ext cx="223033" cy="217982"/>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36" name="Straight Connector 35"/>
          <p:cNvCxnSpPr/>
          <p:nvPr/>
        </p:nvCxnSpPr>
        <p:spPr>
          <a:xfrm rot="10800000" flipV="1">
            <a:off x="7823980" y="4973145"/>
            <a:ext cx="200025" cy="254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7776355" y="4954095"/>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2" name="Straight Connector 41"/>
          <p:cNvCxnSpPr/>
          <p:nvPr/>
        </p:nvCxnSpPr>
        <p:spPr>
          <a:xfrm rot="10800000" flipV="1">
            <a:off x="6264276" y="5071570"/>
            <a:ext cx="29357" cy="27480"/>
          </a:xfrm>
          <a:prstGeom prst="line">
            <a:avLst/>
          </a:prstGeom>
          <a:ln w="9525" cap="flat" cmpd="sng" algn="ctr">
            <a:solidFill>
              <a:schemeClr val="bg1"/>
            </a:soli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rot="10800000" flipV="1">
            <a:off x="3021500" y="5100440"/>
            <a:ext cx="3244850" cy="1587"/>
          </a:xfrm>
          <a:prstGeom prst="line">
            <a:avLst/>
          </a:prstGeom>
          <a:ln w="9525" cap="flat" cmpd="sng" algn="ctr">
            <a:gradFill flip="none" rotWithShape="1">
              <a:gsLst>
                <a:gs pos="100000">
                  <a:schemeClr val="accent1"/>
                </a:gs>
                <a:gs pos="0">
                  <a:schemeClr val="bg1"/>
                </a:gs>
                <a:gs pos="50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970700" y="5079803"/>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9" name="Rectangle 58"/>
          <p:cNvSpPr/>
          <p:nvPr/>
        </p:nvSpPr>
        <p:spPr>
          <a:xfrm>
            <a:off x="6019800" y="5003800"/>
            <a:ext cx="45719" cy="45719"/>
          </a:xfrm>
          <a:prstGeom prst="rect">
            <a:avLst/>
          </a:prstGeom>
          <a:noFill/>
          <a:ln w="9525" cap="flat" cmpd="sng" algn="ctr">
            <a:solidFill>
              <a:schemeClr val="bg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0" name="Straight Connector 59"/>
          <p:cNvCxnSpPr/>
          <p:nvPr/>
        </p:nvCxnSpPr>
        <p:spPr>
          <a:xfrm rot="10800000">
            <a:off x="454025" y="5026025"/>
            <a:ext cx="5562600" cy="1588"/>
          </a:xfrm>
          <a:prstGeom prst="line">
            <a:avLst/>
          </a:prstGeom>
          <a:ln w="9525" cap="flat" cmpd="sng" algn="ctr">
            <a:gradFill flip="none" rotWithShape="1">
              <a:gsLst>
                <a:gs pos="100000">
                  <a:schemeClr val="accent1"/>
                </a:gs>
                <a:gs pos="0">
                  <a:schemeClr val="bg1"/>
                </a:gs>
                <a:gs pos="53000">
                  <a:schemeClr val="accent4"/>
                </a:gs>
              </a:gsLst>
              <a:lin ang="0" scaled="1"/>
              <a:tileRect/>
            </a:gradFill>
            <a:prstDash val="solid"/>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62" name="Rectangle 61"/>
          <p:cNvSpPr/>
          <p:nvPr/>
        </p:nvSpPr>
        <p:spPr>
          <a:xfrm>
            <a:off x="406400" y="5003800"/>
            <a:ext cx="45719" cy="45719"/>
          </a:xfrm>
          <a:prstGeom prst="rect">
            <a:avLst/>
          </a:prstGeom>
          <a:noFill/>
          <a:ln w="9525" cap="flat" cmpd="sng" algn="ctr">
            <a:solidFill>
              <a:schemeClr val="accent1"/>
            </a:solid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userDrawn="1"/>
        </p:nvSpPr>
        <p:spPr>
          <a:xfrm>
            <a:off x="454026" y="4936786"/>
            <a:ext cx="2438946" cy="184666"/>
          </a:xfrm>
          <a:prstGeom prst="rect">
            <a:avLst/>
          </a:prstGeom>
        </p:spPr>
        <p:txBody>
          <a:bodyPr wrap="square" lIns="0" tIns="0" rIns="0" bIns="0">
            <a:spAutoFit/>
          </a:bodyPr>
          <a:lstStyle/>
          <a:p>
            <a:pPr algn="l" fontAlgn="auto">
              <a:spcBef>
                <a:spcPts val="0"/>
              </a:spcBef>
              <a:spcAft>
                <a:spcPts val="0"/>
              </a:spcAft>
              <a:defRPr/>
            </a:pPr>
            <a:r>
              <a:rPr lang="en-US" sz="600" dirty="0">
                <a:solidFill>
                  <a:schemeClr val="bg1">
                    <a:lumMod val="85000"/>
                  </a:schemeClr>
                </a:solidFill>
                <a:latin typeface="+mn-lt"/>
              </a:rPr>
              <a:t>Copyright</a:t>
            </a:r>
            <a:r>
              <a:rPr lang="en-US" sz="600" baseline="0" dirty="0">
                <a:solidFill>
                  <a:schemeClr val="bg1">
                    <a:lumMod val="85000"/>
                  </a:schemeClr>
                </a:solidFill>
                <a:latin typeface="+mn-lt"/>
              </a:rPr>
              <a:t> </a:t>
            </a:r>
            <a:r>
              <a:rPr lang="en-US" sz="600" dirty="0">
                <a:solidFill>
                  <a:schemeClr val="bg1">
                    <a:lumMod val="85000"/>
                  </a:schemeClr>
                </a:solidFill>
                <a:latin typeface="+mn-lt"/>
              </a:rPr>
              <a:t>©  2018, Intel Corporation. All rights reserved. </a:t>
            </a:r>
            <a:br>
              <a:rPr lang="en-US" sz="600" dirty="0">
                <a:solidFill>
                  <a:schemeClr val="bg1">
                    <a:lumMod val="85000"/>
                  </a:schemeClr>
                </a:solidFill>
                <a:latin typeface="+mn-lt"/>
              </a:rPr>
            </a:br>
            <a:r>
              <a:rPr lang="en-US" sz="600" dirty="0">
                <a:solidFill>
                  <a:schemeClr val="bg1">
                    <a:lumMod val="85000"/>
                  </a:schemeClr>
                </a:solidFill>
                <a:latin typeface="+mn-lt"/>
              </a:rPr>
              <a:t>*Other names and brands may be claimed as the property of others.</a:t>
            </a:r>
          </a:p>
        </p:txBody>
      </p:sp>
      <p:sp>
        <p:nvSpPr>
          <p:cNvPr id="25" name="Action Button: Custom 24">
            <a:hlinkClick r:id="" action="ppaction://noaction" highlightClick="1"/>
          </p:cNvPr>
          <p:cNvSpPr/>
          <p:nvPr userDrawn="1"/>
        </p:nvSpPr>
        <p:spPr>
          <a:xfrm>
            <a:off x="454026" y="4816638"/>
            <a:ext cx="996155" cy="113635"/>
          </a:xfrm>
          <a:prstGeom prst="actionButtonBlank">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800" b="0" dirty="0">
                <a:solidFill>
                  <a:schemeClr val="tx1"/>
                </a:solidFill>
                <a:hlinkClick r:id="" action="ppaction://noaction"/>
              </a:rPr>
              <a:t>Optimization Notice</a:t>
            </a:r>
            <a:endParaRPr lang="en-US" sz="800" b="0" dirty="0">
              <a:solidFill>
                <a:schemeClr val="tx1"/>
              </a:solidFill>
            </a:endParaRPr>
          </a:p>
        </p:txBody>
      </p:sp>
    </p:spTree>
    <p:extLst>
      <p:ext uri="{BB962C8B-B14F-4D97-AF65-F5344CB8AC3E}">
        <p14:creationId xmlns:p14="http://schemas.microsoft.com/office/powerpoint/2010/main" val="2110260894"/>
      </p:ext>
    </p:extLst>
  </p:cSld>
  <p:clrMap bg1="lt1" tx1="dk1" bg2="lt2" tx2="dk2" accent1="accent1" accent2="accent2" accent3="accent3" accent4="accent4" accent5="accent5" accent6="accent6" hlink="hlink" folHlink="folHlink"/>
  <p:sldLayoutIdLst>
    <p:sldLayoutId id="2147484207" r:id="rId1"/>
    <p:sldLayoutId id="2147484208" r:id="rId2"/>
    <p:sldLayoutId id="2147484209" r:id="rId3"/>
    <p:sldLayoutId id="2147484210" r:id="rId4"/>
    <p:sldLayoutId id="2147484211" r:id="rId5"/>
    <p:sldLayoutId id="2147484212" r:id="rId6"/>
    <p:sldLayoutId id="2147484213" r:id="rId7"/>
    <p:sldLayoutId id="2147484214" r:id="rId8"/>
    <p:sldLayoutId id="2147484215" r:id="rId9"/>
    <p:sldLayoutId id="2147484216" r:id="rId10"/>
    <p:sldLayoutId id="2147484217" r:id="rId11"/>
    <p:sldLayoutId id="2147484218" r:id="rId12"/>
    <p:sldLayoutId id="2147484219" r:id="rId13"/>
    <p:sldLayoutId id="2147484220" r:id="rId14"/>
    <p:sldLayoutId id="2147484221" r:id="rId15"/>
    <p:sldLayoutId id="2147484222" r:id="rId16"/>
    <p:sldLayoutId id="2147484223" r:id="rId17"/>
    <p:sldLayoutId id="2147484224" r:id="rId18"/>
    <p:sldLayoutId id="2147484225" r:id="rId19"/>
    <p:sldLayoutId id="2147484226" r:id="rId20"/>
    <p:sldLayoutId id="2147484228" r:id="rId21"/>
    <p:sldLayoutId id="2147484229" r:id="rId22"/>
    <p:sldLayoutId id="2147484232" r:id="rId23"/>
  </p:sldLayoutIdLst>
  <p:hf hdr="0" ftr="0" dt="0"/>
  <p:txStyles>
    <p:titleStyle>
      <a:lvl1pPr algn="l" defTabSz="457200" rtl="0" eaLnBrk="1" latinLnBrk="0" hangingPunct="1">
        <a:lnSpc>
          <a:spcPct val="100000"/>
        </a:lnSpc>
        <a:spcBef>
          <a:spcPct val="0"/>
        </a:spcBef>
        <a:buNone/>
        <a:defRPr sz="2800" b="0" i="0" kern="1200" spc="0" baseline="0">
          <a:solidFill>
            <a:srgbClr val="003C71"/>
          </a:solidFill>
          <a:latin typeface="Intel Clear"/>
          <a:ea typeface="Intel Clear Light" panose="020B0404020203020204" pitchFamily="34" charset="0"/>
          <a:cs typeface="Intel Clear"/>
        </a:defRPr>
      </a:lvl1pPr>
    </p:titleStyle>
    <p:body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rgbClr val="003C71"/>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rgbClr val="003C71"/>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rgbClr val="003C71"/>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rgbClr val="003C71"/>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47.xml"/></Relationships>
</file>

<file path=ppt/slides/_rels/slide1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xml"/><Relationship Id="rId1" Type="http://schemas.openxmlformats.org/officeDocument/2006/relationships/slideLayout" Target="../slideLayouts/slideLayout528.xml"/><Relationship Id="rId5" Type="http://schemas.openxmlformats.org/officeDocument/2006/relationships/image" Target="../media/image82.svg"/><Relationship Id="rId4" Type="http://schemas.openxmlformats.org/officeDocument/2006/relationships/image" Target="../media/image81.png"/></Relationships>
</file>

<file path=ppt/slides/_rels/slide1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xml"/><Relationship Id="rId1" Type="http://schemas.openxmlformats.org/officeDocument/2006/relationships/slideLayout" Target="../slideLayouts/slideLayout556.xml"/><Relationship Id="rId4" Type="http://schemas.openxmlformats.org/officeDocument/2006/relationships/image" Target="../media/image84.svg"/></Relationships>
</file>

<file path=ppt/slides/_rels/slide12.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7.xml"/><Relationship Id="rId1" Type="http://schemas.openxmlformats.org/officeDocument/2006/relationships/slideLayout" Target="../slideLayouts/slideLayout64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3.xml.rels><?xml version="1.0" encoding="UTF-8" standalone="yes"?>
<Relationships xmlns="http://schemas.openxmlformats.org/package/2006/relationships"><Relationship Id="rId8" Type="http://schemas.openxmlformats.org/officeDocument/2006/relationships/hyperlink" Target="https://software.intel.com/content/www/us/en/develop/articles/docker-images-for-intel-python.html" TargetMode="External"/><Relationship Id="rId13" Type="http://schemas.openxmlformats.org/officeDocument/2006/relationships/image" Target="../media/image86.png"/><Relationship Id="rId3" Type="http://schemas.openxmlformats.org/officeDocument/2006/relationships/hyperlink" Target="https://software.intel.com/content/www/us/en/develop/tools/oneapi/ai-analytics-toolkit/download.html" TargetMode="External"/><Relationship Id="rId7" Type="http://schemas.openxmlformats.org/officeDocument/2006/relationships/hyperlink" Target="https://software.intel.com/content/www/us/en/develop/articles/installing-intel-free-libs-and-python-apt-repo.html" TargetMode="External"/><Relationship Id="rId12" Type="http://schemas.openxmlformats.org/officeDocument/2006/relationships/hyperlink" Target="https://software.intel.com/content/www/us/en/develop/tools/oneapi/components/distribution-for-python.html" TargetMode="External"/><Relationship Id="rId2" Type="http://schemas.openxmlformats.org/officeDocument/2006/relationships/notesSlide" Target="../notesSlides/notesSlide8.xml"/><Relationship Id="rId16" Type="http://schemas.openxmlformats.org/officeDocument/2006/relationships/image" Target="../media/image89.png"/><Relationship Id="rId1" Type="http://schemas.openxmlformats.org/officeDocument/2006/relationships/slideLayout" Target="../slideLayouts/slideLayout556.xml"/><Relationship Id="rId6" Type="http://schemas.openxmlformats.org/officeDocument/2006/relationships/hyperlink" Target="https://software.intel.com/content/www/us/en/develop/articles/installing-intel-free-libs-and-python-yum-repo.html" TargetMode="External"/><Relationship Id="rId11" Type="http://schemas.openxmlformats.org/officeDocument/2006/relationships/image" Target="../media/image85.png"/><Relationship Id="rId5" Type="http://schemas.openxmlformats.org/officeDocument/2006/relationships/hyperlink" Target="https://software.intel.com/content/www/us/en/develop/articles/using-intel-distribution-for-python-with-anaconda.html" TargetMode="External"/><Relationship Id="rId15" Type="http://schemas.openxmlformats.org/officeDocument/2006/relationships/image" Target="../media/image88.png"/><Relationship Id="rId10" Type="http://schemas.openxmlformats.org/officeDocument/2006/relationships/hyperlink" Target="https://software.intel.com/content/www/us/en/develop/tools/oneapi/ai-analytics-toolkit.html" TargetMode="External"/><Relationship Id="rId4" Type="http://schemas.openxmlformats.org/officeDocument/2006/relationships/hyperlink" Target="https://software.intel.com/content/www/us/en/develop/articles/oneapi-standalone-components.html#python" TargetMode="External"/><Relationship Id="rId9" Type="http://schemas.openxmlformats.org/officeDocument/2006/relationships/hyperlink" Target="https://intelsoftwaresites.secure.force.com/devcloud/oneapi" TargetMode="External"/><Relationship Id="rId14" Type="http://schemas.openxmlformats.org/officeDocument/2006/relationships/image" Target="../media/image87.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13.xml"/></Relationships>
</file>

<file path=ppt/slides/_rels/slide1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773.xml"/></Relationships>
</file>

<file path=ppt/slides/_rels/slide1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9.xml"/><Relationship Id="rId1" Type="http://schemas.openxmlformats.org/officeDocument/2006/relationships/slideLayout" Target="../slideLayouts/slideLayout773.xml"/><Relationship Id="rId4" Type="http://schemas.openxmlformats.org/officeDocument/2006/relationships/image" Target="../media/image91.png"/></Relationships>
</file>

<file path=ppt/slides/_rels/slide17.xml.rels><?xml version="1.0" encoding="UTF-8" standalone="yes"?>
<Relationships xmlns="http://schemas.openxmlformats.org/package/2006/relationships"><Relationship Id="rId3" Type="http://schemas.openxmlformats.org/officeDocument/2006/relationships/image" Target="../media/image93.gif"/><Relationship Id="rId2" Type="http://schemas.openxmlformats.org/officeDocument/2006/relationships/notesSlide" Target="../notesSlides/notesSlide10.xml"/><Relationship Id="rId1" Type="http://schemas.openxmlformats.org/officeDocument/2006/relationships/slideLayout" Target="../slideLayouts/slideLayout773.xml"/><Relationship Id="rId5" Type="http://schemas.openxmlformats.org/officeDocument/2006/relationships/image" Target="../media/image94.png"/><Relationship Id="rId4" Type="http://schemas.openxmlformats.org/officeDocument/2006/relationships/image" Target="../media/image92.png"/></Relationships>
</file>

<file path=ppt/slides/_rels/slide18.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17.xml"/></Relationships>
</file>

<file path=ppt/slides/_rels/slide19.xml.rels><?xml version="1.0" encoding="UTF-8" standalone="yes"?>
<Relationships xmlns="http://schemas.openxmlformats.org/package/2006/relationships"><Relationship Id="rId8" Type="http://schemas.openxmlformats.org/officeDocument/2006/relationships/comments" Target="../comments/comment1.xml"/><Relationship Id="rId3" Type="http://schemas.openxmlformats.org/officeDocument/2006/relationships/image" Target="../media/image97.jpeg"/><Relationship Id="rId7" Type="http://schemas.openxmlformats.org/officeDocument/2006/relationships/image" Target="../media/image92.png"/><Relationship Id="rId2" Type="http://schemas.openxmlformats.org/officeDocument/2006/relationships/notesSlide" Target="../notesSlides/notesSlide11.xml"/><Relationship Id="rId1" Type="http://schemas.openxmlformats.org/officeDocument/2006/relationships/slideLayout" Target="../slideLayouts/slideLayout735.xml"/><Relationship Id="rId6" Type="http://schemas.openxmlformats.org/officeDocument/2006/relationships/image" Target="../media/image100.jpeg"/><Relationship Id="rId5" Type="http://schemas.openxmlformats.org/officeDocument/2006/relationships/image" Target="../media/image99.png"/><Relationship Id="rId4" Type="http://schemas.openxmlformats.org/officeDocument/2006/relationships/image" Target="../media/image98.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51.xml"/></Relationships>
</file>

<file path=ppt/slides/_rels/slide2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2.xml"/><Relationship Id="rId1" Type="http://schemas.openxmlformats.org/officeDocument/2006/relationships/slideLayout" Target="../slideLayouts/slideLayout795.xml"/><Relationship Id="rId5" Type="http://schemas.openxmlformats.org/officeDocument/2006/relationships/hyperlink" Target="https://github.com/toddwschneider/nyc-taxi-data" TargetMode="External"/><Relationship Id="rId4" Type="http://schemas.openxmlformats.org/officeDocument/2006/relationships/chart" Target="../charts/chart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83.xml"/></Relationships>
</file>

<file path=ppt/slides/_rels/slide22.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101.png"/><Relationship Id="rId7" Type="http://schemas.openxmlformats.org/officeDocument/2006/relationships/image" Target="../media/image105.png"/><Relationship Id="rId2" Type="http://schemas.openxmlformats.org/officeDocument/2006/relationships/notesSlide" Target="../notesSlides/notesSlide13.xml"/><Relationship Id="rId1" Type="http://schemas.openxmlformats.org/officeDocument/2006/relationships/slideLayout" Target="../slideLayouts/slideLayout439.xml"/><Relationship Id="rId6" Type="http://schemas.openxmlformats.org/officeDocument/2006/relationships/image" Target="../media/image104.png"/><Relationship Id="rId5" Type="http://schemas.openxmlformats.org/officeDocument/2006/relationships/image" Target="../media/image103.png"/><Relationship Id="rId4" Type="http://schemas.openxmlformats.org/officeDocument/2006/relationships/image" Target="../media/image102.png"/><Relationship Id="rId9" Type="http://schemas.openxmlformats.org/officeDocument/2006/relationships/image" Target="../media/image107.png"/></Relationships>
</file>

<file path=ppt/slides/_rels/slide23.xml.rels><?xml version="1.0" encoding="UTF-8" standalone="yes"?>
<Relationships xmlns="http://schemas.openxmlformats.org/package/2006/relationships"><Relationship Id="rId3" Type="http://schemas.openxmlformats.org/officeDocument/2006/relationships/hyperlink" Target="https://github.com/oneapi-src/oneDAL" TargetMode="External"/><Relationship Id="rId2" Type="http://schemas.openxmlformats.org/officeDocument/2006/relationships/image" Target="../media/image108.png"/><Relationship Id="rId1" Type="http://schemas.openxmlformats.org/officeDocument/2006/relationships/slideLayout" Target="../slideLayouts/slideLayout454.xml"/></Relationships>
</file>

<file path=ppt/slides/_rels/slide24.xml.rels><?xml version="1.0" encoding="UTF-8" standalone="yes"?>
<Relationships xmlns="http://schemas.openxmlformats.org/package/2006/relationships"><Relationship Id="rId3" Type="http://schemas.openxmlformats.org/officeDocument/2006/relationships/image" Target="../media/image110.svg"/><Relationship Id="rId2" Type="http://schemas.openxmlformats.org/officeDocument/2006/relationships/image" Target="../media/image109.png"/><Relationship Id="rId1" Type="http://schemas.openxmlformats.org/officeDocument/2006/relationships/slideLayout" Target="../slideLayouts/slideLayout111.xml"/><Relationship Id="rId4" Type="http://schemas.openxmlformats.org/officeDocument/2006/relationships/image" Target="../media/image111.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454.xml"/><Relationship Id="rId1" Type="http://schemas.openxmlformats.org/officeDocument/2006/relationships/tags" Target="../tags/tag1.xml"/><Relationship Id="rId4" Type="http://schemas.openxmlformats.org/officeDocument/2006/relationships/image" Target="../media/image112.png"/></Relationships>
</file>

<file path=ppt/slides/_rels/slide2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5.xml"/><Relationship Id="rId1" Type="http://schemas.openxmlformats.org/officeDocument/2006/relationships/slideLayout" Target="../slideLayouts/slideLayout483.xml"/><Relationship Id="rId6" Type="http://schemas.openxmlformats.org/officeDocument/2006/relationships/chart" Target="../charts/chart14.xml"/><Relationship Id="rId5" Type="http://schemas.openxmlformats.org/officeDocument/2006/relationships/hyperlink" Target="https://medium.com/intel-analytics-software/accelerate-your-scikit-learn-applications-a06cacf44912" TargetMode="External"/><Relationship Id="rId4" Type="http://schemas.openxmlformats.org/officeDocument/2006/relationships/image" Target="../media/image110.svg"/></Relationships>
</file>

<file path=ppt/slides/_rels/slide27.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hyperlink" Target="http://www.intel.com/PerformanceIndex" TargetMode="External"/><Relationship Id="rId1" Type="http://schemas.openxmlformats.org/officeDocument/2006/relationships/slideLayout" Target="../slideLayouts/slideLayout561.xml"/></Relationships>
</file>

<file path=ppt/slides/_rels/slide28.xml.rels><?xml version="1.0" encoding="UTF-8" standalone="yes"?>
<Relationships xmlns="http://schemas.openxmlformats.org/package/2006/relationships"><Relationship Id="rId3" Type="http://schemas.openxmlformats.org/officeDocument/2006/relationships/hyperlink" Target="http://www.intel.com/benchmarks" TargetMode="External"/><Relationship Id="rId2" Type="http://schemas.openxmlformats.org/officeDocument/2006/relationships/hyperlink" Target="http://www.intel.com/PerformanceIndex" TargetMode="External"/><Relationship Id="rId1" Type="http://schemas.openxmlformats.org/officeDocument/2006/relationships/slideLayout" Target="../slideLayouts/slideLayout587.xml"/><Relationship Id="rId4" Type="http://schemas.openxmlformats.org/officeDocument/2006/relationships/chart" Target="../charts/chart16.xml"/></Relationships>
</file>

<file path=ppt/slides/_rels/slide2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6.xml"/><Relationship Id="rId1" Type="http://schemas.openxmlformats.org/officeDocument/2006/relationships/slideLayout" Target="../slideLayouts/slideLayout618.xml"/><Relationship Id="rId4" Type="http://schemas.openxmlformats.org/officeDocument/2006/relationships/image" Target="../media/image114.png"/></Relationships>
</file>

<file path=ppt/slides/_rels/slide3.xml.rels><?xml version="1.0" encoding="UTF-8" standalone="yes"?>
<Relationships xmlns="http://schemas.openxmlformats.org/package/2006/relationships"><Relationship Id="rId8" Type="http://schemas.openxmlformats.org/officeDocument/2006/relationships/image" Target="../media/image71.png"/><Relationship Id="rId13" Type="http://schemas.openxmlformats.org/officeDocument/2006/relationships/image" Target="../media/image76.svg"/><Relationship Id="rId3" Type="http://schemas.openxmlformats.org/officeDocument/2006/relationships/image" Target="../media/image67.png"/><Relationship Id="rId7" Type="http://schemas.openxmlformats.org/officeDocument/2006/relationships/hyperlink" Target="file:///E:\IHI%20Creative%20Dropbox\Jay%20Jaime\Intel\OneAPI\Gold%20Deck\Assets\Copy%20Assets\software.intel.com\oneapi" TargetMode="External"/><Relationship Id="rId12" Type="http://schemas.openxmlformats.org/officeDocument/2006/relationships/image" Target="../media/image75.png"/><Relationship Id="rId2" Type="http://schemas.openxmlformats.org/officeDocument/2006/relationships/notesSlide" Target="../notesSlides/notesSlide1.xml"/><Relationship Id="rId16" Type="http://schemas.openxmlformats.org/officeDocument/2006/relationships/image" Target="../media/image78.png"/><Relationship Id="rId1" Type="http://schemas.openxmlformats.org/officeDocument/2006/relationships/slideLayout" Target="../slideLayouts/slideLayout690.xml"/><Relationship Id="rId6" Type="http://schemas.openxmlformats.org/officeDocument/2006/relationships/image" Target="../media/image70.svg"/><Relationship Id="rId11" Type="http://schemas.openxmlformats.org/officeDocument/2006/relationships/image" Target="../media/image74.png"/><Relationship Id="rId5" Type="http://schemas.openxmlformats.org/officeDocument/2006/relationships/image" Target="../media/image69.png"/><Relationship Id="rId15" Type="http://schemas.openxmlformats.org/officeDocument/2006/relationships/hyperlink" Target="software.intel.com/oneapi" TargetMode="External"/><Relationship Id="rId10" Type="http://schemas.openxmlformats.org/officeDocument/2006/relationships/image" Target="../media/image73.png"/><Relationship Id="rId4" Type="http://schemas.openxmlformats.org/officeDocument/2006/relationships/image" Target="../media/image68.svg"/><Relationship Id="rId9" Type="http://schemas.openxmlformats.org/officeDocument/2006/relationships/image" Target="../media/image72.svg"/><Relationship Id="rId14" Type="http://schemas.openxmlformats.org/officeDocument/2006/relationships/image" Target="../media/image77.png"/></Relationships>
</file>

<file path=ppt/slides/_rels/slide30.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chart" Target="../charts/chart17.xml"/><Relationship Id="rId1" Type="http://schemas.openxmlformats.org/officeDocument/2006/relationships/slideLayout" Target="../slideLayouts/slideLayout640.xml"/></Relationships>
</file>

<file path=ppt/slides/_rels/slide31.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17.xml"/><Relationship Id="rId1" Type="http://schemas.openxmlformats.org/officeDocument/2006/relationships/slideLayout" Target="../slideLayouts/slideLayout640.xml"/><Relationship Id="rId4" Type="http://schemas.openxmlformats.org/officeDocument/2006/relationships/hyperlink" Target="https://medium.com/intel-analytics-software/new-optimizations-for-cpu-in-xgboost-1-1-81144ea21115"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8.xml"/><Relationship Id="rId1" Type="http://schemas.openxmlformats.org/officeDocument/2006/relationships/slideLayout" Target="../slideLayouts/slideLayout641.xml"/><Relationship Id="rId5" Type="http://schemas.openxmlformats.org/officeDocument/2006/relationships/hyperlink" Target="http://www.intel.com/benchmarks" TargetMode="External"/><Relationship Id="rId4" Type="http://schemas.openxmlformats.org/officeDocument/2006/relationships/image" Target="../media/image117.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83.xml"/></Relationships>
</file>

<file path=ppt/slides/_rels/slide34.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19.xml"/><Relationship Id="rId1" Type="http://schemas.openxmlformats.org/officeDocument/2006/relationships/slideLayout" Target="../slideLayouts/slideLayout716.xml"/><Relationship Id="rId4" Type="http://schemas.openxmlformats.org/officeDocument/2006/relationships/chart" Target="../charts/chart20.xml"/></Relationships>
</file>

<file path=ppt/slides/_rels/slide35.xml.rels><?xml version="1.0" encoding="UTF-8" standalone="yes"?>
<Relationships xmlns="http://schemas.openxmlformats.org/package/2006/relationships"><Relationship Id="rId3" Type="http://schemas.openxmlformats.org/officeDocument/2006/relationships/hyperlink" Target="http://www.intel.com/benchmarks" TargetMode="External"/><Relationship Id="rId2" Type="http://schemas.openxmlformats.org/officeDocument/2006/relationships/notesSlide" Target="../notesSlides/notesSlide20.xml"/><Relationship Id="rId1" Type="http://schemas.openxmlformats.org/officeDocument/2006/relationships/slideLayout" Target="../slideLayouts/slideLayout690.xml"/></Relationships>
</file>

<file path=ppt/slides/_rels/slide36.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118.png"/><Relationship Id="rId7" Type="http://schemas.openxmlformats.org/officeDocument/2006/relationships/image" Target="../media/image122.png"/><Relationship Id="rId2" Type="http://schemas.openxmlformats.org/officeDocument/2006/relationships/notesSlide" Target="../notesSlides/notesSlide21.xml"/><Relationship Id="rId1" Type="http://schemas.openxmlformats.org/officeDocument/2006/relationships/slideLayout" Target="../slideLayouts/slideLayout556.xml"/><Relationship Id="rId6" Type="http://schemas.openxmlformats.org/officeDocument/2006/relationships/image" Target="../media/image121.png"/><Relationship Id="rId5" Type="http://schemas.openxmlformats.org/officeDocument/2006/relationships/image" Target="../media/image120.png"/><Relationship Id="rId4" Type="http://schemas.openxmlformats.org/officeDocument/2006/relationships/image" Target="../media/image119.png"/><Relationship Id="rId9" Type="http://schemas.openxmlformats.org/officeDocument/2006/relationships/image" Target="../media/image84.svg"/></Relationships>
</file>

<file path=ppt/slides/_rels/slide37.xml.rels><?xml version="1.0" encoding="UTF-8" standalone="yes"?>
<Relationships xmlns="http://schemas.openxmlformats.org/package/2006/relationships"><Relationship Id="rId8" Type="http://schemas.openxmlformats.org/officeDocument/2006/relationships/hyperlink" Target="https://aws.amazon.com/marketplace/seller-profile?id=d1c6e336-5f6f-4234-82a8-a57463081a35&amp;ref=dtl_B08R5B4HML" TargetMode="External"/><Relationship Id="rId3" Type="http://schemas.openxmlformats.org/officeDocument/2006/relationships/hyperlink" Target="https://software.intel.com/content/www/us/en/develop/tools/openvino-toolkit/choose-download.html" TargetMode="External"/><Relationship Id="rId7" Type="http://schemas.openxmlformats.org/officeDocument/2006/relationships/hyperlink" Target="https://software.intel.com/content/www/us/en/develop/tools/containers/get-started.html" TargetMode="External"/><Relationship Id="rId2" Type="http://schemas.openxmlformats.org/officeDocument/2006/relationships/image" Target="../media/image123.jpeg"/><Relationship Id="rId1" Type="http://schemas.openxmlformats.org/officeDocument/2006/relationships/slideLayout" Target="../slideLayouts/slideLayout538.xml"/><Relationship Id="rId6" Type="http://schemas.openxmlformats.org/officeDocument/2006/relationships/hyperlink" Target="https://community.intel.com/t5/Intel-AI-Analytics-Toolkit/bd-p/ai-analytics-toolkit" TargetMode="External"/><Relationship Id="rId5" Type="http://schemas.openxmlformats.org/officeDocument/2006/relationships/hyperlink" Target="https://devcloud.intel.com/oneapi/" TargetMode="External"/><Relationship Id="rId10" Type="http://schemas.openxmlformats.org/officeDocument/2006/relationships/hyperlink" Target="https://community.intel.com/t5/Intel-Distribution-for-Python/bd-p/distribution-python" TargetMode="External"/><Relationship Id="rId4" Type="http://schemas.openxmlformats.org/officeDocument/2006/relationships/hyperlink" Target="software.intel.com/oneapi" TargetMode="External"/><Relationship Id="rId9" Type="http://schemas.openxmlformats.org/officeDocument/2006/relationships/hyperlink" Target="https://github.com/oneapi-src/oneAPI-samples/tree/master/AI-and-Analytics"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13.xml"/></Relationships>
</file>

<file path=ppt/slides/_rels/slide39.xml.rels><?xml version="1.0" encoding="UTF-8" standalone="yes"?>
<Relationships xmlns="http://schemas.openxmlformats.org/package/2006/relationships"><Relationship Id="rId8" Type="http://schemas.openxmlformats.org/officeDocument/2006/relationships/image" Target="../media/image129.png"/><Relationship Id="rId13" Type="http://schemas.openxmlformats.org/officeDocument/2006/relationships/image" Target="../media/image132.png"/><Relationship Id="rId3" Type="http://schemas.openxmlformats.org/officeDocument/2006/relationships/image" Target="../media/image124.png"/><Relationship Id="rId7" Type="http://schemas.openxmlformats.org/officeDocument/2006/relationships/image" Target="../media/image128.png"/><Relationship Id="rId12" Type="http://schemas.openxmlformats.org/officeDocument/2006/relationships/hyperlink" Target="https://software.intel.com/en-us/articles/optimization-notice" TargetMode="External"/><Relationship Id="rId2" Type="http://schemas.openxmlformats.org/officeDocument/2006/relationships/notesSlide" Target="../notesSlides/notesSlide22.xml"/><Relationship Id="rId1" Type="http://schemas.openxmlformats.org/officeDocument/2006/relationships/slideLayout" Target="../slideLayouts/slideLayout325.xml"/><Relationship Id="rId6" Type="http://schemas.openxmlformats.org/officeDocument/2006/relationships/image" Target="../media/image127.png"/><Relationship Id="rId11" Type="http://schemas.openxmlformats.org/officeDocument/2006/relationships/image" Target="../media/image131.tiff"/><Relationship Id="rId5" Type="http://schemas.openxmlformats.org/officeDocument/2006/relationships/image" Target="../media/image126.png"/><Relationship Id="rId10" Type="http://schemas.openxmlformats.org/officeDocument/2006/relationships/hyperlink" Target="http://www.intel.ai/technology" TargetMode="External"/><Relationship Id="rId4" Type="http://schemas.openxmlformats.org/officeDocument/2006/relationships/image" Target="../media/image125.tiff"/><Relationship Id="rId9" Type="http://schemas.openxmlformats.org/officeDocument/2006/relationships/image" Target="../media/image130.png"/></Relationships>
</file>

<file path=ppt/slides/_rels/slide4.xml.rels><?xml version="1.0" encoding="UTF-8" standalone="yes"?>
<Relationships xmlns="http://schemas.openxmlformats.org/package/2006/relationships"><Relationship Id="rId3" Type="http://schemas.openxmlformats.org/officeDocument/2006/relationships/hyperlink" Target="https://software.intel.com/en-us/oneapi/ai-kit" TargetMode="External"/><Relationship Id="rId2" Type="http://schemas.openxmlformats.org/officeDocument/2006/relationships/notesSlide" Target="../notesSlides/notesSlide2.xml"/><Relationship Id="rId1" Type="http://schemas.openxmlformats.org/officeDocument/2006/relationships/slideLayout" Target="../slideLayouts/slideLayout690.xml"/></Relationships>
</file>

<file path=ppt/slides/_rels/slide40.xml.rels><?xml version="1.0" encoding="UTF-8" standalone="yes"?>
<Relationships xmlns="http://schemas.openxmlformats.org/package/2006/relationships"><Relationship Id="rId8" Type="http://schemas.openxmlformats.org/officeDocument/2006/relationships/image" Target="../media/image129.png"/><Relationship Id="rId13" Type="http://schemas.openxmlformats.org/officeDocument/2006/relationships/image" Target="../media/image133.png"/><Relationship Id="rId3" Type="http://schemas.openxmlformats.org/officeDocument/2006/relationships/image" Target="../media/image124.png"/><Relationship Id="rId7" Type="http://schemas.openxmlformats.org/officeDocument/2006/relationships/image" Target="../media/image128.png"/><Relationship Id="rId12" Type="http://schemas.openxmlformats.org/officeDocument/2006/relationships/hyperlink" Target="https://software.intel.com/en-us/articles/optimization-notice" TargetMode="External"/><Relationship Id="rId2" Type="http://schemas.openxmlformats.org/officeDocument/2006/relationships/notesSlide" Target="../notesSlides/notesSlide23.xml"/><Relationship Id="rId1" Type="http://schemas.openxmlformats.org/officeDocument/2006/relationships/slideLayout" Target="../slideLayouts/slideLayout325.xml"/><Relationship Id="rId6" Type="http://schemas.openxmlformats.org/officeDocument/2006/relationships/image" Target="../media/image127.png"/><Relationship Id="rId11" Type="http://schemas.openxmlformats.org/officeDocument/2006/relationships/image" Target="../media/image131.tiff"/><Relationship Id="rId5" Type="http://schemas.openxmlformats.org/officeDocument/2006/relationships/image" Target="../media/image126.png"/><Relationship Id="rId10" Type="http://schemas.openxmlformats.org/officeDocument/2006/relationships/hyperlink" Target="http://www.intel.ai/technology" TargetMode="External"/><Relationship Id="rId4" Type="http://schemas.openxmlformats.org/officeDocument/2006/relationships/image" Target="../media/image125.tiff"/><Relationship Id="rId9" Type="http://schemas.openxmlformats.org/officeDocument/2006/relationships/image" Target="../media/image130.pn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741.xml"/><Relationship Id="rId1" Type="http://schemas.openxmlformats.org/officeDocument/2006/relationships/tags" Target="../tags/tag2.xml"/><Relationship Id="rId4" Type="http://schemas.openxmlformats.org/officeDocument/2006/relationships/image" Target="../media/image134.png"/></Relationships>
</file>

<file path=ppt/slides/_rels/slide42.xml.rels><?xml version="1.0" encoding="UTF-8" standalone="yes"?>
<Relationships xmlns="http://schemas.openxmlformats.org/package/2006/relationships"><Relationship Id="rId3" Type="http://schemas.openxmlformats.org/officeDocument/2006/relationships/hyperlink" Target="http://www.intel.com/performance" TargetMode="External"/><Relationship Id="rId2" Type="http://schemas.openxmlformats.org/officeDocument/2006/relationships/notesSlide" Target="../notesSlides/notesSlide25.xml"/><Relationship Id="rId1" Type="http://schemas.openxmlformats.org/officeDocument/2006/relationships/slideLayout" Target="../slideLayouts/slideLayout767.xml"/><Relationship Id="rId6" Type="http://schemas.openxmlformats.org/officeDocument/2006/relationships/image" Target="../media/image137.jpeg"/><Relationship Id="rId5" Type="http://schemas.openxmlformats.org/officeDocument/2006/relationships/image" Target="../media/image136.svg"/><Relationship Id="rId4" Type="http://schemas.openxmlformats.org/officeDocument/2006/relationships/image" Target="../media/image135.png"/></Relationships>
</file>

<file path=ppt/slides/_rels/slide43.xml.rels><?xml version="1.0" encoding="UTF-8" standalone="yes"?>
<Relationships xmlns="http://schemas.openxmlformats.org/package/2006/relationships"><Relationship Id="rId3" Type="http://schemas.openxmlformats.org/officeDocument/2006/relationships/image" Target="../media/image138.jpg"/><Relationship Id="rId2" Type="http://schemas.openxmlformats.org/officeDocument/2006/relationships/notesSlide" Target="../notesSlides/notesSlide26.xml"/><Relationship Id="rId1" Type="http://schemas.openxmlformats.org/officeDocument/2006/relationships/slideLayout" Target="../slideLayouts/slideLayout765.xml"/></Relationships>
</file>

<file path=ppt/slides/_rels/slide44.xml.rels><?xml version="1.0" encoding="UTF-8" standalone="yes"?>
<Relationships xmlns="http://schemas.openxmlformats.org/package/2006/relationships"><Relationship Id="rId2" Type="http://schemas.openxmlformats.org/officeDocument/2006/relationships/image" Target="../media/image139.png"/><Relationship Id="rId1" Type="http://schemas.openxmlformats.org/officeDocument/2006/relationships/slideLayout" Target="../slideLayouts/slideLayout765.xml"/></Relationships>
</file>

<file path=ppt/slides/_rels/slide45.xml.rels><?xml version="1.0" encoding="UTF-8" standalone="yes"?>
<Relationships xmlns="http://schemas.openxmlformats.org/package/2006/relationships"><Relationship Id="rId3" Type="http://schemas.openxmlformats.org/officeDocument/2006/relationships/hyperlink" Target="https://www.kaggle.com/c/PLAsTiCC-2018/data" TargetMode="External"/><Relationship Id="rId2" Type="http://schemas.openxmlformats.org/officeDocument/2006/relationships/hyperlink" Target="http://www.ipums.org/" TargetMode="External"/><Relationship Id="rId1" Type="http://schemas.openxmlformats.org/officeDocument/2006/relationships/slideLayout" Target="../slideLayouts/slideLayout820.xml"/></Relationships>
</file>

<file path=ppt/slides/_rels/slide46.xml.rels><?xml version="1.0" encoding="UTF-8" standalone="yes"?>
<Relationships xmlns="http://schemas.openxmlformats.org/package/2006/relationships"><Relationship Id="rId3" Type="http://schemas.openxmlformats.org/officeDocument/2006/relationships/hyperlink" Target="http://www.intel.com/benchmarks" TargetMode="External"/><Relationship Id="rId2" Type="http://schemas.openxmlformats.org/officeDocument/2006/relationships/notesSlide" Target="../notesSlides/notesSlide27.xml"/><Relationship Id="rId1" Type="http://schemas.openxmlformats.org/officeDocument/2006/relationships/slideLayout" Target="../slideLayouts/slideLayout434.xml"/></Relationships>
</file>

<file path=ppt/slides/_rels/slide5.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68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8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86.xml"/></Relationships>
</file>

<file path=ppt/slides/_rels/slide8.xml.rels><?xml version="1.0" encoding="UTF-8" standalone="yes"?>
<Relationships xmlns="http://schemas.openxmlformats.org/package/2006/relationships"><Relationship Id="rId8" Type="http://schemas.openxmlformats.org/officeDocument/2006/relationships/hyperlink" Target="https://hub.docker.com/r/intel/oneapi-aikit" TargetMode="External"/><Relationship Id="rId13" Type="http://schemas.openxmlformats.org/officeDocument/2006/relationships/hyperlink" Target="https://medium.com/intel-analytics-software" TargetMode="External"/><Relationship Id="rId18" Type="http://schemas.openxmlformats.org/officeDocument/2006/relationships/hyperlink" Target="https://software.intel.com/content/www/us/en/develop/tools/oneapi/ai-analytics-toolkit/get-the-toolkit.html" TargetMode="External"/><Relationship Id="rId3" Type="http://schemas.openxmlformats.org/officeDocument/2006/relationships/hyperlink" Target="https://software.intel.com/content/www/us/en/develop/tools/oneapi/ai-analytics-toolkit.html" TargetMode="External"/><Relationship Id="rId7" Type="http://schemas.openxmlformats.org/officeDocument/2006/relationships/hyperlink" Target="https://software.intel.com/content/www/us/en/develop/articles/oneapi-repo-instructions" TargetMode="External"/><Relationship Id="rId12" Type="http://schemas.openxmlformats.org/officeDocument/2006/relationships/hyperlink" Target="https://intelsoftwaresites.secure.force.com/devcloud/oneapi" TargetMode="External"/><Relationship Id="rId17" Type="http://schemas.openxmlformats.org/officeDocument/2006/relationships/hyperlink" Target="https://community.intel.com/t5/Intel-Optimized-AI-Frameworks/bd-p/optimized-ai-frameworks" TargetMode="External"/><Relationship Id="rId2" Type="http://schemas.openxmlformats.org/officeDocument/2006/relationships/notesSlide" Target="../notesSlides/notesSlide4.xml"/><Relationship Id="rId16" Type="http://schemas.openxmlformats.org/officeDocument/2006/relationships/hyperlink" Target="https://community.intel.com/t5/Intel-AI-Analytics-Toolkit/bd-p/ai-analytics-toolkit" TargetMode="External"/><Relationship Id="rId1" Type="http://schemas.openxmlformats.org/officeDocument/2006/relationships/slideLayout" Target="../slideLayouts/slideLayout685.xml"/><Relationship Id="rId6" Type="http://schemas.openxmlformats.org/officeDocument/2006/relationships/hyperlink" Target="https://software.intel.com/content/www/us/en/develop/articles/installing-ai-kit-with-conda.html" TargetMode="External"/><Relationship Id="rId11" Type="http://schemas.openxmlformats.org/officeDocument/2006/relationships/hyperlink" Target="https://github.com/intel/AiKit-code-samples" TargetMode="External"/><Relationship Id="rId5" Type="http://schemas.openxmlformats.org/officeDocument/2006/relationships/hyperlink" Target="https://software.intel.com/content/www/us/en/develop/tools/oneapi/download.html#aikit" TargetMode="External"/><Relationship Id="rId15" Type="http://schemas.openxmlformats.org/officeDocument/2006/relationships/hyperlink" Target="https://techdecoded.intel.io/topics/data-science/" TargetMode="External"/><Relationship Id="rId10" Type="http://schemas.openxmlformats.org/officeDocument/2006/relationships/hyperlink" Target="https://software.intel.com/content/www/us/en/develop/documentation/get-started-with-ai-linux/top.html" TargetMode="External"/><Relationship Id="rId4" Type="http://schemas.openxmlformats.org/officeDocument/2006/relationships/hyperlink" Target="https://software.intel.com/content/www/us/en/develop/articles/oneapi-ai-analytics-toolkit-release-notes.html" TargetMode="External"/><Relationship Id="rId9" Type="http://schemas.openxmlformats.org/officeDocument/2006/relationships/hyperlink" Target="https://software.intel.com/content/www/us/en/develop/articles/installation-guide-for-intel-oneapi-toolkits.html" TargetMode="External"/><Relationship Id="rId14" Type="http://schemas.openxmlformats.org/officeDocument/2006/relationships/hyperlink" Target="https://www.intel.com/content/www/us/en/artificial-intelligence/blog.html" TargetMode="Externa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D31FE6-419A-4DC0-8E91-F158144AACD7}"/>
              </a:ext>
            </a:extLst>
          </p:cNvPr>
          <p:cNvSpPr>
            <a:spLocks noGrp="1"/>
          </p:cNvSpPr>
          <p:nvPr>
            <p:ph type="title"/>
          </p:nvPr>
        </p:nvSpPr>
        <p:spPr/>
        <p:txBody>
          <a:bodyPr lIns="0" tIns="0" rIns="0" bIns="0" anchor="t">
            <a:noAutofit/>
          </a:bodyPr>
          <a:lstStyle/>
          <a:p>
            <a:r>
              <a:rPr lang="en-US" sz="3200" dirty="0">
                <a:latin typeface="Intel Clear Light"/>
              </a:rPr>
              <a:t>Intel® </a:t>
            </a:r>
            <a:r>
              <a:rPr lang="en-US" sz="3200" dirty="0" err="1">
                <a:latin typeface="Intel Clear Light"/>
              </a:rPr>
              <a:t>oneAPI</a:t>
            </a:r>
            <a:r>
              <a:rPr lang="en-US" sz="3200" dirty="0">
                <a:latin typeface="Intel Clear Light"/>
              </a:rPr>
              <a:t> AI Analytics Toolkit</a:t>
            </a:r>
            <a:br>
              <a:rPr lang="en-US" sz="3200" dirty="0">
                <a:latin typeface="Intel Clear Light"/>
              </a:rPr>
            </a:br>
            <a:r>
              <a:rPr lang="en-US" sz="3200" dirty="0">
                <a:latin typeface="Intel Clear Light"/>
              </a:rPr>
              <a:t>Classical ML Optimizations</a:t>
            </a:r>
            <a:endParaRPr lang="en-US" sz="3200" dirty="0"/>
          </a:p>
        </p:txBody>
      </p:sp>
      <p:sp>
        <p:nvSpPr>
          <p:cNvPr id="4" name="Text Placeholder 3">
            <a:extLst>
              <a:ext uri="{FF2B5EF4-FFF2-40B4-BE49-F238E27FC236}">
                <a16:creationId xmlns:a16="http://schemas.microsoft.com/office/drawing/2014/main" id="{78D42FB0-EBE3-4B1A-9F47-E6C4B4E4D513}"/>
              </a:ext>
            </a:extLst>
          </p:cNvPr>
          <p:cNvSpPr>
            <a:spLocks noGrp="1"/>
          </p:cNvSpPr>
          <p:nvPr>
            <p:ph type="body" sz="quarter" idx="27"/>
          </p:nvPr>
        </p:nvSpPr>
        <p:spPr/>
        <p:txBody>
          <a:bodyPr/>
          <a:lstStyle/>
          <a:p>
            <a:r>
              <a:rPr lang="en-US" dirty="0"/>
              <a:t>Rachel Oberman, AI Technical Consulting Engineer</a:t>
            </a:r>
          </a:p>
        </p:txBody>
      </p:sp>
    </p:spTree>
    <p:extLst>
      <p:ext uri="{BB962C8B-B14F-4D97-AF65-F5344CB8AC3E}">
        <p14:creationId xmlns:p14="http://schemas.microsoft.com/office/powerpoint/2010/main" val="1818694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a:extLst>
              <a:ext uri="{FF2B5EF4-FFF2-40B4-BE49-F238E27FC236}">
                <a16:creationId xmlns:a16="http://schemas.microsoft.com/office/drawing/2014/main" id="{5ECD0875-AC93-40F4-BD6F-FD400CE1A4FA}"/>
              </a:ext>
            </a:extLst>
          </p:cNvPr>
          <p:cNvSpPr>
            <a:spLocks noGrp="1"/>
          </p:cNvSpPr>
          <p:nvPr>
            <p:ph type="title"/>
          </p:nvPr>
        </p:nvSpPr>
        <p:spPr>
          <a:xfrm>
            <a:off x="428625" y="428626"/>
            <a:ext cx="8258176" cy="714375"/>
          </a:xfrm>
        </p:spPr>
        <p:txBody>
          <a:bodyPr/>
          <a:lstStyle/>
          <a:p>
            <a:r>
              <a:rPr lang="en-US" dirty="0"/>
              <a:t>Intel® Distribution for Python</a:t>
            </a:r>
            <a:br>
              <a:rPr lang="en-US" dirty="0"/>
            </a:br>
            <a:endParaRPr lang="en-US" sz="1500" dirty="0">
              <a:latin typeface="IntelOne Display Medium" panose="020B0703020203020204" pitchFamily="34" charset="0"/>
            </a:endParaRPr>
          </a:p>
        </p:txBody>
      </p:sp>
      <p:pic>
        <p:nvPicPr>
          <p:cNvPr id="16" name="Picture 15">
            <a:extLst>
              <a:ext uri="{FF2B5EF4-FFF2-40B4-BE49-F238E27FC236}">
                <a16:creationId xmlns:a16="http://schemas.microsoft.com/office/drawing/2014/main" id="{54CD6A04-C69D-45C7-94FB-4AA5FE8B4C7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 y="847567"/>
            <a:ext cx="1896341" cy="184577"/>
          </a:xfrm>
          <a:prstGeom prst="rect">
            <a:avLst/>
          </a:prstGeom>
        </p:spPr>
      </p:pic>
      <p:sp>
        <p:nvSpPr>
          <p:cNvPr id="18" name="Content Placeholder 5">
            <a:extLst>
              <a:ext uri="{FF2B5EF4-FFF2-40B4-BE49-F238E27FC236}">
                <a16:creationId xmlns:a16="http://schemas.microsoft.com/office/drawing/2014/main" id="{4F047DA2-0403-41CD-A4C3-DF0FF69EC4BC}"/>
              </a:ext>
            </a:extLst>
          </p:cNvPr>
          <p:cNvSpPr>
            <a:spLocks noGrp="1"/>
          </p:cNvSpPr>
          <p:nvPr>
            <p:ph sz="quarter" idx="27"/>
          </p:nvPr>
        </p:nvSpPr>
        <p:spPr>
          <a:xfrm>
            <a:off x="428526" y="1327425"/>
            <a:ext cx="4382011" cy="2699735"/>
          </a:xfrm>
        </p:spPr>
        <p:txBody>
          <a:bodyPr anchor="t">
            <a:noAutofit/>
          </a:bodyPr>
          <a:lstStyle/>
          <a:p>
            <a:pPr marL="0" indent="0">
              <a:spcBef>
                <a:spcPts val="450"/>
              </a:spcBef>
              <a:buNone/>
            </a:pPr>
            <a:r>
              <a:rPr lang="en-US" sz="1350" dirty="0">
                <a:latin typeface="IntelOne Display Regular" panose="020B0503020203020204"/>
              </a:rPr>
              <a:t>Develop fast, performant Python code with this set of essential computational packages</a:t>
            </a:r>
          </a:p>
          <a:p>
            <a:pPr marL="0" indent="0">
              <a:spcBef>
                <a:spcPts val="450"/>
              </a:spcBef>
              <a:buNone/>
            </a:pPr>
            <a:endParaRPr lang="en-US" sz="750" dirty="0">
              <a:solidFill>
                <a:srgbClr val="1E2EB8"/>
              </a:solidFill>
              <a:latin typeface="IntelOne Display Medium"/>
            </a:endParaRPr>
          </a:p>
          <a:p>
            <a:pPr marL="0" indent="0">
              <a:spcBef>
                <a:spcPts val="300"/>
              </a:spcBef>
              <a:buNone/>
            </a:pPr>
            <a:r>
              <a:rPr lang="en-US" sz="1500" dirty="0">
                <a:solidFill>
                  <a:schemeClr val="accent1"/>
                </a:solidFill>
                <a:latin typeface="IntelOne Display Medium"/>
              </a:rPr>
              <a:t>Who Uses It?</a:t>
            </a:r>
          </a:p>
          <a:p>
            <a:r>
              <a:rPr lang="en-US" sz="1200" dirty="0">
                <a:latin typeface="IntelOne Display Regular" panose="020B0503020203020204"/>
              </a:rPr>
              <a:t>Machine Learning Developers, Data Scientists, and Analysts can implement performance-packed, production-ready scikit-learn algorithms</a:t>
            </a:r>
          </a:p>
          <a:p>
            <a:r>
              <a:rPr lang="en-US" sz="1200" dirty="0">
                <a:latin typeface="IntelOne Display Regular" panose="020B0503020203020204"/>
              </a:rPr>
              <a:t>Numerical and Scientific Computing Developers can accelerate and scale the compute-intensive Python packages NumPy, SciPy, and mpi4py</a:t>
            </a:r>
          </a:p>
          <a:p>
            <a:r>
              <a:rPr lang="en-US" sz="1200" dirty="0">
                <a:latin typeface="IntelOne Display Regular" panose="020B0503020203020204"/>
              </a:rPr>
              <a:t>High-Performance Computing (HPC) Developers can unlock the power of modern hardware to speed up your Python applications</a:t>
            </a:r>
            <a:endParaRPr lang="en-US" sz="1200" dirty="0">
              <a:solidFill>
                <a:srgbClr val="1E2EB8"/>
              </a:solidFill>
              <a:latin typeface="IntelOne Display Regular" panose="020B0503020203020204"/>
            </a:endParaRPr>
          </a:p>
        </p:txBody>
      </p:sp>
      <p:grpSp>
        <p:nvGrpSpPr>
          <p:cNvPr id="56" name="Group 55">
            <a:extLst>
              <a:ext uri="{FF2B5EF4-FFF2-40B4-BE49-F238E27FC236}">
                <a16:creationId xmlns:a16="http://schemas.microsoft.com/office/drawing/2014/main" id="{CDC6EF52-88B2-4F5C-98F3-8CC7A7732F51}"/>
              </a:ext>
            </a:extLst>
          </p:cNvPr>
          <p:cNvGrpSpPr/>
          <p:nvPr/>
        </p:nvGrpSpPr>
        <p:grpSpPr>
          <a:xfrm>
            <a:off x="5195748" y="1041748"/>
            <a:ext cx="3262454" cy="2564751"/>
            <a:chOff x="7108685" y="1246123"/>
            <a:chExt cx="4114579" cy="2954466"/>
          </a:xfrm>
        </p:grpSpPr>
        <p:sp>
          <p:nvSpPr>
            <p:cNvPr id="57" name="Rounded Rectangle 12">
              <a:extLst>
                <a:ext uri="{FF2B5EF4-FFF2-40B4-BE49-F238E27FC236}">
                  <a16:creationId xmlns:a16="http://schemas.microsoft.com/office/drawing/2014/main" id="{70358D98-3289-477E-8204-148EE16FDDF5}"/>
                </a:ext>
              </a:extLst>
            </p:cNvPr>
            <p:cNvSpPr/>
            <p:nvPr/>
          </p:nvSpPr>
          <p:spPr>
            <a:xfrm flipH="1">
              <a:off x="7108686" y="1246124"/>
              <a:ext cx="4114578" cy="2954465"/>
            </a:xfrm>
            <a:prstGeom prst="rect">
              <a:avLst/>
            </a:prstGeom>
            <a:solidFill>
              <a:schemeClr val="bg1">
                <a:lumMod val="95000"/>
              </a:schemeClr>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endParaRPr lang="en-US" sz="750" kern="0" dirty="0">
                <a:solidFill>
                  <a:prstClr val="white"/>
                </a:solidFill>
                <a:latin typeface="IntelOne Display Regular" panose="020B0503020203020204" pitchFamily="34" charset="0"/>
                <a:sym typeface="Helvetica Neue"/>
              </a:endParaRPr>
            </a:p>
          </p:txBody>
        </p:sp>
        <p:sp>
          <p:nvSpPr>
            <p:cNvPr id="58" name="TextBox 57">
              <a:extLst>
                <a:ext uri="{FF2B5EF4-FFF2-40B4-BE49-F238E27FC236}">
                  <a16:creationId xmlns:a16="http://schemas.microsoft.com/office/drawing/2014/main" id="{EFEBF820-4A75-4497-97FC-1E9D81AB8A1C}"/>
                </a:ext>
              </a:extLst>
            </p:cNvPr>
            <p:cNvSpPr txBox="1"/>
            <p:nvPr/>
          </p:nvSpPr>
          <p:spPr>
            <a:xfrm>
              <a:off x="7108685" y="1246123"/>
              <a:ext cx="4114575" cy="274320"/>
            </a:xfrm>
            <a:prstGeom prst="rect">
              <a:avLst/>
            </a:prstGeom>
            <a:solidFill>
              <a:schemeClr val="accent1"/>
            </a:solidFill>
          </p:spPr>
          <p:txBody>
            <a:bodyPr vert="horz" wrap="square" lIns="0" tIns="0" rIns="0" bIns="0" rtlCol="0" anchor="ctr" anchorCtr="1">
              <a:no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defRPr sz="1000">
                  <a:solidFill>
                    <a:schemeClr val="tx2"/>
                  </a:solidFill>
                </a:defRPr>
              </a:lvl1pPr>
            </a:lstStyle>
            <a:p>
              <a:pPr defTabSz="914377" hangingPunct="0">
                <a:defRPr/>
              </a:pPr>
              <a:r>
                <a:rPr lang="en-US" sz="1050" kern="0" dirty="0">
                  <a:solidFill>
                    <a:srgbClr val="FFFFFF"/>
                  </a:solidFill>
                  <a:latin typeface="IntelOne Display Medium" panose="020B0703020203020204"/>
                  <a:sym typeface="Helvetica Neue"/>
                </a:rPr>
                <a:t>Intel® Distribution for Python</a:t>
              </a:r>
            </a:p>
          </p:txBody>
        </p:sp>
        <p:grpSp>
          <p:nvGrpSpPr>
            <p:cNvPr id="59" name="Group 58">
              <a:extLst>
                <a:ext uri="{FF2B5EF4-FFF2-40B4-BE49-F238E27FC236}">
                  <a16:creationId xmlns:a16="http://schemas.microsoft.com/office/drawing/2014/main" id="{A00F8089-D2F8-459D-8724-331D1D695A58}"/>
                </a:ext>
              </a:extLst>
            </p:cNvPr>
            <p:cNvGrpSpPr/>
            <p:nvPr/>
          </p:nvGrpSpPr>
          <p:grpSpPr>
            <a:xfrm>
              <a:off x="7198766" y="1817773"/>
              <a:ext cx="3929998" cy="324964"/>
              <a:chOff x="7198766" y="2165413"/>
              <a:chExt cx="5936971" cy="324964"/>
            </a:xfrm>
          </p:grpSpPr>
          <p:sp>
            <p:nvSpPr>
              <p:cNvPr id="62" name="Rectangle 61">
                <a:extLst>
                  <a:ext uri="{FF2B5EF4-FFF2-40B4-BE49-F238E27FC236}">
                    <a16:creationId xmlns:a16="http://schemas.microsoft.com/office/drawing/2014/main" id="{C7EEF196-D898-4739-9BAD-5F019300F727}"/>
                  </a:ext>
                </a:extLst>
              </p:cNvPr>
              <p:cNvSpPr/>
              <p:nvPr/>
            </p:nvSpPr>
            <p:spPr>
              <a:xfrm flipH="1">
                <a:off x="9205741" y="2174374"/>
                <a:ext cx="1923027" cy="316003"/>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SciPy</a:t>
                </a:r>
              </a:p>
            </p:txBody>
          </p:sp>
          <p:sp>
            <p:nvSpPr>
              <p:cNvPr id="63" name="Rectangle 62">
                <a:extLst>
                  <a:ext uri="{FF2B5EF4-FFF2-40B4-BE49-F238E27FC236}">
                    <a16:creationId xmlns:a16="http://schemas.microsoft.com/office/drawing/2014/main" id="{27D91AC0-7A22-45BB-8247-6BD0A2768C89}"/>
                  </a:ext>
                </a:extLst>
              </p:cNvPr>
              <p:cNvSpPr/>
              <p:nvPr/>
            </p:nvSpPr>
            <p:spPr>
              <a:xfrm flipH="1">
                <a:off x="11212712" y="2174374"/>
                <a:ext cx="1923025" cy="316003"/>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N</a:t>
                </a:r>
                <a:r>
                  <a:rPr lang="en-US" sz="900" dirty="0" err="1">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umba</a:t>
                </a:r>
                <a:endPar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endParaRPr>
              </a:p>
            </p:txBody>
          </p:sp>
          <p:sp>
            <p:nvSpPr>
              <p:cNvPr id="64" name="Rectangle 63">
                <a:extLst>
                  <a:ext uri="{FF2B5EF4-FFF2-40B4-BE49-F238E27FC236}">
                    <a16:creationId xmlns:a16="http://schemas.microsoft.com/office/drawing/2014/main" id="{5E111655-557C-48EF-91CE-4F342867624C}"/>
                  </a:ext>
                </a:extLst>
              </p:cNvPr>
              <p:cNvSpPr/>
              <p:nvPr/>
            </p:nvSpPr>
            <p:spPr>
              <a:xfrm flipH="1">
                <a:off x="7198766" y="2165413"/>
                <a:ext cx="1923027" cy="316003"/>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NumPy</a:t>
                </a:r>
              </a:p>
            </p:txBody>
          </p:sp>
        </p:grpSp>
        <p:sp>
          <p:nvSpPr>
            <p:cNvPr id="60" name="TextBox 59">
              <a:extLst>
                <a:ext uri="{FF2B5EF4-FFF2-40B4-BE49-F238E27FC236}">
                  <a16:creationId xmlns:a16="http://schemas.microsoft.com/office/drawing/2014/main" id="{A457CB3B-87C0-4382-A12B-C8DECC3F26C9}"/>
                </a:ext>
              </a:extLst>
            </p:cNvPr>
            <p:cNvSpPr txBox="1"/>
            <p:nvPr/>
          </p:nvSpPr>
          <p:spPr>
            <a:xfrm>
              <a:off x="7198769" y="1661365"/>
              <a:ext cx="3929996" cy="167521"/>
            </a:xfrm>
            <a:prstGeom prst="rect">
              <a:avLst/>
            </a:prstGeom>
            <a:noFill/>
          </p:spPr>
          <p:txBody>
            <a:bodyPr vert="horz" wrap="square" lIns="0" tIns="0" rIns="0" bIns="0" rtlCol="0" anchor="ctr" anchorCtr="1">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defRPr sz="1000">
                  <a:solidFill>
                    <a:schemeClr val="tx2"/>
                  </a:solidFill>
                </a:defRPr>
              </a:lvl1pPr>
            </a:lstStyle>
            <a:p>
              <a:pPr defTabSz="914377" hangingPunct="0">
                <a:lnSpc>
                  <a:spcPct val="90000"/>
                </a:lnSpc>
                <a:spcBef>
                  <a:spcPts val="1688"/>
                </a:spcBef>
                <a:defRPr/>
              </a:pPr>
              <a:r>
                <a:rPr lang="en-US" sz="1050" kern="0" dirty="0">
                  <a:solidFill>
                    <a:srgbClr val="525252"/>
                  </a:solidFill>
                  <a:latin typeface="IntelOne Display Regular" panose="020B0503020203020204" pitchFamily="34" charset="0"/>
                  <a:sym typeface="Helvetica Neue"/>
                </a:rPr>
                <a:t>Numeric &amp; Scientific Packages</a:t>
              </a:r>
            </a:p>
          </p:txBody>
        </p:sp>
      </p:grpSp>
      <p:grpSp>
        <p:nvGrpSpPr>
          <p:cNvPr id="67" name="Group 66">
            <a:extLst>
              <a:ext uri="{FF2B5EF4-FFF2-40B4-BE49-F238E27FC236}">
                <a16:creationId xmlns:a16="http://schemas.microsoft.com/office/drawing/2014/main" id="{8B5E0379-86B9-4B1D-B9D0-FA988F69C5E4}"/>
              </a:ext>
            </a:extLst>
          </p:cNvPr>
          <p:cNvGrpSpPr/>
          <p:nvPr/>
        </p:nvGrpSpPr>
        <p:grpSpPr>
          <a:xfrm>
            <a:off x="5193503" y="3662002"/>
            <a:ext cx="3421926" cy="875884"/>
            <a:chOff x="4944782" y="3663309"/>
            <a:chExt cx="6488736" cy="1167845"/>
          </a:xfrm>
        </p:grpSpPr>
        <p:sp>
          <p:nvSpPr>
            <p:cNvPr id="68" name="Rounded Rectangle 12">
              <a:extLst>
                <a:ext uri="{FF2B5EF4-FFF2-40B4-BE49-F238E27FC236}">
                  <a16:creationId xmlns:a16="http://schemas.microsoft.com/office/drawing/2014/main" id="{56CBB421-45CD-4E81-B4B0-DB9522F6B15E}"/>
                </a:ext>
              </a:extLst>
            </p:cNvPr>
            <p:cNvSpPr/>
            <p:nvPr/>
          </p:nvSpPr>
          <p:spPr>
            <a:xfrm flipH="1">
              <a:off x="4944785" y="3663309"/>
              <a:ext cx="6186340" cy="1141918"/>
            </a:xfrm>
            <a:prstGeom prst="rect">
              <a:avLst/>
            </a:prstGeom>
            <a:solidFill>
              <a:schemeClr val="bg1">
                <a:lumMod val="95000"/>
              </a:schemeClr>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endParaRPr lang="en-US" sz="750" kern="0" dirty="0">
                <a:solidFill>
                  <a:prstClr val="white"/>
                </a:solidFill>
                <a:latin typeface="IntelOne Display Regular" panose="020B0503020203020204" pitchFamily="34" charset="0"/>
                <a:sym typeface="Helvetica Neue"/>
              </a:endParaRPr>
            </a:p>
          </p:txBody>
        </p:sp>
        <p:sp>
          <p:nvSpPr>
            <p:cNvPr id="69" name="Rounded Rectangle 12">
              <a:extLst>
                <a:ext uri="{FF2B5EF4-FFF2-40B4-BE49-F238E27FC236}">
                  <a16:creationId xmlns:a16="http://schemas.microsoft.com/office/drawing/2014/main" id="{5CBBD306-197B-4BDA-9288-E70BF7C9E0C7}"/>
                </a:ext>
              </a:extLst>
            </p:cNvPr>
            <p:cNvSpPr/>
            <p:nvPr/>
          </p:nvSpPr>
          <p:spPr>
            <a:xfrm flipH="1">
              <a:off x="4944789" y="3666636"/>
              <a:ext cx="6186334" cy="294859"/>
            </a:xfrm>
            <a:prstGeom prst="rect">
              <a:avLst/>
            </a:prstGeom>
            <a:solidFill>
              <a:schemeClr val="accent1"/>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endParaRPr lang="en-US" sz="750" kern="0" dirty="0">
                <a:solidFill>
                  <a:prstClr val="white"/>
                </a:solidFill>
                <a:latin typeface="IntelOne Display Regular" panose="020B0503020203020204" pitchFamily="34" charset="0"/>
                <a:sym typeface="Helvetica Neue"/>
              </a:endParaRPr>
            </a:p>
          </p:txBody>
        </p:sp>
        <p:sp>
          <p:nvSpPr>
            <p:cNvPr id="70" name="TextBox 69">
              <a:extLst>
                <a:ext uri="{FF2B5EF4-FFF2-40B4-BE49-F238E27FC236}">
                  <a16:creationId xmlns:a16="http://schemas.microsoft.com/office/drawing/2014/main" id="{C37744FE-64CC-4A73-A71A-9975C545CAB9}"/>
                </a:ext>
              </a:extLst>
            </p:cNvPr>
            <p:cNvSpPr txBox="1"/>
            <p:nvPr/>
          </p:nvSpPr>
          <p:spPr>
            <a:xfrm>
              <a:off x="5093673" y="3726137"/>
              <a:ext cx="6339845" cy="193899"/>
            </a:xfrm>
            <a:prstGeom prst="rect">
              <a:avLst/>
            </a:prstGeom>
            <a:noFill/>
          </p:spPr>
          <p:txBody>
            <a:bodyPr vert="horz" wrap="square" lIns="0" tIns="0" rIns="0" bIns="0" rtlCol="0" anchor="ctr" anchorCtr="1">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defRPr sz="1000">
                  <a:solidFill>
                    <a:schemeClr val="tx2"/>
                  </a:solidFill>
                </a:defRPr>
              </a:lvl1pPr>
            </a:lstStyle>
            <a:p>
              <a:pPr defTabSz="914377" hangingPunct="0">
                <a:lnSpc>
                  <a:spcPct val="90000"/>
                </a:lnSpc>
                <a:spcBef>
                  <a:spcPts val="1688"/>
                </a:spcBef>
                <a:defRPr/>
              </a:pPr>
              <a:r>
                <a:rPr lang="en-US" sz="1050" kern="0" dirty="0">
                  <a:solidFill>
                    <a:srgbClr val="FFFFFF"/>
                  </a:solidFill>
                  <a:latin typeface="IntelOne Display Medium" panose="020B0703020203020204"/>
                  <a:sym typeface="Helvetica Neue"/>
                </a:rPr>
                <a:t>Supported Hardware Architectures</a:t>
              </a:r>
            </a:p>
          </p:txBody>
        </p:sp>
        <p:sp>
          <p:nvSpPr>
            <p:cNvPr id="71" name="TextBox 70">
              <a:extLst>
                <a:ext uri="{FF2B5EF4-FFF2-40B4-BE49-F238E27FC236}">
                  <a16:creationId xmlns:a16="http://schemas.microsoft.com/office/drawing/2014/main" id="{AE08EEF5-DC1E-4138-BA95-3406720FF144}"/>
                </a:ext>
              </a:extLst>
            </p:cNvPr>
            <p:cNvSpPr txBox="1"/>
            <p:nvPr/>
          </p:nvSpPr>
          <p:spPr>
            <a:xfrm>
              <a:off x="7772677" y="4174439"/>
              <a:ext cx="618736" cy="169277"/>
            </a:xfrm>
            <a:prstGeom prst="rect">
              <a:avLst/>
            </a:prstGeom>
            <a:noFill/>
          </p:spPr>
          <p:txBody>
            <a:bodyPr vert="horz" wrap="square" lIns="0" tIns="0" rIns="0" bIns="0" rtlCol="0" anchor="ctr">
              <a:spAutoFit/>
            </a:bodyPr>
            <a:lstStyle/>
            <a:p>
              <a:pPr defTabSz="914377" hangingPunct="0">
                <a:defRPr/>
              </a:pPr>
              <a:r>
                <a:rPr lang="en-US" sz="825" kern="0"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CPU</a:t>
              </a:r>
            </a:p>
          </p:txBody>
        </p:sp>
        <p:sp>
          <p:nvSpPr>
            <p:cNvPr id="72" name="TextBox 71">
              <a:extLst>
                <a:ext uri="{FF2B5EF4-FFF2-40B4-BE49-F238E27FC236}">
                  <a16:creationId xmlns:a16="http://schemas.microsoft.com/office/drawing/2014/main" id="{5E3BBD75-E185-4612-8C74-CC3EF353B99C}"/>
                </a:ext>
              </a:extLst>
            </p:cNvPr>
            <p:cNvSpPr txBox="1"/>
            <p:nvPr/>
          </p:nvSpPr>
          <p:spPr>
            <a:xfrm>
              <a:off x="9078837" y="4174439"/>
              <a:ext cx="616386" cy="169277"/>
            </a:xfrm>
            <a:prstGeom prst="rect">
              <a:avLst/>
            </a:prstGeom>
            <a:noFill/>
          </p:spPr>
          <p:txBody>
            <a:bodyPr vert="horz" wrap="square" lIns="0" tIns="0" rIns="0" bIns="0" rtlCol="0" anchor="ctr">
              <a:spAutoFit/>
            </a:bodyPr>
            <a:lstStyle/>
            <a:p>
              <a:pPr defTabSz="914377" hangingPunct="0">
                <a:defRPr/>
              </a:pPr>
              <a:r>
                <a:rPr lang="en-US" sz="825" kern="0"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GPU</a:t>
              </a:r>
            </a:p>
          </p:txBody>
        </p:sp>
        <p:sp>
          <p:nvSpPr>
            <p:cNvPr id="73" name="TextBox 72">
              <a:extLst>
                <a:ext uri="{FF2B5EF4-FFF2-40B4-BE49-F238E27FC236}">
                  <a16:creationId xmlns:a16="http://schemas.microsoft.com/office/drawing/2014/main" id="{449AC5F9-BCBA-4367-ABFD-66EBE7D22B74}"/>
                </a:ext>
              </a:extLst>
            </p:cNvPr>
            <p:cNvSpPr txBox="1"/>
            <p:nvPr/>
          </p:nvSpPr>
          <p:spPr>
            <a:xfrm>
              <a:off x="4944782" y="4532182"/>
              <a:ext cx="5924970" cy="298972"/>
            </a:xfrm>
            <a:prstGeom prst="rect">
              <a:avLst/>
            </a:prstGeom>
            <a:noFill/>
          </p:spPr>
          <p:txBody>
            <a:bodyPr vert="horz" wrap="square" lIns="34290" tIns="34290" rIns="34290" bIns="34290" rtlCol="0">
              <a:spAutoFit/>
            </a:bodyPr>
            <a:lstStyle/>
            <a:p>
              <a:pPr defTabSz="685800">
                <a:lnSpc>
                  <a:spcPts val="600"/>
                </a:lnSpc>
                <a:defRPr/>
              </a:pPr>
              <a:r>
                <a:rPr lang="en-US" sz="600" dirty="0">
                  <a:solidFill>
                    <a:srgbClr val="525252">
                      <a:lumMod val="60000"/>
                      <a:lumOff val="40000"/>
                    </a:srgbClr>
                  </a:solidFill>
                  <a:latin typeface="IntelOne Display Regular" panose="020B0503020203020204" pitchFamily="34" charset="0"/>
                  <a:sym typeface="Helvetica Neue"/>
                </a:rPr>
                <a:t>Hardware support varies by individual tool. Architecture support will be expanded over time.</a:t>
              </a:r>
            </a:p>
            <a:p>
              <a:pPr defTabSz="685800">
                <a:lnSpc>
                  <a:spcPts val="600"/>
                </a:lnSpc>
                <a:defRPr/>
              </a:pPr>
              <a:r>
                <a:rPr lang="en-US" sz="600" dirty="0">
                  <a:solidFill>
                    <a:srgbClr val="525252">
                      <a:lumMod val="60000"/>
                      <a:lumOff val="40000"/>
                    </a:srgbClr>
                  </a:solidFill>
                  <a:latin typeface="IntelOne Display Regular" panose="020B0503020203020204" pitchFamily="34" charset="0"/>
                  <a:sym typeface="Helvetica Neue"/>
                </a:rPr>
                <a:t>Other names and brands may be claimed as the property of others. </a:t>
              </a:r>
            </a:p>
          </p:txBody>
        </p:sp>
        <p:pic>
          <p:nvPicPr>
            <p:cNvPr id="74" name="Graphic 73">
              <a:extLst>
                <a:ext uri="{FF2B5EF4-FFF2-40B4-BE49-F238E27FC236}">
                  <a16:creationId xmlns:a16="http://schemas.microsoft.com/office/drawing/2014/main" id="{188D7D67-56C5-4819-8C1E-D3AE9575EF40}"/>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7145074" y="3990514"/>
              <a:ext cx="618734" cy="534421"/>
            </a:xfrm>
            <a:prstGeom prst="rect">
              <a:avLst/>
            </a:prstGeom>
          </p:spPr>
        </p:pic>
        <p:pic>
          <p:nvPicPr>
            <p:cNvPr id="75" name="Graphic 74">
              <a:extLst>
                <a:ext uri="{FF2B5EF4-FFF2-40B4-BE49-F238E27FC236}">
                  <a16:creationId xmlns:a16="http://schemas.microsoft.com/office/drawing/2014/main" id="{9288EC25-B768-413F-8EA7-9101D2E8BECA}"/>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8451615" y="3990514"/>
              <a:ext cx="618734" cy="534421"/>
            </a:xfrm>
            <a:prstGeom prst="rect">
              <a:avLst/>
            </a:prstGeom>
          </p:spPr>
        </p:pic>
      </p:grpSp>
      <p:sp>
        <p:nvSpPr>
          <p:cNvPr id="79" name="TextBox 78">
            <a:extLst>
              <a:ext uri="{FF2B5EF4-FFF2-40B4-BE49-F238E27FC236}">
                <a16:creationId xmlns:a16="http://schemas.microsoft.com/office/drawing/2014/main" id="{062DC5D1-47C6-490E-96C6-197F505E11B8}"/>
              </a:ext>
            </a:extLst>
          </p:cNvPr>
          <p:cNvSpPr txBox="1"/>
          <p:nvPr/>
        </p:nvSpPr>
        <p:spPr>
          <a:xfrm>
            <a:off x="5267173" y="1966749"/>
            <a:ext cx="3116099" cy="145424"/>
          </a:xfrm>
          <a:prstGeom prst="rect">
            <a:avLst/>
          </a:prstGeom>
          <a:noFill/>
        </p:spPr>
        <p:txBody>
          <a:bodyPr vert="horz" wrap="square" lIns="0" tIns="0" rIns="0" bIns="0" rtlCol="0" anchor="ctr" anchorCtr="1">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defRPr sz="1000">
                <a:solidFill>
                  <a:schemeClr val="tx2"/>
                </a:solidFill>
              </a:defRPr>
            </a:lvl1pPr>
          </a:lstStyle>
          <a:p>
            <a:pPr defTabSz="914377" hangingPunct="0">
              <a:lnSpc>
                <a:spcPct val="90000"/>
              </a:lnSpc>
              <a:spcBef>
                <a:spcPts val="1688"/>
              </a:spcBef>
              <a:defRPr/>
            </a:pPr>
            <a:r>
              <a:rPr lang="en-US" sz="1050" kern="0" dirty="0">
                <a:solidFill>
                  <a:srgbClr val="525252"/>
                </a:solidFill>
                <a:latin typeface="IntelOne Display Regular" panose="020B0503020203020204" pitchFamily="34" charset="0"/>
                <a:sym typeface="Helvetica Neue"/>
              </a:rPr>
              <a:t>Machine Learning Packages</a:t>
            </a:r>
          </a:p>
        </p:txBody>
      </p:sp>
      <p:sp>
        <p:nvSpPr>
          <p:cNvPr id="80" name="Rectangle 79">
            <a:extLst>
              <a:ext uri="{FF2B5EF4-FFF2-40B4-BE49-F238E27FC236}">
                <a16:creationId xmlns:a16="http://schemas.microsoft.com/office/drawing/2014/main" id="{9F7600A4-E27F-4881-B48A-7116B59C7A4C}"/>
              </a:ext>
            </a:extLst>
          </p:cNvPr>
          <p:cNvSpPr/>
          <p:nvPr/>
        </p:nvSpPr>
        <p:spPr>
          <a:xfrm flipH="1">
            <a:off x="5252739" y="2105504"/>
            <a:ext cx="1009327" cy="274320"/>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Scikit-Learn</a:t>
            </a:r>
          </a:p>
        </p:txBody>
      </p:sp>
      <p:sp>
        <p:nvSpPr>
          <p:cNvPr id="81" name="Rectangle 80">
            <a:extLst>
              <a:ext uri="{FF2B5EF4-FFF2-40B4-BE49-F238E27FC236}">
                <a16:creationId xmlns:a16="http://schemas.microsoft.com/office/drawing/2014/main" id="{827A54CA-6A44-45F3-B24B-DBC213E536EA}"/>
              </a:ext>
            </a:extLst>
          </p:cNvPr>
          <p:cNvSpPr/>
          <p:nvPr/>
        </p:nvSpPr>
        <p:spPr>
          <a:xfrm flipH="1">
            <a:off x="6306125" y="2105504"/>
            <a:ext cx="1009327" cy="274320"/>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XGBoost*</a:t>
            </a:r>
          </a:p>
        </p:txBody>
      </p:sp>
      <p:sp>
        <p:nvSpPr>
          <p:cNvPr id="82" name="Rectangle 81">
            <a:extLst>
              <a:ext uri="{FF2B5EF4-FFF2-40B4-BE49-F238E27FC236}">
                <a16:creationId xmlns:a16="http://schemas.microsoft.com/office/drawing/2014/main" id="{6CEF1950-7B40-4807-96D6-E50343A2F095}"/>
              </a:ext>
            </a:extLst>
          </p:cNvPr>
          <p:cNvSpPr/>
          <p:nvPr/>
        </p:nvSpPr>
        <p:spPr>
          <a:xfrm flipH="1">
            <a:off x="7359512" y="2105504"/>
            <a:ext cx="1009326" cy="274320"/>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daal4py</a:t>
            </a:r>
          </a:p>
        </p:txBody>
      </p:sp>
      <p:sp>
        <p:nvSpPr>
          <p:cNvPr id="33" name="TextBox 32">
            <a:extLst>
              <a:ext uri="{FF2B5EF4-FFF2-40B4-BE49-F238E27FC236}">
                <a16:creationId xmlns:a16="http://schemas.microsoft.com/office/drawing/2014/main" id="{A7FDEB14-7A28-4638-9266-877DAACA2295}"/>
              </a:ext>
            </a:extLst>
          </p:cNvPr>
          <p:cNvSpPr txBox="1"/>
          <p:nvPr/>
        </p:nvSpPr>
        <p:spPr>
          <a:xfrm>
            <a:off x="5272916" y="3051253"/>
            <a:ext cx="3116099" cy="145424"/>
          </a:xfrm>
          <a:prstGeom prst="rect">
            <a:avLst/>
          </a:prstGeom>
          <a:noFill/>
        </p:spPr>
        <p:txBody>
          <a:bodyPr vert="horz" wrap="square" lIns="0" tIns="0" rIns="0" bIns="0" rtlCol="0" anchor="ctr" anchorCtr="1">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defRPr sz="1000">
                <a:solidFill>
                  <a:schemeClr val="tx2"/>
                </a:solidFill>
              </a:defRPr>
            </a:lvl1pPr>
          </a:lstStyle>
          <a:p>
            <a:pPr defTabSz="914377" hangingPunct="0">
              <a:lnSpc>
                <a:spcPct val="90000"/>
              </a:lnSpc>
              <a:spcBef>
                <a:spcPts val="1688"/>
              </a:spcBef>
              <a:defRPr/>
            </a:pPr>
            <a:r>
              <a:rPr lang="en-US" sz="1050" kern="0" dirty="0">
                <a:solidFill>
                  <a:srgbClr val="525252"/>
                </a:solidFill>
                <a:latin typeface="IntelOne Display Regular" panose="020B0503020203020204" pitchFamily="34" charset="0"/>
                <a:sym typeface="Helvetica Neue"/>
              </a:rPr>
              <a:t>Runtimes</a:t>
            </a:r>
          </a:p>
        </p:txBody>
      </p:sp>
      <p:sp>
        <p:nvSpPr>
          <p:cNvPr id="34" name="Rectangle 33">
            <a:extLst>
              <a:ext uri="{FF2B5EF4-FFF2-40B4-BE49-F238E27FC236}">
                <a16:creationId xmlns:a16="http://schemas.microsoft.com/office/drawing/2014/main" id="{97C8BE19-3B49-4C2C-A7D5-B9CEF68C2ED3}"/>
              </a:ext>
            </a:extLst>
          </p:cNvPr>
          <p:cNvSpPr/>
          <p:nvPr/>
        </p:nvSpPr>
        <p:spPr>
          <a:xfrm flipH="1">
            <a:off x="5761286" y="3201495"/>
            <a:ext cx="1009327" cy="274320"/>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OpenCL</a:t>
            </a:r>
          </a:p>
        </p:txBody>
      </p:sp>
      <p:sp>
        <p:nvSpPr>
          <p:cNvPr id="35" name="Rectangle 34">
            <a:extLst>
              <a:ext uri="{FF2B5EF4-FFF2-40B4-BE49-F238E27FC236}">
                <a16:creationId xmlns:a16="http://schemas.microsoft.com/office/drawing/2014/main" id="{F7B0EF04-F410-4F9C-A038-A64EBBCA565B}"/>
              </a:ext>
            </a:extLst>
          </p:cNvPr>
          <p:cNvSpPr/>
          <p:nvPr/>
        </p:nvSpPr>
        <p:spPr>
          <a:xfrm flipH="1">
            <a:off x="6814673" y="3201495"/>
            <a:ext cx="1009326" cy="274320"/>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DPC++</a:t>
            </a:r>
          </a:p>
        </p:txBody>
      </p:sp>
      <p:sp>
        <p:nvSpPr>
          <p:cNvPr id="36" name="TextBox 35">
            <a:extLst>
              <a:ext uri="{FF2B5EF4-FFF2-40B4-BE49-F238E27FC236}">
                <a16:creationId xmlns:a16="http://schemas.microsoft.com/office/drawing/2014/main" id="{E7562BDD-DCDE-4514-A871-4EA11F6E5344}"/>
              </a:ext>
            </a:extLst>
          </p:cNvPr>
          <p:cNvSpPr txBox="1"/>
          <p:nvPr/>
        </p:nvSpPr>
        <p:spPr>
          <a:xfrm>
            <a:off x="5225504" y="2485510"/>
            <a:ext cx="3208971" cy="145424"/>
          </a:xfrm>
          <a:prstGeom prst="rect">
            <a:avLst/>
          </a:prstGeom>
          <a:noFill/>
        </p:spPr>
        <p:txBody>
          <a:bodyPr vert="horz" wrap="square" lIns="0" tIns="0" rIns="0" bIns="0" rtlCol="0" anchor="ctr" anchorCtr="1">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defRPr sz="1000">
                <a:solidFill>
                  <a:schemeClr val="tx2"/>
                </a:solidFill>
              </a:defRPr>
            </a:lvl1pPr>
          </a:lstStyle>
          <a:p>
            <a:pPr defTabSz="914377" hangingPunct="0">
              <a:lnSpc>
                <a:spcPct val="90000"/>
              </a:lnSpc>
              <a:spcBef>
                <a:spcPts val="1688"/>
              </a:spcBef>
              <a:defRPr/>
            </a:pPr>
            <a:r>
              <a:rPr lang="en-US" sz="1050" kern="0" dirty="0">
                <a:solidFill>
                  <a:srgbClr val="525252"/>
                </a:solidFill>
                <a:latin typeface="IntelOne Display Regular" panose="020B0503020203020204" pitchFamily="34" charset="0"/>
                <a:sym typeface="Helvetica Neue"/>
              </a:rPr>
              <a:t>Dataframe Packages</a:t>
            </a:r>
          </a:p>
        </p:txBody>
      </p:sp>
      <p:sp>
        <p:nvSpPr>
          <p:cNvPr id="37" name="Rectangle 36">
            <a:extLst>
              <a:ext uri="{FF2B5EF4-FFF2-40B4-BE49-F238E27FC236}">
                <a16:creationId xmlns:a16="http://schemas.microsoft.com/office/drawing/2014/main" id="{8742DAD2-A53D-47A0-9C96-AAC5A02D0E43}"/>
              </a:ext>
            </a:extLst>
          </p:cNvPr>
          <p:cNvSpPr/>
          <p:nvPr/>
        </p:nvSpPr>
        <p:spPr>
          <a:xfrm flipH="1">
            <a:off x="5252739" y="2646249"/>
            <a:ext cx="1009327" cy="274320"/>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err="1">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Modin</a:t>
            </a:r>
            <a:endPar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endParaRPr>
          </a:p>
        </p:txBody>
      </p:sp>
      <p:sp>
        <p:nvSpPr>
          <p:cNvPr id="38" name="Rectangle 37">
            <a:extLst>
              <a:ext uri="{FF2B5EF4-FFF2-40B4-BE49-F238E27FC236}">
                <a16:creationId xmlns:a16="http://schemas.microsoft.com/office/drawing/2014/main" id="{93CCA83B-02FB-4CA4-A857-10AF83A8EDC6}"/>
              </a:ext>
            </a:extLst>
          </p:cNvPr>
          <p:cNvSpPr/>
          <p:nvPr/>
        </p:nvSpPr>
        <p:spPr>
          <a:xfrm flipH="1">
            <a:off x="6307323" y="2627631"/>
            <a:ext cx="1009327" cy="274320"/>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Pandas</a:t>
            </a:r>
          </a:p>
        </p:txBody>
      </p:sp>
      <p:sp>
        <p:nvSpPr>
          <p:cNvPr id="39" name="Rectangle 38">
            <a:extLst>
              <a:ext uri="{FF2B5EF4-FFF2-40B4-BE49-F238E27FC236}">
                <a16:creationId xmlns:a16="http://schemas.microsoft.com/office/drawing/2014/main" id="{C4555E03-03BC-4562-AB1B-490BA600A8F5}"/>
              </a:ext>
            </a:extLst>
          </p:cNvPr>
          <p:cNvSpPr/>
          <p:nvPr/>
        </p:nvSpPr>
        <p:spPr>
          <a:xfrm flipH="1">
            <a:off x="7360709" y="2627631"/>
            <a:ext cx="1009326" cy="274320"/>
          </a:xfrm>
          <a:prstGeom prst="rect">
            <a:avLst/>
          </a:prstGeom>
          <a:solidFill>
            <a:schemeClr val="accent1">
              <a:lumMod val="60000"/>
              <a:lumOff val="40000"/>
            </a:schemeClr>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tIns="34290" bIns="34290" rtlCol="0" anchor="ctr"/>
          <a:lstStyle/>
          <a:p>
            <a:pPr algn="ctr" defTabSz="914378">
              <a:defRPr/>
            </a:pPr>
            <a:r>
              <a:rPr lang="en-US" sz="900" dirty="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rPr>
              <a:t>SDC</a:t>
            </a:r>
          </a:p>
        </p:txBody>
      </p:sp>
      <p:sp>
        <p:nvSpPr>
          <p:cNvPr id="40" name="Rectangle 39">
            <a:extLst>
              <a:ext uri="{FF2B5EF4-FFF2-40B4-BE49-F238E27FC236}">
                <a16:creationId xmlns:a16="http://schemas.microsoft.com/office/drawing/2014/main" id="{B6BD0A18-0064-42A8-9DC3-EA8AB581D664}"/>
              </a:ext>
            </a:extLst>
          </p:cNvPr>
          <p:cNvSpPr/>
          <p:nvPr/>
        </p:nvSpPr>
        <p:spPr>
          <a:xfrm rot="19746460">
            <a:off x="4838524" y="959943"/>
            <a:ext cx="961632" cy="298744"/>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en-US" sz="800" dirty="0">
                <a:solidFill>
                  <a:srgbClr val="000000"/>
                </a:solidFill>
                <a:latin typeface="Intel Clear"/>
              </a:rPr>
              <a:t>~100 Packages Included</a:t>
            </a:r>
          </a:p>
        </p:txBody>
      </p:sp>
      <p:sp>
        <p:nvSpPr>
          <p:cNvPr id="2" name="Rectangle 1">
            <a:extLst>
              <a:ext uri="{FF2B5EF4-FFF2-40B4-BE49-F238E27FC236}">
                <a16:creationId xmlns:a16="http://schemas.microsoft.com/office/drawing/2014/main" id="{1E7F1515-9F93-4E96-A878-EF8D2D3EF669}"/>
              </a:ext>
            </a:extLst>
          </p:cNvPr>
          <p:cNvSpPr/>
          <p:nvPr/>
        </p:nvSpPr>
        <p:spPr>
          <a:xfrm>
            <a:off x="457200" y="4219355"/>
            <a:ext cx="3517245" cy="276999"/>
          </a:xfrm>
          <a:prstGeom prst="rect">
            <a:avLst/>
          </a:prstGeom>
          <a:solidFill>
            <a:schemeClr val="bg1">
              <a:lumMod val="95000"/>
            </a:schemeClr>
          </a:solidFill>
        </p:spPr>
        <p:txBody>
          <a:bodyPr wrap="none">
            <a:spAutoFit/>
          </a:bodyPr>
          <a:lstStyle/>
          <a:p>
            <a:pPr defTabSz="685800"/>
            <a:r>
              <a:rPr lang="en-US" sz="1200" dirty="0">
                <a:solidFill>
                  <a:srgbClr val="525252"/>
                </a:solidFill>
                <a:latin typeface="IntelOne Display Regular" panose="020B0503020203020204"/>
              </a:rPr>
              <a:t>Initial GPU support enabled with Data Parallel Python</a:t>
            </a:r>
          </a:p>
        </p:txBody>
      </p:sp>
      <p:sp>
        <p:nvSpPr>
          <p:cNvPr id="41" name="Rectangle 40">
            <a:extLst>
              <a:ext uri="{FF2B5EF4-FFF2-40B4-BE49-F238E27FC236}">
                <a16:creationId xmlns:a16="http://schemas.microsoft.com/office/drawing/2014/main" id="{7AC2AAB3-6998-4541-B49A-3A8C95D41619}"/>
              </a:ext>
            </a:extLst>
          </p:cNvPr>
          <p:cNvSpPr/>
          <p:nvPr/>
        </p:nvSpPr>
        <p:spPr>
          <a:xfrm>
            <a:off x="5261750" y="2650833"/>
            <a:ext cx="1009327" cy="266199"/>
          </a:xfrm>
          <a:prstGeom prst="rect">
            <a:avLst/>
          </a:prstGeom>
          <a:noFill/>
          <a:ln>
            <a:solidFill>
              <a:schemeClr val="accent5">
                <a:lumMod val="75000"/>
              </a:schemeClr>
            </a:solidFill>
          </a:ln>
        </p:spPr>
        <p:style>
          <a:lnRef idx="2">
            <a:schemeClr val="accent4"/>
          </a:lnRef>
          <a:fillRef idx="1">
            <a:schemeClr val="lt1"/>
          </a:fillRef>
          <a:effectRef idx="0">
            <a:schemeClr val="accent4"/>
          </a:effectRef>
          <a:fontRef idx="minor">
            <a:schemeClr val="dk1"/>
          </a:fontRef>
        </p:style>
        <p:txBody>
          <a:bodyPr rot="0" spcFirstLastPara="1" vertOverflow="overflow" horzOverflow="overflow" vert="horz" wrap="square" lIns="50800" tIns="50800" rIns="50800" bIns="50800" numCol="1" spcCol="38100" rtlCol="0" anchor="ctr">
            <a:spAutoFit/>
          </a:bodyPr>
          <a:lstStyle/>
          <a:p>
            <a:pPr marL="0" marR="0" indent="0" algn="ctr" defTabSz="825500" rtl="0" fontAlgn="auto" latinLnBrk="0" hangingPunct="0">
              <a:lnSpc>
                <a:spcPct val="100000"/>
              </a:lnSpc>
              <a:spcBef>
                <a:spcPts val="0"/>
              </a:spcBef>
              <a:spcAft>
                <a:spcPts val="0"/>
              </a:spcAft>
              <a:buClrTx/>
              <a:buSzTx/>
              <a:buFontTx/>
              <a:buNone/>
              <a:tabLst/>
            </a:pPr>
            <a:endParaRPr kumimoji="0" lang="en-US"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79969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a:extLst>
              <a:ext uri="{FF2B5EF4-FFF2-40B4-BE49-F238E27FC236}">
                <a16:creationId xmlns:a16="http://schemas.microsoft.com/office/drawing/2014/main" id="{5ECD0875-AC93-40F4-BD6F-FD400CE1A4FA}"/>
              </a:ext>
            </a:extLst>
          </p:cNvPr>
          <p:cNvSpPr>
            <a:spLocks noGrp="1"/>
          </p:cNvSpPr>
          <p:nvPr>
            <p:ph type="title"/>
          </p:nvPr>
        </p:nvSpPr>
        <p:spPr>
          <a:xfrm>
            <a:off x="428625" y="428626"/>
            <a:ext cx="8258176" cy="714375"/>
          </a:xfrm>
        </p:spPr>
        <p:txBody>
          <a:bodyPr/>
          <a:lstStyle/>
          <a:p>
            <a:r>
              <a:rPr lang="en-US" dirty="0"/>
              <a:t>Intel® Distribution for Python</a:t>
            </a:r>
            <a:br>
              <a:rPr lang="en-US" dirty="0"/>
            </a:br>
            <a:endParaRPr lang="en-US" sz="1500" dirty="0">
              <a:latin typeface="IntelOne Display Medium" panose="020B0703020203020204" pitchFamily="34" charset="0"/>
            </a:endParaRPr>
          </a:p>
        </p:txBody>
      </p:sp>
      <p:sp>
        <p:nvSpPr>
          <p:cNvPr id="11" name="TextBox 10">
            <a:extLst>
              <a:ext uri="{FF2B5EF4-FFF2-40B4-BE49-F238E27FC236}">
                <a16:creationId xmlns:a16="http://schemas.microsoft.com/office/drawing/2014/main" id="{D8F14BF2-67A0-4FEB-88BD-E69C6354F17E}"/>
              </a:ext>
            </a:extLst>
          </p:cNvPr>
          <p:cNvSpPr txBox="1"/>
          <p:nvPr/>
        </p:nvSpPr>
        <p:spPr>
          <a:xfrm>
            <a:off x="5641138" y="1270427"/>
            <a:ext cx="2427732" cy="2347707"/>
          </a:xfrm>
          <a:prstGeom prst="rect">
            <a:avLst/>
          </a:prstGeom>
          <a:solidFill>
            <a:schemeClr val="accent1"/>
          </a:solidFill>
        </p:spPr>
        <p:txBody>
          <a:bodyPr vert="horz" wrap="square" lIns="0" tIns="68580" rIns="0" bIns="0" rtlCol="0" anchor="t">
            <a:noAutofit/>
          </a:bodyPr>
          <a:lstStyle/>
          <a:p>
            <a:pPr algn="ctr" defTabSz="685800"/>
            <a:r>
              <a:rPr lang="en-US" sz="1350" dirty="0">
                <a:solidFill>
                  <a:prstClr val="white"/>
                </a:solidFill>
                <a:latin typeface="IntelOne Display Medium" panose="020B0703020203020204"/>
                <a:ea typeface="Intel Clear Pro" panose="020B0804020202060201" pitchFamily="34" charset="0"/>
                <a:cs typeface="Intel Clear Pro" panose="020B0804020202060201" pitchFamily="34" charset="0"/>
              </a:rPr>
              <a:t>Vast Ecosystem </a:t>
            </a:r>
          </a:p>
        </p:txBody>
      </p:sp>
      <p:sp>
        <p:nvSpPr>
          <p:cNvPr id="12" name="TextBox 11">
            <a:extLst>
              <a:ext uri="{FF2B5EF4-FFF2-40B4-BE49-F238E27FC236}">
                <a16:creationId xmlns:a16="http://schemas.microsoft.com/office/drawing/2014/main" id="{31A72A88-9F03-4614-AD6C-F8461E0CB6E5}"/>
              </a:ext>
            </a:extLst>
          </p:cNvPr>
          <p:cNvSpPr txBox="1"/>
          <p:nvPr/>
        </p:nvSpPr>
        <p:spPr>
          <a:xfrm>
            <a:off x="3212753" y="1270751"/>
            <a:ext cx="2427732" cy="2347518"/>
          </a:xfrm>
          <a:prstGeom prst="rect">
            <a:avLst/>
          </a:prstGeom>
          <a:solidFill>
            <a:schemeClr val="accent2"/>
          </a:solidFill>
        </p:spPr>
        <p:txBody>
          <a:bodyPr vert="horz" wrap="square" lIns="0" tIns="68580" rIns="0" bIns="0" rtlCol="0" anchor="t">
            <a:noAutofit/>
          </a:bodyPr>
          <a:lstStyle/>
          <a:p>
            <a:pPr algn="ctr" defTabSz="685800"/>
            <a:r>
              <a:rPr lang="en-US" sz="1350" dirty="0">
                <a:solidFill>
                  <a:prstClr val="white"/>
                </a:solidFill>
                <a:latin typeface="IntelOne Display Medium" panose="020B0703020203020204"/>
                <a:ea typeface="Intel Clear Pro" panose="020B0804020202060201" pitchFamily="34" charset="0"/>
                <a:cs typeface="Intel Clear Pro" panose="020B0804020202060201" pitchFamily="34" charset="0"/>
              </a:rPr>
              <a:t>Minimize Development Cost</a:t>
            </a:r>
          </a:p>
        </p:txBody>
      </p:sp>
      <p:sp>
        <p:nvSpPr>
          <p:cNvPr id="13" name="TextBox 12">
            <a:extLst>
              <a:ext uri="{FF2B5EF4-FFF2-40B4-BE49-F238E27FC236}">
                <a16:creationId xmlns:a16="http://schemas.microsoft.com/office/drawing/2014/main" id="{66FFC6CC-ACCD-49FC-81B1-337D31425A96}"/>
              </a:ext>
            </a:extLst>
          </p:cNvPr>
          <p:cNvSpPr txBox="1"/>
          <p:nvPr/>
        </p:nvSpPr>
        <p:spPr>
          <a:xfrm>
            <a:off x="785813" y="1270427"/>
            <a:ext cx="2430303" cy="2347862"/>
          </a:xfrm>
          <a:prstGeom prst="rect">
            <a:avLst/>
          </a:prstGeom>
          <a:solidFill>
            <a:schemeClr val="tx2">
              <a:lumMod val="20000"/>
              <a:lumOff val="80000"/>
            </a:schemeClr>
          </a:solidFill>
        </p:spPr>
        <p:txBody>
          <a:bodyPr vert="horz" wrap="square" lIns="0" tIns="68580" rIns="0" bIns="0" rtlCol="0" anchor="t">
            <a:noAutofit/>
          </a:bodyPr>
          <a:lstStyle/>
          <a:p>
            <a:pPr algn="ctr" defTabSz="685800"/>
            <a:r>
              <a:rPr lang="en-US" sz="1350" dirty="0">
                <a:solidFill>
                  <a:prstClr val="white"/>
                </a:solidFill>
                <a:latin typeface="IntelOne Display Medium" panose="020B0703020203020204"/>
                <a:ea typeface="Intel Clear Pro" panose="020B0804020202060201" pitchFamily="34" charset="0"/>
                <a:cs typeface="Intel Clear Pro" panose="020B0804020202060201" pitchFamily="34" charset="0"/>
              </a:rPr>
              <a:t>Maximize Performance</a:t>
            </a:r>
          </a:p>
        </p:txBody>
      </p:sp>
      <p:sp>
        <p:nvSpPr>
          <p:cNvPr id="14" name="Rectangle 13">
            <a:extLst>
              <a:ext uri="{FF2B5EF4-FFF2-40B4-BE49-F238E27FC236}">
                <a16:creationId xmlns:a16="http://schemas.microsoft.com/office/drawing/2014/main" id="{8BEC4589-8378-4D56-A986-60FF52B86DC8}"/>
              </a:ext>
            </a:extLst>
          </p:cNvPr>
          <p:cNvSpPr/>
          <p:nvPr/>
        </p:nvSpPr>
        <p:spPr>
          <a:xfrm>
            <a:off x="3225035" y="1586300"/>
            <a:ext cx="2418822" cy="299128"/>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en-US" sz="900" dirty="0">
                <a:solidFill>
                  <a:srgbClr val="FFFFFF"/>
                </a:solidFill>
                <a:latin typeface="IntelOne Display Medium" panose="020B0703020203020204"/>
                <a:ea typeface="Intel Clear Light" panose="020B0404020203020204" pitchFamily="34" charset="0"/>
                <a:cs typeface="Intel Clear Light" panose="020B0404020203020204" pitchFamily="34" charset="0"/>
              </a:rPr>
              <a:t>Drop-in Python Replacement</a:t>
            </a:r>
          </a:p>
        </p:txBody>
      </p:sp>
      <p:sp>
        <p:nvSpPr>
          <p:cNvPr id="17" name="Rectangle 16">
            <a:extLst>
              <a:ext uri="{FF2B5EF4-FFF2-40B4-BE49-F238E27FC236}">
                <a16:creationId xmlns:a16="http://schemas.microsoft.com/office/drawing/2014/main" id="{05158D7F-4D06-4568-8B2B-0CCE497F8AE0}"/>
              </a:ext>
            </a:extLst>
          </p:cNvPr>
          <p:cNvSpPr/>
          <p:nvPr/>
        </p:nvSpPr>
        <p:spPr>
          <a:xfrm>
            <a:off x="5644510" y="1586004"/>
            <a:ext cx="2405354" cy="300428"/>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lIns="68580" tIns="34290" rIns="68580" bIns="34290" rtlCol="0" anchor="ctr"/>
          <a:lstStyle/>
          <a:p>
            <a:pPr algn="ctr" defTabSz="685800"/>
            <a:r>
              <a:rPr lang="en-US" sz="900" dirty="0">
                <a:solidFill>
                  <a:srgbClr val="FFFFFF"/>
                </a:solidFill>
                <a:latin typeface="IntelOne Display Medium" panose="020B0703020203020204"/>
                <a:ea typeface="Intel Clear Light" panose="020B0404020203020204" pitchFamily="34" charset="0"/>
                <a:cs typeface="Intel Clear Light" panose="020B0404020203020204" pitchFamily="34" charset="0"/>
              </a:rPr>
              <a:t>Familiar usage and compatibility</a:t>
            </a:r>
          </a:p>
        </p:txBody>
      </p:sp>
      <p:grpSp>
        <p:nvGrpSpPr>
          <p:cNvPr id="18" name="Group 17">
            <a:extLst>
              <a:ext uri="{FF2B5EF4-FFF2-40B4-BE49-F238E27FC236}">
                <a16:creationId xmlns:a16="http://schemas.microsoft.com/office/drawing/2014/main" id="{D34DC44A-0AEF-46EB-9777-3055F1A51092}"/>
              </a:ext>
            </a:extLst>
          </p:cNvPr>
          <p:cNvGrpSpPr/>
          <p:nvPr/>
        </p:nvGrpSpPr>
        <p:grpSpPr>
          <a:xfrm>
            <a:off x="790000" y="3618269"/>
            <a:ext cx="7278870" cy="230497"/>
            <a:chOff x="906172" y="3659077"/>
            <a:chExt cx="7093020" cy="430473"/>
          </a:xfrm>
        </p:grpSpPr>
        <p:sp>
          <p:nvSpPr>
            <p:cNvPr id="19" name="Rectangle 18">
              <a:extLst>
                <a:ext uri="{FF2B5EF4-FFF2-40B4-BE49-F238E27FC236}">
                  <a16:creationId xmlns:a16="http://schemas.microsoft.com/office/drawing/2014/main" id="{76CC3BC8-1E2A-4B7B-AB53-F46B61AD5EE5}"/>
                </a:ext>
              </a:extLst>
            </p:cNvPr>
            <p:cNvSpPr/>
            <p:nvPr/>
          </p:nvSpPr>
          <p:spPr>
            <a:xfrm>
              <a:off x="906172" y="3659077"/>
              <a:ext cx="7093020" cy="430473"/>
            </a:xfrm>
            <a:prstGeom prst="rect">
              <a:avLst/>
            </a:pr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endParaRPr lang="en-US" sz="1350" dirty="0">
                <a:solidFill>
                  <a:prstClr val="white"/>
                </a:solidFill>
                <a:latin typeface="Intel Clear"/>
              </a:endParaRPr>
            </a:p>
          </p:txBody>
        </p:sp>
        <p:sp>
          <p:nvSpPr>
            <p:cNvPr id="20" name="TextBox 19">
              <a:extLst>
                <a:ext uri="{FF2B5EF4-FFF2-40B4-BE49-F238E27FC236}">
                  <a16:creationId xmlns:a16="http://schemas.microsoft.com/office/drawing/2014/main" id="{8FFE3BBC-0970-40D0-81DB-A6BC023E1390}"/>
                </a:ext>
              </a:extLst>
            </p:cNvPr>
            <p:cNvSpPr txBox="1"/>
            <p:nvPr/>
          </p:nvSpPr>
          <p:spPr>
            <a:xfrm>
              <a:off x="1007070" y="3747244"/>
              <a:ext cx="3880049" cy="258659"/>
            </a:xfrm>
            <a:prstGeom prst="rect">
              <a:avLst/>
            </a:prstGeom>
            <a:noFill/>
          </p:spPr>
          <p:txBody>
            <a:bodyPr vert="horz" wrap="square" lIns="0" tIns="0" rIns="0" bIns="0" rtlCol="0" anchor="ctr">
              <a:spAutoFit/>
            </a:bodyPr>
            <a:lstStyle/>
            <a:p>
              <a:pPr defTabSz="685800"/>
              <a:r>
                <a:rPr lang="en-US" sz="900" dirty="0">
                  <a:solidFill>
                    <a:srgbClr val="FFFFFF"/>
                  </a:solidFill>
                  <a:latin typeface="IntelOne Display Regular"/>
                  <a:ea typeface="Intel Clear Light" panose="020B0404020203020204" pitchFamily="34" charset="0"/>
                  <a:cs typeface="Intel Clear Light" panose="020B0404020203020204" pitchFamily="34" charset="0"/>
                </a:rPr>
                <a:t>Operating Systems: Windows*, Linux*, MacOS</a:t>
              </a:r>
              <a:r>
                <a:rPr lang="en-US" sz="900" baseline="30000" dirty="0">
                  <a:solidFill>
                    <a:srgbClr val="FFFFFF"/>
                  </a:solidFill>
                  <a:latin typeface="IntelOne Display Regular"/>
                  <a:ea typeface="Intel Clear Light" panose="020B0404020203020204" pitchFamily="34" charset="0"/>
                  <a:cs typeface="Intel Clear Light" panose="020B0404020203020204" pitchFamily="34" charset="0"/>
                </a:rPr>
                <a:t>1</a:t>
              </a:r>
              <a:r>
                <a:rPr lang="en-US" sz="900" dirty="0">
                  <a:solidFill>
                    <a:srgbClr val="FFFFFF"/>
                  </a:solidFill>
                  <a:latin typeface="IntelOne Display Regular"/>
                  <a:ea typeface="Intel Clear Light" panose="020B0404020203020204" pitchFamily="34" charset="0"/>
                  <a:cs typeface="Intel Clear Light" panose="020B0404020203020204" pitchFamily="34" charset="0"/>
                </a:rPr>
                <a:t>*</a:t>
              </a:r>
            </a:p>
          </p:txBody>
        </p:sp>
      </p:grpSp>
      <p:sp>
        <p:nvSpPr>
          <p:cNvPr id="21" name="Rectangle 20">
            <a:extLst>
              <a:ext uri="{FF2B5EF4-FFF2-40B4-BE49-F238E27FC236}">
                <a16:creationId xmlns:a16="http://schemas.microsoft.com/office/drawing/2014/main" id="{D4DA6CE7-D782-454F-BE0A-1F500AD20209}"/>
              </a:ext>
            </a:extLst>
          </p:cNvPr>
          <p:cNvSpPr/>
          <p:nvPr/>
        </p:nvSpPr>
        <p:spPr>
          <a:xfrm>
            <a:off x="785814" y="3841275"/>
            <a:ext cx="7278871" cy="465294"/>
          </a:xfrm>
          <a:prstGeom prst="rect">
            <a:avLst/>
          </a:prstGeom>
          <a:solidFill>
            <a:schemeClr val="tx1">
              <a:lumMod val="75000"/>
              <a:lumOff val="2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5244" defTabSz="685800"/>
            <a:r>
              <a:rPr lang="en-US" sz="1050" dirty="0">
                <a:solidFill>
                  <a:prstClr val="white"/>
                </a:solidFill>
                <a:latin typeface="IntelOne Display Medium"/>
              </a:rPr>
              <a:t>Intel® Architecture Platforms</a:t>
            </a:r>
          </a:p>
        </p:txBody>
      </p:sp>
      <p:sp>
        <p:nvSpPr>
          <p:cNvPr id="25" name="Rectangle 24">
            <a:extLst>
              <a:ext uri="{FF2B5EF4-FFF2-40B4-BE49-F238E27FC236}">
                <a16:creationId xmlns:a16="http://schemas.microsoft.com/office/drawing/2014/main" id="{63361ADC-A7E9-4673-842F-84B2D47A2F5F}"/>
              </a:ext>
            </a:extLst>
          </p:cNvPr>
          <p:cNvSpPr/>
          <p:nvPr/>
        </p:nvSpPr>
        <p:spPr>
          <a:xfrm>
            <a:off x="784369" y="1585776"/>
            <a:ext cx="2440014" cy="299399"/>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r>
              <a:rPr lang="en-US" sz="900" dirty="0">
                <a:solidFill>
                  <a:srgbClr val="FFFFFF"/>
                </a:solidFill>
                <a:latin typeface="IntelOne Display Medium" panose="020B0703020203020204"/>
                <a:ea typeface="Intel Clear Light" panose="020B0404020203020204" pitchFamily="34" charset="0"/>
                <a:cs typeface="Intel Clear Light" panose="020B0404020203020204" pitchFamily="34" charset="0"/>
              </a:rPr>
              <a:t>Performance Libraries, Parallelism, Multithreading, Language Extensions </a:t>
            </a:r>
            <a:endParaRPr lang="en-US" sz="900" dirty="0">
              <a:solidFill>
                <a:srgbClr val="FFFFFF"/>
              </a:solidFill>
              <a:latin typeface="IntelOne Display Medium" panose="020B0703020203020204"/>
            </a:endParaRPr>
          </a:p>
        </p:txBody>
      </p:sp>
      <p:sp>
        <p:nvSpPr>
          <p:cNvPr id="26" name="TextBox 25">
            <a:extLst>
              <a:ext uri="{FF2B5EF4-FFF2-40B4-BE49-F238E27FC236}">
                <a16:creationId xmlns:a16="http://schemas.microsoft.com/office/drawing/2014/main" id="{E824A094-44C5-4D52-992A-B85EC07AE93D}"/>
              </a:ext>
            </a:extLst>
          </p:cNvPr>
          <p:cNvSpPr txBox="1"/>
          <p:nvPr/>
        </p:nvSpPr>
        <p:spPr>
          <a:xfrm>
            <a:off x="857251" y="1947654"/>
            <a:ext cx="2296727" cy="1241365"/>
          </a:xfrm>
          <a:prstGeom prst="rect">
            <a:avLst/>
          </a:prstGeom>
          <a:noFill/>
        </p:spPr>
        <p:txBody>
          <a:bodyPr vert="horz" wrap="square" lIns="0" tIns="0" rIns="0" bIns="0" rtlCol="0">
            <a:spAutoFit/>
          </a:bodyPr>
          <a:lstStyle/>
          <a:p>
            <a:pPr defTabSz="685800">
              <a:spcBef>
                <a:spcPts val="225"/>
              </a:spcBef>
              <a:spcAft>
                <a:spcPts val="300"/>
              </a:spcAft>
            </a:pPr>
            <a:r>
              <a:rPr lang="en-US" sz="800" dirty="0">
                <a:solidFill>
                  <a:srgbClr val="525252"/>
                </a:solidFill>
                <a:latin typeface="IntelOne Display Regular" panose="020B0503020203020204"/>
              </a:rPr>
              <a:t>Near-native performance comes through acceleration of core Python numerical packages</a:t>
            </a:r>
            <a:endParaRPr lang="en-US" sz="800" dirty="0">
              <a:solidFill>
                <a:srgbClr val="004A86"/>
              </a:solidFill>
              <a:latin typeface="IntelOne Display Regular"/>
              <a:ea typeface="Intel Clear Light" panose="020B0404020203020204" pitchFamily="34" charset="0"/>
              <a:cs typeface="Intel Clear Light" panose="020B0404020203020204" pitchFamily="34" charset="0"/>
            </a:endParaRPr>
          </a:p>
          <a:p>
            <a:pPr defTabSz="685800">
              <a:spcBef>
                <a:spcPts val="225"/>
              </a:spcBef>
              <a:spcAft>
                <a:spcPts val="300"/>
              </a:spcAft>
            </a:pPr>
            <a:r>
              <a:rPr lang="en-US" sz="800" dirty="0">
                <a:solidFill>
                  <a:srgbClr val="525252"/>
                </a:solidFill>
                <a:latin typeface="IntelOne Display Regular"/>
                <a:ea typeface="Intel Clear Light" panose="020B0404020203020204" pitchFamily="34" charset="0"/>
                <a:cs typeface="Intel Clear Light" panose="020B0404020203020204" pitchFamily="34" charset="0"/>
              </a:rPr>
              <a:t>Accelerated NumPy/SciPy/scikit-learn with </a:t>
            </a:r>
            <a:r>
              <a:rPr lang="en-US" sz="800" dirty="0" err="1">
                <a:solidFill>
                  <a:srgbClr val="525252"/>
                </a:solidFill>
                <a:latin typeface="IntelOne Display Regular"/>
                <a:ea typeface="Intel Clear Light" panose="020B0404020203020204" pitchFamily="34" charset="0"/>
                <a:cs typeface="Intel Clear Light" panose="020B0404020203020204" pitchFamily="34" charset="0"/>
              </a:rPr>
              <a:t>oneMKL</a:t>
            </a:r>
            <a:r>
              <a:rPr lang="en-US" sz="800" dirty="0">
                <a:solidFill>
                  <a:srgbClr val="525252"/>
                </a:solidFill>
                <a:latin typeface="IntelOne Display Regular"/>
                <a:ea typeface="Intel Clear Light" panose="020B0404020203020204" pitchFamily="34" charset="0"/>
                <a:cs typeface="Intel Clear Light" panose="020B0404020203020204" pitchFamily="34" charset="0"/>
              </a:rPr>
              <a:t> &amp; </a:t>
            </a:r>
            <a:r>
              <a:rPr lang="en-US" sz="800" dirty="0" err="1">
                <a:solidFill>
                  <a:srgbClr val="525252"/>
                </a:solidFill>
                <a:latin typeface="IntelOne Display Regular"/>
                <a:ea typeface="Intel Clear Light" panose="020B0404020203020204" pitchFamily="34" charset="0"/>
                <a:cs typeface="Intel Clear Light" panose="020B0404020203020204" pitchFamily="34" charset="0"/>
              </a:rPr>
              <a:t>oneDAL</a:t>
            </a:r>
            <a:endParaRPr lang="en-US" sz="800" dirty="0">
              <a:solidFill>
                <a:srgbClr val="525252"/>
              </a:solidFill>
              <a:latin typeface="IntelOne Display Regular"/>
              <a:ea typeface="Intel Clear Light" panose="020B0404020203020204" pitchFamily="34" charset="0"/>
              <a:cs typeface="Intel Clear Light" panose="020B0404020203020204" pitchFamily="34" charset="0"/>
            </a:endParaRPr>
          </a:p>
          <a:p>
            <a:pPr defTabSz="685800">
              <a:spcBef>
                <a:spcPts val="225"/>
              </a:spcBef>
              <a:spcAft>
                <a:spcPts val="300"/>
              </a:spcAft>
            </a:pPr>
            <a:r>
              <a:rPr lang="en-US" sz="800" dirty="0">
                <a:solidFill>
                  <a:srgbClr val="525252"/>
                </a:solidFill>
                <a:latin typeface="IntelOne Display Regular"/>
                <a:ea typeface="Intel Clear Light" panose="020B0404020203020204" pitchFamily="34" charset="0"/>
                <a:cs typeface="Intel Clear Light" panose="020B0404020203020204" pitchFamily="34" charset="0"/>
              </a:rPr>
              <a:t>Data analytics, machine learning &amp; deep learning with scikit-learn, XGBoost, </a:t>
            </a:r>
            <a:r>
              <a:rPr lang="en-US" sz="800" dirty="0" err="1">
                <a:solidFill>
                  <a:srgbClr val="525252"/>
                </a:solidFill>
                <a:latin typeface="IntelOne Display Regular"/>
                <a:ea typeface="Intel Clear Light" panose="020B0404020203020204" pitchFamily="34" charset="0"/>
                <a:cs typeface="Intel Clear Light" panose="020B0404020203020204" pitchFamily="34" charset="0"/>
              </a:rPr>
              <a:t>Modin</a:t>
            </a:r>
            <a:r>
              <a:rPr lang="en-US" sz="800" dirty="0">
                <a:solidFill>
                  <a:srgbClr val="525252"/>
                </a:solidFill>
                <a:latin typeface="IntelOne Display Regular"/>
                <a:ea typeface="Intel Clear Light" panose="020B0404020203020204" pitchFamily="34" charset="0"/>
                <a:cs typeface="Intel Clear Light" panose="020B0404020203020204" pitchFamily="34" charset="0"/>
              </a:rPr>
              <a:t>, daal4py</a:t>
            </a:r>
          </a:p>
          <a:p>
            <a:pPr defTabSz="685800">
              <a:spcBef>
                <a:spcPts val="225"/>
              </a:spcBef>
              <a:spcAft>
                <a:spcPts val="300"/>
              </a:spcAft>
            </a:pPr>
            <a:r>
              <a:rPr lang="en-US" sz="800" dirty="0">
                <a:solidFill>
                  <a:srgbClr val="525252"/>
                </a:solidFill>
                <a:latin typeface="IntelOne Display Regular"/>
                <a:ea typeface="Intel Clear Light" panose="020B0404020203020204" pitchFamily="34" charset="0"/>
                <a:cs typeface="Intel Clear Light" panose="020B0404020203020204" pitchFamily="34" charset="0"/>
              </a:rPr>
              <a:t>Scale with </a:t>
            </a:r>
            <a:r>
              <a:rPr lang="en-US" sz="800" dirty="0" err="1">
                <a:solidFill>
                  <a:srgbClr val="525252"/>
                </a:solidFill>
                <a:latin typeface="IntelOne Display Regular"/>
                <a:ea typeface="Intel Clear Light" panose="020B0404020203020204" pitchFamily="34" charset="0"/>
                <a:cs typeface="Intel Clear Light" panose="020B0404020203020204" pitchFamily="34" charset="0"/>
              </a:rPr>
              <a:t>Numba</a:t>
            </a:r>
            <a:r>
              <a:rPr lang="en-US" sz="800" dirty="0">
                <a:solidFill>
                  <a:srgbClr val="525252"/>
                </a:solidFill>
                <a:latin typeface="IntelOne Display Regular"/>
                <a:ea typeface="Intel Clear Light" panose="020B0404020203020204" pitchFamily="34" charset="0"/>
                <a:cs typeface="Intel Clear Light" panose="020B0404020203020204" pitchFamily="34" charset="0"/>
              </a:rPr>
              <a:t>*, </a:t>
            </a:r>
            <a:r>
              <a:rPr lang="en-US" sz="800" dirty="0" err="1">
                <a:solidFill>
                  <a:srgbClr val="525252"/>
                </a:solidFill>
                <a:latin typeface="IntelOne Display Regular"/>
                <a:ea typeface="Intel Clear Light" panose="020B0404020203020204" pitchFamily="34" charset="0"/>
                <a:cs typeface="Intel Clear Light" panose="020B0404020203020204" pitchFamily="34" charset="0"/>
              </a:rPr>
              <a:t>Cython</a:t>
            </a:r>
            <a:r>
              <a:rPr lang="en-US" sz="800" dirty="0">
                <a:solidFill>
                  <a:srgbClr val="525252"/>
                </a:solidFill>
                <a:latin typeface="IntelOne Display Regular"/>
                <a:ea typeface="Intel Clear Light" panose="020B0404020203020204" pitchFamily="34" charset="0"/>
                <a:cs typeface="Intel Clear Light" panose="020B0404020203020204" pitchFamily="34" charset="0"/>
              </a:rPr>
              <a:t>*, tbb4py, mpi4py, SDC</a:t>
            </a:r>
          </a:p>
          <a:p>
            <a:pPr defTabSz="685800">
              <a:spcBef>
                <a:spcPts val="225"/>
              </a:spcBef>
              <a:spcAft>
                <a:spcPts val="300"/>
              </a:spcAft>
            </a:pPr>
            <a:r>
              <a:rPr lang="en-US" sz="800" dirty="0">
                <a:solidFill>
                  <a:srgbClr val="525252"/>
                </a:solidFill>
                <a:latin typeface="IntelOne Display Regular"/>
                <a:ea typeface="Intel Clear Light" panose="020B0404020203020204" pitchFamily="34" charset="0"/>
                <a:cs typeface="Intel Clear Light" panose="020B0404020203020204" pitchFamily="34" charset="0"/>
              </a:rPr>
              <a:t>Optimized for latest Intel® architectures</a:t>
            </a:r>
          </a:p>
        </p:txBody>
      </p:sp>
      <p:sp>
        <p:nvSpPr>
          <p:cNvPr id="27" name="TextBox 26">
            <a:extLst>
              <a:ext uri="{FF2B5EF4-FFF2-40B4-BE49-F238E27FC236}">
                <a16:creationId xmlns:a16="http://schemas.microsoft.com/office/drawing/2014/main" id="{8000A65E-178E-4432-A190-E278364669AE}"/>
              </a:ext>
            </a:extLst>
          </p:cNvPr>
          <p:cNvSpPr txBox="1"/>
          <p:nvPr/>
        </p:nvSpPr>
        <p:spPr>
          <a:xfrm>
            <a:off x="3274892" y="1949161"/>
            <a:ext cx="2256282" cy="1261884"/>
          </a:xfrm>
          <a:prstGeom prst="rect">
            <a:avLst/>
          </a:prstGeom>
          <a:noFill/>
        </p:spPr>
        <p:txBody>
          <a:bodyPr vert="horz" wrap="square" lIns="0" tIns="0" rIns="0" bIns="0" rtlCol="0" anchor="t">
            <a:spAutoFit/>
          </a:bodyPr>
          <a:lstStyle/>
          <a:p>
            <a:pPr defTabSz="685800">
              <a:spcBef>
                <a:spcPts val="225"/>
              </a:spcBef>
              <a:spcAft>
                <a:spcPts val="300"/>
              </a:spcAft>
            </a:pPr>
            <a:r>
              <a:rPr lang="en-US" sz="900" dirty="0">
                <a:solidFill>
                  <a:srgbClr val="525252"/>
                </a:solidFill>
                <a:latin typeface="IntelOne Display Regular" panose="020B0503020203020204"/>
                <a:ea typeface="Intel Clear Light" panose="020B0404020203020204" pitchFamily="34" charset="0"/>
                <a:cs typeface="Intel Clear Light" panose="020B0404020203020204" pitchFamily="34" charset="0"/>
              </a:rPr>
              <a:t>Prebuilt optimized packages for numerical computing, machine/deep learning, HPC, &amp; data analytics</a:t>
            </a:r>
          </a:p>
          <a:p>
            <a:pPr defTabSz="685800" fontAlgn="ctr">
              <a:spcBef>
                <a:spcPts val="225"/>
              </a:spcBef>
            </a:pPr>
            <a:r>
              <a:rPr lang="en-US" sz="900" dirty="0">
                <a:solidFill>
                  <a:srgbClr val="525252"/>
                </a:solidFill>
                <a:latin typeface="IntelOne Display Regular"/>
              </a:rPr>
              <a:t>Data-Parallel Python provides cross-architecture XPU support</a:t>
            </a:r>
          </a:p>
          <a:p>
            <a:pPr defTabSz="685800">
              <a:spcBef>
                <a:spcPts val="225"/>
              </a:spcBef>
              <a:spcAft>
                <a:spcPts val="300"/>
              </a:spcAft>
            </a:pPr>
            <a:r>
              <a:rPr lang="en-US" sz="900" dirty="0">
                <a:solidFill>
                  <a:srgbClr val="525252"/>
                </a:solidFill>
                <a:latin typeface="IntelOne Display Regular" panose="020B0503020203020204"/>
                <a:ea typeface="Intel Clear Light" panose="020B0404020203020204" pitchFamily="34" charset="0"/>
                <a:cs typeface="Intel Clear Light" panose="020B0404020203020204" pitchFamily="34" charset="0"/>
              </a:rPr>
              <a:t>Conda build recipes included in packages</a:t>
            </a:r>
          </a:p>
          <a:p>
            <a:pPr defTabSz="685800">
              <a:spcBef>
                <a:spcPts val="225"/>
              </a:spcBef>
              <a:spcAft>
                <a:spcPts val="300"/>
              </a:spcAft>
            </a:pPr>
            <a:r>
              <a:rPr lang="en-US" sz="900" dirty="0">
                <a:solidFill>
                  <a:srgbClr val="525252"/>
                </a:solidFill>
                <a:latin typeface="IntelOne Display Regular" panose="020B0503020203020204"/>
                <a:ea typeface="Intel Clear Light" panose="020B0404020203020204" pitchFamily="34" charset="0"/>
                <a:cs typeface="Intel Clear Light" panose="020B0404020203020204" pitchFamily="34" charset="0"/>
              </a:rPr>
              <a:t>Free download &amp; free for all uses including commercial deployment</a:t>
            </a:r>
          </a:p>
        </p:txBody>
      </p:sp>
      <p:sp>
        <p:nvSpPr>
          <p:cNvPr id="28" name="TextBox 27">
            <a:extLst>
              <a:ext uri="{FF2B5EF4-FFF2-40B4-BE49-F238E27FC236}">
                <a16:creationId xmlns:a16="http://schemas.microsoft.com/office/drawing/2014/main" id="{1DECE59D-CB3D-4607-8287-30679A02141A}"/>
              </a:ext>
            </a:extLst>
          </p:cNvPr>
          <p:cNvSpPr txBox="1"/>
          <p:nvPr/>
        </p:nvSpPr>
        <p:spPr>
          <a:xfrm>
            <a:off x="5726863" y="1949752"/>
            <a:ext cx="2256282" cy="984885"/>
          </a:xfrm>
          <a:prstGeom prst="rect">
            <a:avLst/>
          </a:prstGeom>
          <a:noFill/>
        </p:spPr>
        <p:txBody>
          <a:bodyPr vert="horz" wrap="square" lIns="0" tIns="0" rIns="0" bIns="0" rtlCol="0" anchor="t">
            <a:spAutoFit/>
          </a:bodyPr>
          <a:lstStyle/>
          <a:p>
            <a:pPr defTabSz="685800">
              <a:spcBef>
                <a:spcPts val="225"/>
              </a:spcBef>
              <a:spcAft>
                <a:spcPts val="225"/>
              </a:spcAft>
            </a:pPr>
            <a:r>
              <a:rPr lang="en-US" sz="900" dirty="0">
                <a:solidFill>
                  <a:srgbClr val="FFFFFF"/>
                </a:solidFill>
                <a:latin typeface="IntelOne Display Regular" panose="020B0503020203020204"/>
                <a:ea typeface="Intel Clear Light" panose="020B0404020203020204" pitchFamily="34" charset="0"/>
                <a:cs typeface="Intel Clear Light" panose="020B0404020203020204" pitchFamily="34" charset="0"/>
              </a:rPr>
              <a:t>Supports Python 3</a:t>
            </a:r>
          </a:p>
          <a:p>
            <a:pPr defTabSz="685800">
              <a:spcBef>
                <a:spcPts val="225"/>
              </a:spcBef>
              <a:spcAft>
                <a:spcPts val="225"/>
              </a:spcAft>
            </a:pPr>
            <a:r>
              <a:rPr lang="en-US" sz="900" dirty="0">
                <a:solidFill>
                  <a:srgbClr val="FFFFFF"/>
                </a:solidFill>
                <a:latin typeface="IntelOne Display Regular" panose="020B0503020203020204"/>
                <a:ea typeface="Intel Clear Light" panose="020B0404020203020204" pitchFamily="34" charset="0"/>
                <a:cs typeface="Intel Clear Light" panose="020B0404020203020204" pitchFamily="34" charset="0"/>
              </a:rPr>
              <a:t>Supports </a:t>
            </a:r>
            <a:r>
              <a:rPr lang="en-US" sz="900" dirty="0" err="1">
                <a:solidFill>
                  <a:srgbClr val="FFFFFF"/>
                </a:solidFill>
                <a:latin typeface="IntelOne Display Regular" panose="020B0503020203020204"/>
                <a:ea typeface="Intel Clear Light" panose="020B0404020203020204" pitchFamily="34" charset="0"/>
                <a:cs typeface="Intel Clear Light" panose="020B0404020203020204" pitchFamily="34" charset="0"/>
              </a:rPr>
              <a:t>conda</a:t>
            </a:r>
            <a:r>
              <a:rPr lang="en-US" sz="900" dirty="0">
                <a:solidFill>
                  <a:srgbClr val="FFFFFF"/>
                </a:solidFill>
                <a:latin typeface="IntelOne Display Regular" panose="020B0503020203020204"/>
                <a:ea typeface="Intel Clear Light" panose="020B0404020203020204" pitchFamily="34" charset="0"/>
                <a:cs typeface="Intel Clear Light" panose="020B0404020203020204" pitchFamily="34" charset="0"/>
              </a:rPr>
              <a:t> &amp; pip package managers</a:t>
            </a:r>
          </a:p>
          <a:p>
            <a:pPr defTabSz="685800">
              <a:spcBef>
                <a:spcPts val="225"/>
              </a:spcBef>
              <a:spcAft>
                <a:spcPts val="225"/>
              </a:spcAft>
            </a:pPr>
            <a:r>
              <a:rPr lang="en-US" sz="900" dirty="0">
                <a:solidFill>
                  <a:srgbClr val="FFFFFF"/>
                </a:solidFill>
                <a:latin typeface="IntelOne Display Regular" panose="020B0503020203020204"/>
                <a:ea typeface="Intel Clear Light" panose="020B0404020203020204" pitchFamily="34" charset="0"/>
                <a:cs typeface="Intel Clear Light" panose="020B0404020203020204" pitchFamily="34" charset="0"/>
              </a:rPr>
              <a:t>Packages available via </a:t>
            </a:r>
            <a:r>
              <a:rPr lang="en-US" sz="900" dirty="0" err="1">
                <a:solidFill>
                  <a:srgbClr val="FFFFFF"/>
                </a:solidFill>
                <a:latin typeface="IntelOne Display Regular" panose="020B0503020203020204"/>
                <a:ea typeface="Intel Clear Light" panose="020B0404020203020204" pitchFamily="34" charset="0"/>
                <a:cs typeface="Intel Clear Light" panose="020B0404020203020204" pitchFamily="34" charset="0"/>
              </a:rPr>
              <a:t>conda</a:t>
            </a:r>
            <a:r>
              <a:rPr lang="en-US" sz="900" dirty="0">
                <a:solidFill>
                  <a:srgbClr val="FFFFFF"/>
                </a:solidFill>
                <a:latin typeface="IntelOne Display Regular" panose="020B0503020203020204"/>
                <a:ea typeface="Intel Clear Light" panose="020B0404020203020204" pitchFamily="34" charset="0"/>
                <a:cs typeface="Intel Clear Light" panose="020B0404020203020204" pitchFamily="34" charset="0"/>
              </a:rPr>
              <a:t>, pip YUM/APT, Docker image on DockerHub</a:t>
            </a:r>
          </a:p>
          <a:p>
            <a:pPr defTabSz="685800">
              <a:spcBef>
                <a:spcPts val="225"/>
              </a:spcBef>
              <a:spcAft>
                <a:spcPts val="225"/>
              </a:spcAft>
            </a:pPr>
            <a:r>
              <a:rPr lang="en-US" sz="900" dirty="0">
                <a:solidFill>
                  <a:srgbClr val="FFFFFF"/>
                </a:solidFill>
                <a:latin typeface="IntelOne Display Regular" panose="020B0503020203020204"/>
                <a:ea typeface="Intel Clear Light" panose="020B0404020203020204" pitchFamily="34" charset="0"/>
                <a:cs typeface="Intel Clear Light" panose="020B0404020203020204" pitchFamily="34" charset="0"/>
              </a:rPr>
              <a:t>Commercial support through</a:t>
            </a:r>
            <a:r>
              <a:rPr lang="en-US" sz="900" dirty="0">
                <a:solidFill>
                  <a:srgbClr val="FFFFFF"/>
                </a:solidFill>
                <a:latin typeface="IntelOne Display Regular" panose="020B0503020203020204"/>
              </a:rPr>
              <a:t> the Intel® oneAPI Base Toolkit</a:t>
            </a:r>
            <a:endParaRPr lang="en-US" sz="900" dirty="0">
              <a:solidFill>
                <a:srgbClr val="FFFFFF"/>
              </a:solidFill>
              <a:highlight>
                <a:srgbClr val="FF0000"/>
              </a:highlight>
              <a:latin typeface="IntelOne Display Regular" panose="020B0503020203020204"/>
              <a:ea typeface="Intel Clear Light" panose="020B0404020203020204" pitchFamily="34" charset="0"/>
              <a:cs typeface="Intel Clear Light" panose="020B0404020203020204" pitchFamily="34" charset="0"/>
            </a:endParaRPr>
          </a:p>
        </p:txBody>
      </p:sp>
      <p:pic>
        <p:nvPicPr>
          <p:cNvPr id="35" name="Graphic 34">
            <a:extLst>
              <a:ext uri="{FF2B5EF4-FFF2-40B4-BE49-F238E27FC236}">
                <a16:creationId xmlns:a16="http://schemas.microsoft.com/office/drawing/2014/main" id="{1BEA08C1-0B1D-41E1-9584-F183F76259AF}"/>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r="79756" b="29675"/>
          <a:stretch/>
        </p:blipFill>
        <p:spPr>
          <a:xfrm>
            <a:off x="3173773" y="3869869"/>
            <a:ext cx="401831" cy="373238"/>
          </a:xfrm>
          <a:prstGeom prst="rect">
            <a:avLst/>
          </a:prstGeom>
        </p:spPr>
      </p:pic>
      <p:sp>
        <p:nvSpPr>
          <p:cNvPr id="36" name="TextBox 35">
            <a:extLst>
              <a:ext uri="{FF2B5EF4-FFF2-40B4-BE49-F238E27FC236}">
                <a16:creationId xmlns:a16="http://schemas.microsoft.com/office/drawing/2014/main" id="{4FA2763A-16B0-4309-99B6-5621C2C818F2}"/>
              </a:ext>
            </a:extLst>
          </p:cNvPr>
          <p:cNvSpPr txBox="1"/>
          <p:nvPr/>
        </p:nvSpPr>
        <p:spPr>
          <a:xfrm>
            <a:off x="3216127" y="4039562"/>
            <a:ext cx="341140" cy="128240"/>
          </a:xfrm>
          <a:prstGeom prst="rect">
            <a:avLst/>
          </a:prstGeom>
          <a:noFill/>
        </p:spPr>
        <p:txBody>
          <a:bodyPr vert="horz" wrap="square" lIns="0" tIns="0" rIns="0" bIns="0" rtlCol="0">
            <a:spAutoFit/>
          </a:bodyPr>
          <a:lstStyle/>
          <a:p>
            <a:pPr algn="ctr" defTabSz="685800">
              <a:lnSpc>
                <a:spcPts val="975"/>
              </a:lnSpc>
            </a:pPr>
            <a:r>
              <a:rPr lang="en-US" sz="1200" dirty="0">
                <a:solidFill>
                  <a:srgbClr val="FFFFFF">
                    <a:lumMod val="95000"/>
                  </a:srgbClr>
                </a:solidFill>
                <a:latin typeface="Intel Clear Pro" panose="020B0804020202060201" pitchFamily="34" charset="0"/>
                <a:ea typeface="Intel Clear Pro" panose="020B0804020202060201" pitchFamily="34" charset="0"/>
                <a:cs typeface="Intel Clear Pro" panose="020B0804020202060201" pitchFamily="34" charset="0"/>
              </a:rPr>
              <a:t>CPU</a:t>
            </a:r>
          </a:p>
        </p:txBody>
      </p:sp>
      <p:pic>
        <p:nvPicPr>
          <p:cNvPr id="38" name="Graphic 37">
            <a:extLst>
              <a:ext uri="{FF2B5EF4-FFF2-40B4-BE49-F238E27FC236}">
                <a16:creationId xmlns:a16="http://schemas.microsoft.com/office/drawing/2014/main" id="{074259B1-1C7F-4E19-837A-74EEC32D975C}"/>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50415" r="29326" b="29675"/>
          <a:stretch/>
        </p:blipFill>
        <p:spPr>
          <a:xfrm>
            <a:off x="4601197" y="3868739"/>
            <a:ext cx="402134" cy="373238"/>
          </a:xfrm>
          <a:prstGeom prst="rect">
            <a:avLst/>
          </a:prstGeom>
        </p:spPr>
      </p:pic>
      <p:sp>
        <p:nvSpPr>
          <p:cNvPr id="39" name="TextBox 38">
            <a:extLst>
              <a:ext uri="{FF2B5EF4-FFF2-40B4-BE49-F238E27FC236}">
                <a16:creationId xmlns:a16="http://schemas.microsoft.com/office/drawing/2014/main" id="{1D52DA78-9DD8-4FF2-A759-91B3901118F5}"/>
              </a:ext>
            </a:extLst>
          </p:cNvPr>
          <p:cNvSpPr txBox="1"/>
          <p:nvPr/>
        </p:nvSpPr>
        <p:spPr>
          <a:xfrm>
            <a:off x="4884702" y="4039562"/>
            <a:ext cx="677162" cy="128240"/>
          </a:xfrm>
          <a:prstGeom prst="rect">
            <a:avLst/>
          </a:prstGeom>
          <a:noFill/>
        </p:spPr>
        <p:txBody>
          <a:bodyPr vert="horz" wrap="square" lIns="0" tIns="0" rIns="0" bIns="0" rtlCol="0">
            <a:spAutoFit/>
          </a:bodyPr>
          <a:lstStyle/>
          <a:p>
            <a:pPr algn="ctr" defTabSz="685800">
              <a:lnSpc>
                <a:spcPts val="975"/>
              </a:lnSpc>
            </a:pPr>
            <a:r>
              <a:rPr lang="en-US" sz="1200" dirty="0">
                <a:solidFill>
                  <a:srgbClr val="FFFFFF">
                    <a:lumMod val="95000"/>
                  </a:srgbClr>
                </a:solidFill>
                <a:latin typeface="Intel Clear Pro" panose="020B0804020202060201" pitchFamily="34" charset="0"/>
                <a:ea typeface="Intel Clear Pro" panose="020B0804020202060201" pitchFamily="34" charset="0"/>
                <a:cs typeface="Intel Clear Pro" panose="020B0804020202060201" pitchFamily="34" charset="0"/>
              </a:rPr>
              <a:t>Other accel.</a:t>
            </a:r>
          </a:p>
        </p:txBody>
      </p:sp>
      <p:pic>
        <p:nvPicPr>
          <p:cNvPr id="40" name="Graphic 39">
            <a:extLst>
              <a:ext uri="{FF2B5EF4-FFF2-40B4-BE49-F238E27FC236}">
                <a16:creationId xmlns:a16="http://schemas.microsoft.com/office/drawing/2014/main" id="{970A254F-AC14-47E0-8954-A397C73ACB78}"/>
              </a:ext>
            </a:extLst>
          </p:cNvPr>
          <p:cNvPicPr>
            <a:picLocks noChangeAspect="1"/>
          </p:cNvPicPr>
          <p:nvPr/>
        </p:nvPicPr>
        <p:blipFill rotWithShape="1">
          <a:blip r:embed="rId3">
            <a:extLst>
              <a:ext uri="{96DAC541-7B7A-43D3-8B79-37D633B846F1}">
                <asvg:svgBlip xmlns:asvg="http://schemas.microsoft.com/office/drawing/2016/SVG/main" r:embed="rId4"/>
              </a:ext>
            </a:extLst>
          </a:blip>
          <a:srcRect l="24175" r="55276" b="29675"/>
          <a:stretch/>
        </p:blipFill>
        <p:spPr>
          <a:xfrm>
            <a:off x="3857802" y="3869991"/>
            <a:ext cx="407896" cy="373238"/>
          </a:xfrm>
          <a:prstGeom prst="rect">
            <a:avLst/>
          </a:prstGeom>
        </p:spPr>
      </p:pic>
      <p:grpSp>
        <p:nvGrpSpPr>
          <p:cNvPr id="44" name="Group 43">
            <a:extLst>
              <a:ext uri="{FF2B5EF4-FFF2-40B4-BE49-F238E27FC236}">
                <a16:creationId xmlns:a16="http://schemas.microsoft.com/office/drawing/2014/main" id="{AFE0A327-6704-423A-BBB8-9C0CD5A6630C}"/>
              </a:ext>
            </a:extLst>
          </p:cNvPr>
          <p:cNvGrpSpPr/>
          <p:nvPr/>
        </p:nvGrpSpPr>
        <p:grpSpPr>
          <a:xfrm rot="5400000">
            <a:off x="8154858" y="3975540"/>
            <a:ext cx="514350" cy="827712"/>
            <a:chOff x="7261366" y="4598653"/>
            <a:chExt cx="685800" cy="1103615"/>
          </a:xfrm>
        </p:grpSpPr>
        <p:sp>
          <p:nvSpPr>
            <p:cNvPr id="45" name="Rectangle 44">
              <a:extLst>
                <a:ext uri="{FF2B5EF4-FFF2-40B4-BE49-F238E27FC236}">
                  <a16:creationId xmlns:a16="http://schemas.microsoft.com/office/drawing/2014/main" id="{261D2745-891B-456C-A025-CB94CB21A6C3}"/>
                </a:ext>
              </a:extLst>
            </p:cNvPr>
            <p:cNvSpPr/>
            <p:nvPr/>
          </p:nvSpPr>
          <p:spPr>
            <a:xfrm>
              <a:off x="7489966" y="5107234"/>
              <a:ext cx="457200" cy="595034"/>
            </a:xfrm>
            <a:prstGeom prst="rect">
              <a:avLst/>
            </a:prstGeom>
            <a:solidFill>
              <a:srgbClr val="00285A"/>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dirty="0">
                <a:solidFill>
                  <a:srgbClr val="FFFFFF"/>
                </a:solidFill>
                <a:latin typeface="Helvetica Neue Medium"/>
                <a:ea typeface="Helvetica Neue Medium"/>
                <a:cs typeface="Helvetica Neue Medium"/>
                <a:sym typeface="Helvetica Neue Medium"/>
              </a:endParaRPr>
            </a:p>
          </p:txBody>
        </p:sp>
        <p:sp>
          <p:nvSpPr>
            <p:cNvPr id="46" name="Rectangle 45">
              <a:extLst>
                <a:ext uri="{FF2B5EF4-FFF2-40B4-BE49-F238E27FC236}">
                  <a16:creationId xmlns:a16="http://schemas.microsoft.com/office/drawing/2014/main" id="{D6277637-1865-4345-AFA7-27E4912CA037}"/>
                </a:ext>
              </a:extLst>
            </p:cNvPr>
            <p:cNvSpPr/>
            <p:nvPr/>
          </p:nvSpPr>
          <p:spPr>
            <a:xfrm>
              <a:off x="7261366" y="4767817"/>
              <a:ext cx="228600" cy="595034"/>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47" name="Rectangle 46">
              <a:extLst>
                <a:ext uri="{FF2B5EF4-FFF2-40B4-BE49-F238E27FC236}">
                  <a16:creationId xmlns:a16="http://schemas.microsoft.com/office/drawing/2014/main" id="{7FEEB6A3-A830-4BA0-A5AB-9EC663289797}"/>
                </a:ext>
              </a:extLst>
            </p:cNvPr>
            <p:cNvSpPr/>
            <p:nvPr/>
          </p:nvSpPr>
          <p:spPr>
            <a:xfrm>
              <a:off x="7489966" y="4598653"/>
              <a:ext cx="109728" cy="595034"/>
            </a:xfrm>
            <a:prstGeom prst="rect">
              <a:avLst/>
            </a:prstGeom>
            <a:solidFill>
              <a:srgbClr val="00285A"/>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grpSp>
      <p:sp>
        <p:nvSpPr>
          <p:cNvPr id="37" name="TextBox 36">
            <a:extLst>
              <a:ext uri="{FF2B5EF4-FFF2-40B4-BE49-F238E27FC236}">
                <a16:creationId xmlns:a16="http://schemas.microsoft.com/office/drawing/2014/main" id="{0BA781FF-C1F7-46A2-99C5-338AD89387D9}"/>
              </a:ext>
            </a:extLst>
          </p:cNvPr>
          <p:cNvSpPr txBox="1"/>
          <p:nvPr/>
        </p:nvSpPr>
        <p:spPr>
          <a:xfrm>
            <a:off x="3933964" y="4039562"/>
            <a:ext cx="272294" cy="128240"/>
          </a:xfrm>
          <a:prstGeom prst="rect">
            <a:avLst/>
          </a:prstGeom>
          <a:noFill/>
        </p:spPr>
        <p:txBody>
          <a:bodyPr vert="horz" wrap="square" lIns="0" tIns="0" rIns="0" bIns="0" rtlCol="0">
            <a:spAutoFit/>
          </a:bodyPr>
          <a:lstStyle/>
          <a:p>
            <a:pPr algn="ctr" defTabSz="685800">
              <a:lnSpc>
                <a:spcPts val="975"/>
              </a:lnSpc>
            </a:pPr>
            <a:r>
              <a:rPr lang="en-US" sz="1200" dirty="0">
                <a:solidFill>
                  <a:srgbClr val="FFFFFF">
                    <a:lumMod val="95000"/>
                  </a:srgbClr>
                </a:solidFill>
                <a:latin typeface="Intel Clear Pro" panose="020B0804020202060201" pitchFamily="34" charset="0"/>
                <a:ea typeface="Intel Clear Pro" panose="020B0804020202060201" pitchFamily="34" charset="0"/>
                <a:cs typeface="Intel Clear Pro" panose="020B0804020202060201" pitchFamily="34" charset="0"/>
              </a:rPr>
              <a:t>GPU</a:t>
            </a:r>
          </a:p>
        </p:txBody>
      </p:sp>
      <p:sp>
        <p:nvSpPr>
          <p:cNvPr id="49" name="TextBox 48">
            <a:extLst>
              <a:ext uri="{FF2B5EF4-FFF2-40B4-BE49-F238E27FC236}">
                <a16:creationId xmlns:a16="http://schemas.microsoft.com/office/drawing/2014/main" id="{10F7F2D3-FC6C-421A-AA63-878B3410EDC9}"/>
              </a:ext>
            </a:extLst>
          </p:cNvPr>
          <p:cNvSpPr txBox="1"/>
          <p:nvPr/>
        </p:nvSpPr>
        <p:spPr>
          <a:xfrm>
            <a:off x="428625" y="836128"/>
            <a:ext cx="1938031" cy="276999"/>
          </a:xfrm>
          <a:prstGeom prst="rect">
            <a:avLst/>
          </a:prstGeom>
          <a:noFill/>
        </p:spPr>
        <p:txBody>
          <a:bodyPr vert="horz" wrap="none" lIns="0" tIns="0" rIns="0" bIns="0" rtlCol="0">
            <a:spAutoFit/>
          </a:bodyPr>
          <a:lstStyle/>
          <a:p>
            <a:pPr defTabSz="685800"/>
            <a:r>
              <a:rPr lang="en-US" dirty="0">
                <a:solidFill>
                  <a:srgbClr val="0068B5"/>
                </a:solidFill>
                <a:latin typeface="Intel Clear Light"/>
                <a:ea typeface="Intel Clear Light" panose="020B0404020203020204" pitchFamily="34" charset="0"/>
                <a:cs typeface="Intel Clear Light" panose="020B0404020203020204" pitchFamily="34" charset="0"/>
              </a:rPr>
              <a:t>Developer Benefits</a:t>
            </a:r>
          </a:p>
        </p:txBody>
      </p:sp>
    </p:spTree>
    <p:extLst>
      <p:ext uri="{BB962C8B-B14F-4D97-AF65-F5344CB8AC3E}">
        <p14:creationId xmlns:p14="http://schemas.microsoft.com/office/powerpoint/2010/main" val="1996915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5614" y="1013114"/>
            <a:ext cx="3566551" cy="3146192"/>
          </a:xfrm>
        </p:spPr>
        <p:txBody>
          <a:bodyPr>
            <a:noAutofit/>
          </a:bodyPr>
          <a:lstStyle/>
          <a:p>
            <a:pPr>
              <a:spcBef>
                <a:spcPts val="1200"/>
              </a:spcBef>
              <a:spcAft>
                <a:spcPts val="600"/>
              </a:spcAft>
            </a:pPr>
            <a:r>
              <a:rPr lang="en-US" dirty="0">
                <a:solidFill>
                  <a:schemeClr val="bg1"/>
                </a:solidFill>
              </a:rPr>
              <a:t>The layers of quantitative Python*</a:t>
            </a:r>
          </a:p>
          <a:p>
            <a:pPr marL="285750" indent="-285750">
              <a:spcBef>
                <a:spcPts val="600"/>
              </a:spcBef>
              <a:spcAft>
                <a:spcPts val="600"/>
              </a:spcAft>
              <a:buFont typeface="Wingdings" panose="05000000000000000000" pitchFamily="2" charset="2"/>
              <a:buChar char="§"/>
            </a:pPr>
            <a:r>
              <a:rPr lang="en-US" sz="1200" dirty="0">
                <a:solidFill>
                  <a:schemeClr val="bg1"/>
                </a:solidFill>
              </a:rPr>
              <a:t>The Python* language is interpreted and has many type checks to make it flexible</a:t>
            </a:r>
          </a:p>
          <a:p>
            <a:pPr marL="285750" indent="-285750">
              <a:spcBef>
                <a:spcPts val="600"/>
              </a:spcBef>
              <a:spcAft>
                <a:spcPts val="600"/>
              </a:spcAft>
              <a:buFont typeface="Wingdings" panose="05000000000000000000" pitchFamily="2" charset="2"/>
              <a:buChar char="§"/>
            </a:pPr>
            <a:r>
              <a:rPr lang="en-US" sz="1200" dirty="0">
                <a:solidFill>
                  <a:schemeClr val="bg1"/>
                </a:solidFill>
              </a:rPr>
              <a:t>Each level has various tradeoffs; </a:t>
            </a:r>
            <a:r>
              <a:rPr lang="en-US" sz="1200" i="1" dirty="0" err="1">
                <a:solidFill>
                  <a:schemeClr val="bg1"/>
                </a:solidFill>
              </a:rPr>
              <a:t>NumPy</a:t>
            </a:r>
            <a:r>
              <a:rPr lang="en-US" sz="1200" i="1" dirty="0">
                <a:solidFill>
                  <a:schemeClr val="bg1"/>
                </a:solidFill>
              </a:rPr>
              <a:t>*</a:t>
            </a:r>
            <a:r>
              <a:rPr lang="en-US" sz="1200" i="1" baseline="-25000" dirty="0">
                <a:solidFill>
                  <a:schemeClr val="bg1"/>
                </a:solidFill>
              </a:rPr>
              <a:t> </a:t>
            </a:r>
            <a:r>
              <a:rPr lang="en-US" sz="1200" dirty="0">
                <a:solidFill>
                  <a:schemeClr val="bg1"/>
                </a:solidFill>
              </a:rPr>
              <a:t>value proposition is immediately seen</a:t>
            </a:r>
          </a:p>
          <a:p>
            <a:pPr marL="285750" indent="-285750">
              <a:spcBef>
                <a:spcPts val="600"/>
              </a:spcBef>
              <a:spcAft>
                <a:spcPts val="600"/>
              </a:spcAft>
              <a:buFont typeface="Wingdings" panose="05000000000000000000" pitchFamily="2" charset="2"/>
              <a:buChar char="§"/>
            </a:pPr>
            <a:r>
              <a:rPr lang="en-US" sz="1200" dirty="0">
                <a:solidFill>
                  <a:schemeClr val="bg1"/>
                </a:solidFill>
              </a:rPr>
              <a:t>For best performance, escaping the Python* layer early is best method</a:t>
            </a:r>
          </a:p>
          <a:p>
            <a:endParaRPr lang="en-US" b="1" dirty="0">
              <a:solidFill>
                <a:schemeClr val="bg1"/>
              </a:solidFill>
            </a:endParaRPr>
          </a:p>
        </p:txBody>
      </p:sp>
      <p:sp>
        <p:nvSpPr>
          <p:cNvPr id="2" name="Slide Number Placeholder 1"/>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E2556C5-CE8C-6547-B838-EA80C61A4AF7}" type="slidenum">
              <a:rPr kumimoji="0" lang="en-US" sz="800" b="0" i="0" u="none" strike="noStrike" kern="1200" cap="none" spc="0" normalizeH="0" baseline="0" noProof="0" smtClean="0">
                <a:ln>
                  <a:noFill/>
                </a:ln>
                <a:solidFill>
                  <a:prstClr val="white"/>
                </a:solidFill>
                <a:effectLst/>
                <a:uLnTx/>
                <a:uFillTx/>
                <a:latin typeface="Intel Clear"/>
                <a:ea typeface="+mn-ea"/>
                <a:cs typeface="Intel Clear Light" panose="020B0404020203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800" b="0" i="0" u="none" strike="noStrike" kern="1200" cap="none" spc="0" normalizeH="0" baseline="0" noProof="0" dirty="0">
              <a:ln>
                <a:noFill/>
              </a:ln>
              <a:solidFill>
                <a:prstClr val="white"/>
              </a:solidFill>
              <a:effectLst/>
              <a:uLnTx/>
              <a:uFillTx/>
              <a:latin typeface="Intel Clear"/>
              <a:ea typeface="+mn-ea"/>
              <a:cs typeface="Intel Clear Light" panose="020B0404020203020204" pitchFamily="34" charset="0"/>
            </a:endParaRPr>
          </a:p>
        </p:txBody>
      </p:sp>
      <p:sp>
        <p:nvSpPr>
          <p:cNvPr id="4" name="Title 3"/>
          <p:cNvSpPr>
            <a:spLocks noGrp="1"/>
          </p:cNvSpPr>
          <p:nvPr>
            <p:ph type="title"/>
          </p:nvPr>
        </p:nvSpPr>
        <p:spPr>
          <a:xfrm>
            <a:off x="455614" y="144434"/>
            <a:ext cx="8229600" cy="868680"/>
          </a:xfrm>
        </p:spPr>
        <p:txBody>
          <a:bodyPr/>
          <a:lstStyle/>
          <a:p>
            <a:r>
              <a:rPr lang="en-US" b="1" spc="-20" dirty="0">
                <a:solidFill>
                  <a:schemeClr val="bg1"/>
                </a:solidFill>
                <a:latin typeface="Intel Clear Light" panose="020B0404020203020204" pitchFamily="34" charset="0"/>
                <a:cs typeface="Intel Clear Light" panose="020B0404020203020204" pitchFamily="34" charset="0"/>
              </a:rPr>
              <a:t>Performance Optimization:</a:t>
            </a:r>
            <a:br>
              <a:rPr lang="en-US" i="1" dirty="0">
                <a:solidFill>
                  <a:schemeClr val="bg1"/>
                </a:solidFill>
                <a:latin typeface="Intel Clear Light" panose="020B0404020203020204" pitchFamily="34" charset="0"/>
                <a:cs typeface="Intel Clear Light" panose="020B0404020203020204" pitchFamily="34" charset="0"/>
              </a:rPr>
            </a:br>
            <a:r>
              <a:rPr lang="en-US" i="1" dirty="0">
                <a:solidFill>
                  <a:srgbClr val="009FDF"/>
                </a:solidFill>
                <a:latin typeface="Intel Clear Light" panose="020B0404020203020204" pitchFamily="34" charset="0"/>
                <a:cs typeface="Intel Clear Light" panose="020B0404020203020204" pitchFamily="34" charset="0"/>
              </a:rPr>
              <a:t>Introduction to Python* Performance, cont.</a:t>
            </a:r>
          </a:p>
        </p:txBody>
      </p:sp>
      <p:graphicFrame>
        <p:nvGraphicFramePr>
          <p:cNvPr id="5" name="Diagram 4"/>
          <p:cNvGraphicFramePr/>
          <p:nvPr/>
        </p:nvGraphicFramePr>
        <p:xfrm>
          <a:off x="4118653" y="1013114"/>
          <a:ext cx="2545080" cy="303555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6" name="TextBox 5"/>
          <p:cNvSpPr txBox="1"/>
          <p:nvPr/>
        </p:nvSpPr>
        <p:spPr>
          <a:xfrm>
            <a:off x="6285781" y="1039473"/>
            <a:ext cx="2770632"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 Clear"/>
                <a:ea typeface="+mn-ea"/>
                <a:cs typeface="+mn-cs"/>
              </a:rPr>
              <a:t>Enforces </a:t>
            </a:r>
            <a:r>
              <a:rPr kumimoji="0" lang="en-US" sz="1200" b="0" i="1" u="none" strike="noStrike" kern="1200" cap="none" spc="0" normalizeH="0" baseline="0" noProof="0" dirty="0">
                <a:ln>
                  <a:noFill/>
                </a:ln>
                <a:solidFill>
                  <a:prstClr val="white"/>
                </a:solidFill>
                <a:effectLst/>
                <a:uLnTx/>
                <a:uFillTx/>
                <a:latin typeface="Intel Clear"/>
                <a:ea typeface="+mn-ea"/>
                <a:cs typeface="+mn-cs"/>
              </a:rPr>
              <a:t>Global Interpreter Lock </a:t>
            </a:r>
            <a:r>
              <a:rPr kumimoji="0" lang="en-US" sz="1200" b="0" i="0" u="none" strike="noStrike" kern="1200" cap="none" spc="0" normalizeH="0" baseline="0" noProof="0" dirty="0">
                <a:ln>
                  <a:noFill/>
                </a:ln>
                <a:solidFill>
                  <a:prstClr val="white"/>
                </a:solidFill>
                <a:effectLst/>
                <a:uLnTx/>
                <a:uFillTx/>
                <a:latin typeface="Intel Clear"/>
                <a:ea typeface="+mn-ea"/>
                <a:cs typeface="+mn-cs"/>
              </a:rPr>
              <a:t>(GIL)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 Clear"/>
                <a:ea typeface="+mn-ea"/>
                <a:cs typeface="+mn-cs"/>
              </a:rPr>
              <a:t>and is single-threaded, abstraction overhead. No advanced types.</a:t>
            </a:r>
          </a:p>
        </p:txBody>
      </p:sp>
      <p:sp>
        <p:nvSpPr>
          <p:cNvPr id="7" name="TextBox 6"/>
          <p:cNvSpPr txBox="1"/>
          <p:nvPr/>
        </p:nvSpPr>
        <p:spPr>
          <a:xfrm>
            <a:off x="6491411" y="2076133"/>
            <a:ext cx="2423160"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 Clear"/>
                <a:ea typeface="+mn-ea"/>
                <a:cs typeface="+mn-cs"/>
              </a:rPr>
              <a:t>Gets around the GIL </a:t>
            </a:r>
            <a:br>
              <a:rPr kumimoji="0" lang="en-US" sz="1200" b="0" i="0" u="none" strike="noStrike" kern="1200" cap="none" spc="0" normalizeH="0" baseline="0" noProof="0" dirty="0">
                <a:ln>
                  <a:noFill/>
                </a:ln>
                <a:solidFill>
                  <a:prstClr val="white"/>
                </a:solidFill>
                <a:effectLst/>
                <a:uLnTx/>
                <a:uFillTx/>
                <a:latin typeface="Intel Clear"/>
                <a:ea typeface="+mn-ea"/>
                <a:cs typeface="+mn-cs"/>
              </a:rPr>
            </a:br>
            <a:r>
              <a:rPr kumimoji="0" lang="en-US" sz="1200" b="0" i="0" u="none" strike="noStrike" kern="1200" cap="none" spc="0" normalizeH="0" baseline="0" noProof="0" dirty="0">
                <a:ln>
                  <a:noFill/>
                </a:ln>
                <a:solidFill>
                  <a:prstClr val="white"/>
                </a:solidFill>
                <a:effectLst/>
                <a:uLnTx/>
                <a:uFillTx/>
                <a:latin typeface="Intel Clear"/>
                <a:ea typeface="+mn-ea"/>
                <a:cs typeface="+mn-cs"/>
              </a:rPr>
              <a:t>(multi-thread and multi-core)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white"/>
                </a:solidFill>
                <a:effectLst/>
                <a:uLnTx/>
                <a:uFillTx/>
                <a:latin typeface="Intel Clear"/>
                <a:ea typeface="+mn-ea"/>
                <a:cs typeface="+mn-cs"/>
              </a:rPr>
              <a:t>BLAS API </a:t>
            </a:r>
            <a:r>
              <a:rPr kumimoji="0" lang="en-US" sz="1200" b="0" i="0" u="none" strike="noStrike" kern="1200" cap="none" spc="0" normalizeH="0" baseline="0" noProof="0" dirty="0">
                <a:ln>
                  <a:noFill/>
                </a:ln>
                <a:solidFill>
                  <a:prstClr val="white"/>
                </a:solidFill>
                <a:effectLst/>
                <a:uLnTx/>
                <a:uFillTx/>
                <a:latin typeface="Intel Clear"/>
                <a:ea typeface="+mn-ea"/>
                <a:cs typeface="+mn-cs"/>
              </a:rPr>
              <a:t>can be the bottleneck</a:t>
            </a:r>
          </a:p>
        </p:txBody>
      </p:sp>
      <p:sp>
        <p:nvSpPr>
          <p:cNvPr id="8" name="TextBox 7"/>
          <p:cNvSpPr txBox="1"/>
          <p:nvPr/>
        </p:nvSpPr>
        <p:spPr>
          <a:xfrm>
            <a:off x="6667979" y="3143643"/>
            <a:ext cx="2516844" cy="1015663"/>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 Clear"/>
                <a:ea typeface="+mn-ea"/>
                <a:cs typeface="+mn-cs"/>
              </a:rPr>
              <a:t>Gets around BLAS API bottleneck</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 Clear"/>
                <a:ea typeface="+mn-ea"/>
                <a:cs typeface="+mn-cs"/>
              </a:rPr>
              <a:t>Much stricter typing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 Clear"/>
                <a:ea typeface="+mn-ea"/>
                <a:cs typeface="+mn-cs"/>
              </a:rPr>
              <a:t>Fastest performance level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prstClr val="white"/>
                </a:solidFill>
                <a:effectLst/>
                <a:uLnTx/>
                <a:uFillTx/>
                <a:latin typeface="Intel Clear"/>
                <a:ea typeface="+mn-ea"/>
                <a:cs typeface="+mn-cs"/>
              </a:rPr>
              <a:t>Dispatches</a:t>
            </a:r>
            <a:r>
              <a:rPr kumimoji="0" lang="en-US" sz="1200" b="0" i="0" u="none" strike="noStrike" kern="1200" cap="none" spc="0" normalizeH="0" baseline="0" noProof="0" dirty="0">
                <a:ln>
                  <a:noFill/>
                </a:ln>
                <a:solidFill>
                  <a:prstClr val="white"/>
                </a:solidFill>
                <a:effectLst/>
                <a:uLnTx/>
                <a:uFillTx/>
                <a:latin typeface="Intel Clear"/>
                <a:ea typeface="+mn-ea"/>
                <a:cs typeface="+mn-cs"/>
              </a:rPr>
              <a:t> to hardware vectorization</a:t>
            </a:r>
          </a:p>
        </p:txBody>
      </p:sp>
      <p:sp>
        <p:nvSpPr>
          <p:cNvPr id="10" name="TextBox 9"/>
          <p:cNvSpPr txBox="1"/>
          <p:nvPr/>
        </p:nvSpPr>
        <p:spPr>
          <a:xfrm>
            <a:off x="6542029" y="2625891"/>
            <a:ext cx="2331720" cy="33855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Intel Clear"/>
                <a:ea typeface="+mn-ea"/>
                <a:cs typeface="+mn-cs"/>
              </a:rPr>
              <a:t>*Basic Linear Algebra Subprograms (BLAS)</a:t>
            </a:r>
            <a:br>
              <a:rPr kumimoji="0" lang="en-US" sz="800" b="0" i="0" u="none" strike="noStrike" kern="1200" cap="none" spc="0" normalizeH="0" baseline="0" noProof="0" dirty="0">
                <a:ln>
                  <a:noFill/>
                </a:ln>
                <a:solidFill>
                  <a:prstClr val="white"/>
                </a:solidFill>
                <a:effectLst/>
                <a:uLnTx/>
                <a:uFillTx/>
                <a:latin typeface="Intel Clear"/>
                <a:ea typeface="+mn-ea"/>
                <a:cs typeface="+mn-cs"/>
              </a:rPr>
            </a:br>
            <a:r>
              <a:rPr kumimoji="0" lang="en-US" sz="800" b="0" i="0" u="none" strike="noStrike" kern="1200" cap="none" spc="0" normalizeH="0" baseline="0" noProof="0" dirty="0">
                <a:ln>
                  <a:noFill/>
                </a:ln>
                <a:solidFill>
                  <a:prstClr val="white"/>
                </a:solidFill>
                <a:effectLst/>
                <a:uLnTx/>
                <a:uFillTx/>
                <a:latin typeface="Intel Clear"/>
                <a:ea typeface="+mn-ea"/>
                <a:cs typeface="+mn-cs"/>
              </a:rPr>
              <a:t>[CBLAS]</a:t>
            </a:r>
          </a:p>
        </p:txBody>
      </p:sp>
      <p:sp>
        <p:nvSpPr>
          <p:cNvPr id="11" name="Rectangle 10"/>
          <p:cNvSpPr/>
          <p:nvPr/>
        </p:nvSpPr>
        <p:spPr>
          <a:xfrm>
            <a:off x="151343" y="4257649"/>
            <a:ext cx="6373861" cy="300082"/>
          </a:xfrm>
          <a:prstGeom prst="rect">
            <a:avLst/>
          </a:prstGeom>
          <a:ln/>
        </p:spPr>
        <p:style>
          <a:lnRef idx="1">
            <a:schemeClr val="accent4"/>
          </a:lnRef>
          <a:fillRef idx="3">
            <a:schemeClr val="accent4"/>
          </a:fillRef>
          <a:effectRef idx="2">
            <a:schemeClr val="accent4"/>
          </a:effectRef>
          <a:fontRef idx="minor">
            <a:schemeClr val="lt1"/>
          </a:fontRef>
        </p:style>
        <p:txBody>
          <a:bodyPr wrap="none">
            <a:spAutoFit/>
          </a:bodyPr>
          <a:lstStyle/>
          <a:p>
            <a:pPr marL="0" marR="0" lvl="0" indent="0" algn="ctr" defTabSz="457200" rtl="0" eaLnBrk="1" fontAlgn="auto" latinLnBrk="0" hangingPunct="1">
              <a:lnSpc>
                <a:spcPct val="100000"/>
              </a:lnSpc>
              <a:spcBef>
                <a:spcPts val="0"/>
              </a:spcBef>
              <a:spcAft>
                <a:spcPts val="90"/>
              </a:spcAft>
              <a:buClrTx/>
              <a:buSzTx/>
              <a:buFontTx/>
              <a:buNone/>
              <a:tabLst/>
              <a:defRPr/>
            </a:pPr>
            <a:r>
              <a:rPr kumimoji="0" lang="en-US" sz="1350" b="1" i="0" u="none" strike="noStrike" kern="1200" cap="none" spc="0" normalizeH="0" baseline="0" noProof="0" dirty="0">
                <a:ln>
                  <a:noFill/>
                </a:ln>
                <a:solidFill>
                  <a:srgbClr val="003C71"/>
                </a:solidFill>
                <a:effectLst/>
                <a:uLnTx/>
                <a:uFillTx/>
                <a:latin typeface="Intel Clear"/>
                <a:ea typeface="+mn-ea"/>
                <a:cs typeface="+mn-cs"/>
              </a:rPr>
              <a:t>Intel® </a:t>
            </a:r>
            <a:r>
              <a:rPr kumimoji="0" lang="en-US" sz="1350" b="1" i="0" u="none" strike="noStrike" kern="1200" cap="none" spc="0" normalizeH="0" baseline="0" noProof="0" dirty="0" err="1">
                <a:ln>
                  <a:noFill/>
                </a:ln>
                <a:solidFill>
                  <a:srgbClr val="003C71"/>
                </a:solidFill>
                <a:effectLst/>
                <a:uLnTx/>
                <a:uFillTx/>
                <a:latin typeface="Intel Clear"/>
                <a:ea typeface="+mn-ea"/>
                <a:cs typeface="+mn-cs"/>
              </a:rPr>
              <a:t>oneMKL</a:t>
            </a:r>
            <a:r>
              <a:rPr kumimoji="0" lang="en-US" sz="1350" b="1" i="0" u="none" strike="noStrike" kern="1200" cap="none" spc="0" normalizeH="0" baseline="0" noProof="0" dirty="0">
                <a:ln>
                  <a:noFill/>
                </a:ln>
                <a:solidFill>
                  <a:srgbClr val="003C71"/>
                </a:solidFill>
                <a:effectLst/>
                <a:uLnTx/>
                <a:uFillTx/>
                <a:latin typeface="Intel Clear"/>
                <a:ea typeface="+mn-ea"/>
                <a:cs typeface="+mn-cs"/>
              </a:rPr>
              <a:t> included with Anaconda* standard bundle; is Free for Python*</a:t>
            </a:r>
          </a:p>
        </p:txBody>
      </p:sp>
    </p:spTree>
    <p:extLst>
      <p:ext uri="{BB962C8B-B14F-4D97-AF65-F5344CB8AC3E}">
        <p14:creationId xmlns:p14="http://schemas.microsoft.com/office/powerpoint/2010/main" val="34493752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id="{03CB2929-CED9-44F1-95B8-FCF51584D7B2}"/>
              </a:ext>
            </a:extLst>
          </p:cNvPr>
          <p:cNvSpPr/>
          <p:nvPr/>
        </p:nvSpPr>
        <p:spPr>
          <a:xfrm>
            <a:off x="495762" y="3229412"/>
            <a:ext cx="6109466" cy="446276"/>
          </a:xfrm>
          <a:prstGeom prst="rect">
            <a:avLst/>
          </a:prstGeom>
          <a:solidFill>
            <a:schemeClr val="bg1">
              <a:lumMod val="8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619125" rtl="0" eaLnBrk="1"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40" name="Rectangle 39">
            <a:extLst>
              <a:ext uri="{FF2B5EF4-FFF2-40B4-BE49-F238E27FC236}">
                <a16:creationId xmlns:a16="http://schemas.microsoft.com/office/drawing/2014/main" id="{3A9982C5-6EC3-440C-BA9C-E33E248D8AA7}"/>
              </a:ext>
            </a:extLst>
          </p:cNvPr>
          <p:cNvSpPr/>
          <p:nvPr/>
        </p:nvSpPr>
        <p:spPr>
          <a:xfrm>
            <a:off x="487924" y="2677031"/>
            <a:ext cx="6117305"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619125" rtl="0" eaLnBrk="1"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39" name="Rectangle 38">
            <a:extLst>
              <a:ext uri="{FF2B5EF4-FFF2-40B4-BE49-F238E27FC236}">
                <a16:creationId xmlns:a16="http://schemas.microsoft.com/office/drawing/2014/main" id="{15EF86FF-589F-4FC8-9C39-7BC9B4EEC895}"/>
              </a:ext>
            </a:extLst>
          </p:cNvPr>
          <p:cNvSpPr/>
          <p:nvPr/>
        </p:nvSpPr>
        <p:spPr>
          <a:xfrm>
            <a:off x="488282" y="2124309"/>
            <a:ext cx="6117306" cy="446276"/>
          </a:xfrm>
          <a:prstGeom prst="rect">
            <a:avLst/>
          </a:prstGeom>
          <a:solidFill>
            <a:schemeClr val="bg1">
              <a:lumMod val="8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619125" rtl="0" eaLnBrk="1"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37" name="Rectangle 36">
            <a:extLst>
              <a:ext uri="{FF2B5EF4-FFF2-40B4-BE49-F238E27FC236}">
                <a16:creationId xmlns:a16="http://schemas.microsoft.com/office/drawing/2014/main" id="{F549547B-7FAE-49C4-85B8-F7E514B0AB0D}"/>
              </a:ext>
            </a:extLst>
          </p:cNvPr>
          <p:cNvSpPr/>
          <p:nvPr/>
        </p:nvSpPr>
        <p:spPr>
          <a:xfrm>
            <a:off x="493838" y="1504197"/>
            <a:ext cx="6111749" cy="446276"/>
          </a:xfrm>
          <a:prstGeom prst="rect">
            <a:avLst/>
          </a:prstGeom>
          <a:solidFill>
            <a:schemeClr val="bg1">
              <a:lumMod val="95000"/>
            </a:schemeClr>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619125" rtl="0" eaLnBrk="1"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15" name="Title 4">
            <a:extLst>
              <a:ext uri="{FF2B5EF4-FFF2-40B4-BE49-F238E27FC236}">
                <a16:creationId xmlns:a16="http://schemas.microsoft.com/office/drawing/2014/main" id="{5ECD0875-AC93-40F4-BD6F-FD400CE1A4FA}"/>
              </a:ext>
            </a:extLst>
          </p:cNvPr>
          <p:cNvSpPr>
            <a:spLocks noGrp="1"/>
          </p:cNvSpPr>
          <p:nvPr>
            <p:ph type="title"/>
          </p:nvPr>
        </p:nvSpPr>
        <p:spPr>
          <a:xfrm>
            <a:off x="428526" y="267725"/>
            <a:ext cx="8258176" cy="714375"/>
          </a:xfrm>
        </p:spPr>
        <p:txBody>
          <a:bodyPr/>
          <a:lstStyle/>
          <a:p>
            <a:r>
              <a:rPr lang="en-US" dirty="0"/>
              <a:t>Choose Your Download Option</a:t>
            </a:r>
            <a:br>
              <a:rPr lang="en-US" dirty="0"/>
            </a:br>
            <a:endParaRPr lang="en-US" sz="1500" dirty="0">
              <a:latin typeface="IntelOne Display Medium" panose="020B0703020203020204" pitchFamily="34" charset="0"/>
            </a:endParaRPr>
          </a:p>
        </p:txBody>
      </p:sp>
      <p:sp>
        <p:nvSpPr>
          <p:cNvPr id="4" name="TextBox 3">
            <a:extLst>
              <a:ext uri="{FF2B5EF4-FFF2-40B4-BE49-F238E27FC236}">
                <a16:creationId xmlns:a16="http://schemas.microsoft.com/office/drawing/2014/main" id="{748207BA-FD78-41AF-B047-FB2BDA182F66}"/>
              </a:ext>
            </a:extLst>
          </p:cNvPr>
          <p:cNvSpPr txBox="1"/>
          <p:nvPr/>
        </p:nvSpPr>
        <p:spPr>
          <a:xfrm>
            <a:off x="611253" y="1556848"/>
            <a:ext cx="2996341" cy="36933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25252"/>
                </a:solidFill>
                <a:effectLst/>
                <a:uLnTx/>
                <a:uFillTx/>
                <a:latin typeface="IntelOne Display Regular" panose="020B0503020203020204"/>
                <a:sym typeface="Helvetica Neue"/>
              </a:rPr>
              <a:t>Tools and frameworks to accelerate end-to-end data science and analytics pipelines</a:t>
            </a:r>
          </a:p>
        </p:txBody>
      </p:sp>
      <p:sp>
        <p:nvSpPr>
          <p:cNvPr id="9" name="TextBox 8">
            <a:extLst>
              <a:ext uri="{FF2B5EF4-FFF2-40B4-BE49-F238E27FC236}">
                <a16:creationId xmlns:a16="http://schemas.microsoft.com/office/drawing/2014/main" id="{1683E60C-F68A-4D66-B853-13ACAAFDA3D3}"/>
              </a:ext>
            </a:extLst>
          </p:cNvPr>
          <p:cNvSpPr txBox="1"/>
          <p:nvPr/>
        </p:nvSpPr>
        <p:spPr>
          <a:xfrm>
            <a:off x="4422160" y="1647218"/>
            <a:ext cx="1571007" cy="18466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25252"/>
                </a:solidFill>
                <a:effectLst/>
                <a:uLnTx/>
                <a:uFillTx/>
                <a:latin typeface="IntelOne Display Regular" panose="020B0503020203020204"/>
                <a:sym typeface="Helvetica Neue"/>
                <a:hlinkClick r:id="rId3"/>
              </a:rPr>
              <a:t>Intel® AI Analytics Toolkit</a:t>
            </a:r>
            <a:endParaRPr kumimoji="0" lang="en-US" sz="1200" b="0" i="0" u="none" strike="noStrike" kern="1200" cap="none" spc="0" normalizeH="0" baseline="0" noProof="0" dirty="0">
              <a:ln>
                <a:noFill/>
              </a:ln>
              <a:solidFill>
                <a:srgbClr val="525252"/>
              </a:solidFill>
              <a:effectLst/>
              <a:uLnTx/>
              <a:uFillTx/>
              <a:latin typeface="IntelOne Display Regular" panose="020B0503020203020204"/>
              <a:sym typeface="Helvetica Neue"/>
            </a:endParaRPr>
          </a:p>
        </p:txBody>
      </p:sp>
      <p:sp>
        <p:nvSpPr>
          <p:cNvPr id="13" name="TextBox 12">
            <a:extLst>
              <a:ext uri="{FF2B5EF4-FFF2-40B4-BE49-F238E27FC236}">
                <a16:creationId xmlns:a16="http://schemas.microsoft.com/office/drawing/2014/main" id="{167CFDBE-7746-4D3F-8763-805ADE9FCEE4}"/>
              </a:ext>
            </a:extLst>
          </p:cNvPr>
          <p:cNvSpPr txBox="1"/>
          <p:nvPr/>
        </p:nvSpPr>
        <p:spPr>
          <a:xfrm>
            <a:off x="3847165" y="2282623"/>
            <a:ext cx="1822678" cy="18466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25252"/>
                </a:solidFill>
                <a:effectLst/>
                <a:uLnTx/>
                <a:uFillTx/>
                <a:latin typeface="IntelOne Display Regular" panose="020B0503020203020204"/>
                <a:sym typeface="Helvetica Neue"/>
                <a:hlinkClick r:id="rId4"/>
              </a:rPr>
              <a:t>Intel® Distribution for Python</a:t>
            </a:r>
            <a:endParaRPr kumimoji="0" lang="en-US" sz="1200" b="0" i="0" u="none" strike="noStrike" kern="1200" cap="none" spc="0" normalizeH="0" baseline="0" noProof="0" dirty="0">
              <a:ln>
                <a:noFill/>
              </a:ln>
              <a:solidFill>
                <a:srgbClr val="525252"/>
              </a:solidFill>
              <a:effectLst/>
              <a:uLnTx/>
              <a:uFillTx/>
              <a:latin typeface="IntelOne Display Regular" panose="020B0503020203020204"/>
              <a:sym typeface="Helvetica Neue"/>
            </a:endParaRPr>
          </a:p>
        </p:txBody>
      </p:sp>
      <p:sp>
        <p:nvSpPr>
          <p:cNvPr id="17" name="TextBox 16">
            <a:extLst>
              <a:ext uri="{FF2B5EF4-FFF2-40B4-BE49-F238E27FC236}">
                <a16:creationId xmlns:a16="http://schemas.microsoft.com/office/drawing/2014/main" id="{60DC4CB8-4549-4153-844F-E271D675026D}"/>
              </a:ext>
            </a:extLst>
          </p:cNvPr>
          <p:cNvSpPr txBox="1"/>
          <p:nvPr/>
        </p:nvSpPr>
        <p:spPr>
          <a:xfrm>
            <a:off x="611231" y="2706150"/>
            <a:ext cx="3095228" cy="36933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25252"/>
                </a:solidFill>
                <a:effectLst/>
                <a:uLnTx/>
                <a:uFillTx/>
                <a:latin typeface="IntelOne Display Regular" panose="020B0503020203020204"/>
                <a:sym typeface="Helvetica Neue"/>
              </a:rPr>
              <a:t>Optimized Python packages from package managers and containers</a:t>
            </a:r>
          </a:p>
        </p:txBody>
      </p:sp>
      <p:sp>
        <p:nvSpPr>
          <p:cNvPr id="19" name="TextBox 18">
            <a:extLst>
              <a:ext uri="{FF2B5EF4-FFF2-40B4-BE49-F238E27FC236}">
                <a16:creationId xmlns:a16="http://schemas.microsoft.com/office/drawing/2014/main" id="{DFC2CB2A-FEDF-45CF-B503-6F259FDE275A}"/>
              </a:ext>
            </a:extLst>
          </p:cNvPr>
          <p:cNvSpPr txBox="1"/>
          <p:nvPr/>
        </p:nvSpPr>
        <p:spPr>
          <a:xfrm>
            <a:off x="4245678" y="2804275"/>
            <a:ext cx="1808957" cy="18466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1200" b="0" i="0" u="sng" strike="noStrike" kern="1200" cap="none" spc="0" normalizeH="0" baseline="0" noProof="0" dirty="0">
                <a:ln>
                  <a:noFill/>
                </a:ln>
                <a:solidFill>
                  <a:srgbClr val="000000"/>
                </a:solidFill>
                <a:effectLst/>
                <a:uLnTx/>
                <a:uFillTx/>
                <a:latin typeface="IntelOne Display Regular" panose="020B0503020203020204"/>
                <a:hlinkClick r:id="rId5"/>
              </a:rPr>
              <a:t>Conda</a:t>
            </a:r>
            <a:r>
              <a:rPr kumimoji="0" lang="en-US" sz="1200" b="0" i="0" u="none" strike="noStrike" kern="1200" cap="none" spc="0" normalizeH="0" baseline="0" noProof="0" dirty="0">
                <a:ln>
                  <a:noFill/>
                </a:ln>
                <a:solidFill>
                  <a:srgbClr val="000000"/>
                </a:solidFill>
                <a:effectLst/>
                <a:uLnTx/>
                <a:uFillTx/>
                <a:latin typeface="IntelOne Display Regular" panose="020B0503020203020204"/>
              </a:rPr>
              <a:t> | </a:t>
            </a:r>
            <a:r>
              <a:rPr kumimoji="0" lang="en-US" sz="1200" b="0" i="0" u="none" strike="noStrike" kern="1200" cap="none" spc="0" normalizeH="0" baseline="0" noProof="0" dirty="0">
                <a:ln>
                  <a:noFill/>
                </a:ln>
                <a:solidFill>
                  <a:srgbClr val="000000"/>
                </a:solidFill>
                <a:effectLst/>
                <a:uLnTx/>
                <a:uFillTx/>
                <a:latin typeface="IntelOne Display Regular" panose="020B0503020203020204"/>
                <a:hlinkClick r:id="rId6"/>
              </a:rPr>
              <a:t>YUM</a:t>
            </a:r>
            <a:r>
              <a:rPr kumimoji="0" lang="en-US" sz="1200" b="0" i="0" u="none" strike="noStrike" kern="1200" cap="none" spc="0" normalizeH="0" baseline="0" noProof="0" dirty="0">
                <a:ln>
                  <a:noFill/>
                </a:ln>
                <a:solidFill>
                  <a:srgbClr val="000000"/>
                </a:solidFill>
                <a:effectLst/>
                <a:uLnTx/>
                <a:uFillTx/>
                <a:latin typeface="IntelOne Display Regular" panose="020B0503020203020204"/>
              </a:rPr>
              <a:t> | </a:t>
            </a:r>
            <a:r>
              <a:rPr kumimoji="0" lang="en-US" sz="1200" b="0" i="0" u="none" strike="noStrike" kern="1200" cap="none" spc="0" normalizeH="0" baseline="0" noProof="0" dirty="0">
                <a:ln>
                  <a:noFill/>
                </a:ln>
                <a:solidFill>
                  <a:srgbClr val="000000"/>
                </a:solidFill>
                <a:effectLst/>
                <a:uLnTx/>
                <a:uFillTx/>
                <a:latin typeface="IntelOne Display Regular" panose="020B0503020203020204"/>
                <a:hlinkClick r:id="rId7"/>
              </a:rPr>
              <a:t>APT</a:t>
            </a:r>
            <a:r>
              <a:rPr kumimoji="0" lang="en-US" sz="1200" b="0" i="0" u="none" strike="noStrike" kern="1200" cap="none" spc="0" normalizeH="0" baseline="0" noProof="0" dirty="0">
                <a:ln>
                  <a:noFill/>
                </a:ln>
                <a:solidFill>
                  <a:srgbClr val="000000"/>
                </a:solidFill>
                <a:effectLst/>
                <a:uLnTx/>
                <a:uFillTx/>
                <a:latin typeface="IntelOne Display Regular" panose="020B0503020203020204"/>
              </a:rPr>
              <a:t> | </a:t>
            </a:r>
            <a:r>
              <a:rPr kumimoji="0" lang="en-US" sz="1200" b="0" i="0" u="none" strike="noStrike" kern="1200" cap="none" spc="0" normalizeH="0" baseline="0" noProof="0" dirty="0">
                <a:ln>
                  <a:noFill/>
                </a:ln>
                <a:solidFill>
                  <a:srgbClr val="000000"/>
                </a:solidFill>
                <a:effectLst/>
                <a:uLnTx/>
                <a:uFillTx/>
                <a:latin typeface="IntelOne Display Regular" panose="020B0503020203020204"/>
                <a:hlinkClick r:id="rId8"/>
              </a:rPr>
              <a:t>Docker</a:t>
            </a:r>
            <a:endParaRPr kumimoji="0" lang="en-US" sz="1200" b="0" i="0" u="none" strike="noStrike" kern="1200" cap="none" spc="0" normalizeH="0" baseline="0" noProof="0" dirty="0">
              <a:ln>
                <a:noFill/>
              </a:ln>
              <a:solidFill>
                <a:srgbClr val="525252"/>
              </a:solidFill>
              <a:effectLst/>
              <a:uLnTx/>
              <a:uFillTx/>
              <a:latin typeface="IntelOne Display Regular" panose="020B0503020203020204"/>
              <a:sym typeface="Helvetica Neue"/>
            </a:endParaRPr>
          </a:p>
        </p:txBody>
      </p:sp>
      <p:sp>
        <p:nvSpPr>
          <p:cNvPr id="21" name="TextBox 20">
            <a:extLst>
              <a:ext uri="{FF2B5EF4-FFF2-40B4-BE49-F238E27FC236}">
                <a16:creationId xmlns:a16="http://schemas.microsoft.com/office/drawing/2014/main" id="{EB7970FF-FE03-4974-A523-D1EE9C6616ED}"/>
              </a:ext>
            </a:extLst>
          </p:cNvPr>
          <p:cNvSpPr txBox="1"/>
          <p:nvPr/>
        </p:nvSpPr>
        <p:spPr>
          <a:xfrm>
            <a:off x="611232" y="3370884"/>
            <a:ext cx="1300997" cy="18466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25252"/>
                </a:solidFill>
                <a:effectLst/>
                <a:uLnTx/>
                <a:uFillTx/>
                <a:latin typeface="IntelOne Display Regular" panose="020B0503020203020204"/>
                <a:sym typeface="Helvetica Neue"/>
              </a:rPr>
              <a:t>Develop in the Cloud</a:t>
            </a:r>
          </a:p>
        </p:txBody>
      </p:sp>
      <p:sp>
        <p:nvSpPr>
          <p:cNvPr id="23" name="TextBox 22">
            <a:extLst>
              <a:ext uri="{FF2B5EF4-FFF2-40B4-BE49-F238E27FC236}">
                <a16:creationId xmlns:a16="http://schemas.microsoft.com/office/drawing/2014/main" id="{C4E385FB-5A8E-4640-8D56-DE45DB93C3BE}"/>
              </a:ext>
            </a:extLst>
          </p:cNvPr>
          <p:cNvSpPr txBox="1"/>
          <p:nvPr/>
        </p:nvSpPr>
        <p:spPr>
          <a:xfrm>
            <a:off x="4464339" y="3353806"/>
            <a:ext cx="1026884" cy="18466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25252"/>
                </a:solidFill>
                <a:effectLst/>
                <a:uLnTx/>
                <a:uFillTx/>
                <a:latin typeface="IntelOne Display Regular" panose="020B0503020203020204"/>
                <a:hlinkClick r:id="rId9"/>
              </a:rPr>
              <a:t>Intel® DevCloud </a:t>
            </a:r>
            <a:endParaRPr kumimoji="0" lang="en-US" sz="1200" b="0" i="0" u="none" strike="noStrike" kern="1200" cap="none" spc="0" normalizeH="0" baseline="0" noProof="0" dirty="0">
              <a:ln>
                <a:noFill/>
              </a:ln>
              <a:solidFill>
                <a:srgbClr val="525252"/>
              </a:solidFill>
              <a:effectLst/>
              <a:uLnTx/>
              <a:uFillTx/>
              <a:latin typeface="IntelOne Display Regular" panose="020B0503020203020204"/>
              <a:sym typeface="Helvetica Neue"/>
            </a:endParaRPr>
          </a:p>
        </p:txBody>
      </p:sp>
      <p:sp>
        <p:nvSpPr>
          <p:cNvPr id="6" name="Rectangle 5">
            <a:extLst>
              <a:ext uri="{FF2B5EF4-FFF2-40B4-BE49-F238E27FC236}">
                <a16:creationId xmlns:a16="http://schemas.microsoft.com/office/drawing/2014/main" id="{0B025673-091D-4954-9DCB-29D01C791362}"/>
              </a:ext>
            </a:extLst>
          </p:cNvPr>
          <p:cNvSpPr/>
          <p:nvPr/>
        </p:nvSpPr>
        <p:spPr>
          <a:xfrm>
            <a:off x="539560" y="2118391"/>
            <a:ext cx="3227697" cy="461665"/>
          </a:xfrm>
          <a:prstGeom prst="rect">
            <a:avLst/>
          </a:prstGeom>
        </p:spPr>
        <p:txBody>
          <a:bodyPr wrap="squar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25252"/>
                </a:solidFill>
                <a:effectLst/>
                <a:uLnTx/>
                <a:uFillTx/>
                <a:latin typeface="IntelOne Display Regular" panose="020B0503020203020204"/>
              </a:rPr>
              <a:t>Develop fast, performant Python code with essential computational packages</a:t>
            </a:r>
          </a:p>
        </p:txBody>
      </p:sp>
      <p:sp>
        <p:nvSpPr>
          <p:cNvPr id="24" name="Rectangle 23">
            <a:extLst>
              <a:ext uri="{FF2B5EF4-FFF2-40B4-BE49-F238E27FC236}">
                <a16:creationId xmlns:a16="http://schemas.microsoft.com/office/drawing/2014/main" id="{F2B6466F-C0BA-41A5-BD5B-B1222BA9D0F1}"/>
              </a:ext>
            </a:extLst>
          </p:cNvPr>
          <p:cNvSpPr/>
          <p:nvPr/>
        </p:nvSpPr>
        <p:spPr>
          <a:xfrm>
            <a:off x="493840" y="1012609"/>
            <a:ext cx="3210187" cy="446276"/>
          </a:xfrm>
          <a:prstGeom prst="rect">
            <a:avLst/>
          </a:prstGeom>
          <a:solidFill>
            <a:schemeClr val="accent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619125" rtl="0" eaLnBrk="1"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68B5">
                  <a:lumMod val="20000"/>
                  <a:lumOff val="80000"/>
                </a:srgbClr>
              </a:solidFill>
              <a:effectLst/>
              <a:uLnTx/>
              <a:uFillTx/>
              <a:latin typeface="Helvetica Neue Medium"/>
              <a:ea typeface="Helvetica Neue Medium"/>
              <a:cs typeface="Helvetica Neue Medium"/>
              <a:sym typeface="Helvetica Neue Medium"/>
            </a:endParaRPr>
          </a:p>
        </p:txBody>
      </p:sp>
      <p:sp>
        <p:nvSpPr>
          <p:cNvPr id="25" name="TextBox 24">
            <a:extLst>
              <a:ext uri="{FF2B5EF4-FFF2-40B4-BE49-F238E27FC236}">
                <a16:creationId xmlns:a16="http://schemas.microsoft.com/office/drawing/2014/main" id="{DF332EB7-F13D-4DFF-8330-425003A9996D}"/>
              </a:ext>
            </a:extLst>
          </p:cNvPr>
          <p:cNvSpPr txBox="1"/>
          <p:nvPr/>
        </p:nvSpPr>
        <p:spPr>
          <a:xfrm>
            <a:off x="493839" y="1146089"/>
            <a:ext cx="3210188" cy="20774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marL="0" marR="0" lvl="0" indent="0" algn="ctr" defTabSz="1828754" rtl="0" eaLnBrk="1" fontAlgn="auto" latinLnBrk="0" hangingPunct="0">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IntelOne Display Medium" panose="020B0703020203020204"/>
                <a:sym typeface="Helvetica Neue"/>
              </a:rPr>
              <a:t>Python Solutions</a:t>
            </a:r>
          </a:p>
        </p:txBody>
      </p:sp>
      <p:sp>
        <p:nvSpPr>
          <p:cNvPr id="26" name="Rectangle 25">
            <a:extLst>
              <a:ext uri="{FF2B5EF4-FFF2-40B4-BE49-F238E27FC236}">
                <a16:creationId xmlns:a16="http://schemas.microsoft.com/office/drawing/2014/main" id="{6450DB7C-7A75-4BC1-8668-216C141741BB}"/>
              </a:ext>
            </a:extLst>
          </p:cNvPr>
          <p:cNvSpPr/>
          <p:nvPr/>
        </p:nvSpPr>
        <p:spPr>
          <a:xfrm>
            <a:off x="3805478" y="1012609"/>
            <a:ext cx="2799750" cy="446276"/>
          </a:xfrm>
          <a:prstGeom prst="rect">
            <a:avLst/>
          </a:prstGeom>
          <a:solidFill>
            <a:schemeClr val="accent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619125" rtl="0" eaLnBrk="1"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68B5">
                  <a:lumMod val="20000"/>
                  <a:lumOff val="80000"/>
                </a:srgbClr>
              </a:solidFill>
              <a:effectLst/>
              <a:uLnTx/>
              <a:uFillTx/>
              <a:latin typeface="Helvetica Neue Medium"/>
              <a:ea typeface="Helvetica Neue Medium"/>
              <a:cs typeface="Helvetica Neue Medium"/>
              <a:sym typeface="Helvetica Neue Medium"/>
            </a:endParaRPr>
          </a:p>
        </p:txBody>
      </p:sp>
      <p:sp>
        <p:nvSpPr>
          <p:cNvPr id="27" name="TextBox 26">
            <a:extLst>
              <a:ext uri="{FF2B5EF4-FFF2-40B4-BE49-F238E27FC236}">
                <a16:creationId xmlns:a16="http://schemas.microsoft.com/office/drawing/2014/main" id="{2F6C9AD1-7C0D-4EEB-9DEB-80661D24F18E}"/>
              </a:ext>
            </a:extLst>
          </p:cNvPr>
          <p:cNvSpPr txBox="1"/>
          <p:nvPr/>
        </p:nvSpPr>
        <p:spPr>
          <a:xfrm>
            <a:off x="3812629" y="1142283"/>
            <a:ext cx="2552240" cy="20774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marL="0" marR="0" lvl="0" indent="0" algn="ctr" defTabSz="1828754" rtl="0" eaLnBrk="1" fontAlgn="auto" latinLnBrk="0" hangingPunct="0">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IntelOne Display Medium" panose="020B0703020203020204"/>
                <a:sym typeface="Helvetica Neue"/>
              </a:rPr>
              <a:t>Download Options</a:t>
            </a:r>
          </a:p>
        </p:txBody>
      </p:sp>
      <p:pic>
        <p:nvPicPr>
          <p:cNvPr id="28" name="Picture 27">
            <a:hlinkClick r:id="rId10"/>
            <a:extLst>
              <a:ext uri="{FF2B5EF4-FFF2-40B4-BE49-F238E27FC236}">
                <a16:creationId xmlns:a16="http://schemas.microsoft.com/office/drawing/2014/main" id="{B3D72FB1-13AF-4743-943B-33B09F054362}"/>
              </a:ext>
            </a:extLst>
          </p:cNvPr>
          <p:cNvPicPr>
            <a:picLocks noChangeAspect="1"/>
          </p:cNvPicPr>
          <p:nvPr/>
        </p:nvPicPr>
        <p:blipFill>
          <a:blip r:embed="rId11"/>
          <a:stretch>
            <a:fillRect/>
          </a:stretch>
        </p:blipFill>
        <p:spPr>
          <a:xfrm>
            <a:off x="6015092" y="1416567"/>
            <a:ext cx="516465" cy="614839"/>
          </a:xfrm>
          <a:prstGeom prst="rect">
            <a:avLst/>
          </a:prstGeom>
        </p:spPr>
      </p:pic>
      <p:pic>
        <p:nvPicPr>
          <p:cNvPr id="29" name="Picture 28">
            <a:hlinkClick r:id="rId12"/>
            <a:extLst>
              <a:ext uri="{FF2B5EF4-FFF2-40B4-BE49-F238E27FC236}">
                <a16:creationId xmlns:a16="http://schemas.microsoft.com/office/drawing/2014/main" id="{900215A9-321B-461F-896E-D18061054BFF}"/>
              </a:ext>
            </a:extLst>
          </p:cNvPr>
          <p:cNvPicPr>
            <a:picLocks noChangeAspect="1"/>
          </p:cNvPicPr>
          <p:nvPr/>
        </p:nvPicPr>
        <p:blipFill>
          <a:blip r:embed="rId13"/>
          <a:stretch>
            <a:fillRect/>
          </a:stretch>
        </p:blipFill>
        <p:spPr>
          <a:xfrm>
            <a:off x="5711441" y="2141348"/>
            <a:ext cx="826440" cy="432590"/>
          </a:xfrm>
          <a:prstGeom prst="rect">
            <a:avLst/>
          </a:prstGeom>
        </p:spPr>
      </p:pic>
      <p:pic>
        <p:nvPicPr>
          <p:cNvPr id="2" name="Picture 1">
            <a:extLst>
              <a:ext uri="{FF2B5EF4-FFF2-40B4-BE49-F238E27FC236}">
                <a16:creationId xmlns:a16="http://schemas.microsoft.com/office/drawing/2014/main" id="{70585595-96C8-43DB-8CE8-AD20E3D066C8}"/>
              </a:ext>
            </a:extLst>
          </p:cNvPr>
          <p:cNvPicPr>
            <a:picLocks noChangeAspect="1"/>
          </p:cNvPicPr>
          <p:nvPr/>
        </p:nvPicPr>
        <p:blipFill>
          <a:blip r:embed="rId14"/>
          <a:stretch>
            <a:fillRect/>
          </a:stretch>
        </p:blipFill>
        <p:spPr>
          <a:xfrm>
            <a:off x="6060872" y="2646685"/>
            <a:ext cx="510347" cy="446277"/>
          </a:xfrm>
          <a:prstGeom prst="rect">
            <a:avLst/>
          </a:prstGeom>
        </p:spPr>
      </p:pic>
      <p:pic>
        <p:nvPicPr>
          <p:cNvPr id="7" name="Picture 6">
            <a:extLst>
              <a:ext uri="{FF2B5EF4-FFF2-40B4-BE49-F238E27FC236}">
                <a16:creationId xmlns:a16="http://schemas.microsoft.com/office/drawing/2014/main" id="{8D90B8B4-BE6C-4DD1-A1B2-F47174020FBD}"/>
              </a:ext>
            </a:extLst>
          </p:cNvPr>
          <p:cNvPicPr>
            <a:picLocks noChangeAspect="1"/>
          </p:cNvPicPr>
          <p:nvPr/>
        </p:nvPicPr>
        <p:blipFill rotWithShape="1">
          <a:blip r:embed="rId15"/>
          <a:srcRect t="16259"/>
          <a:stretch/>
        </p:blipFill>
        <p:spPr>
          <a:xfrm>
            <a:off x="5550793" y="3303264"/>
            <a:ext cx="972801" cy="285120"/>
          </a:xfrm>
          <a:prstGeom prst="rect">
            <a:avLst/>
          </a:prstGeom>
        </p:spPr>
      </p:pic>
      <p:sp>
        <p:nvSpPr>
          <p:cNvPr id="38" name="Rectangle 37">
            <a:extLst>
              <a:ext uri="{FF2B5EF4-FFF2-40B4-BE49-F238E27FC236}">
                <a16:creationId xmlns:a16="http://schemas.microsoft.com/office/drawing/2014/main" id="{F08D9EDE-95F4-4035-88BF-F4A89F1567D9}"/>
              </a:ext>
            </a:extLst>
          </p:cNvPr>
          <p:cNvSpPr/>
          <p:nvPr/>
        </p:nvSpPr>
        <p:spPr>
          <a:xfrm>
            <a:off x="3702051" y="2333834"/>
            <a:ext cx="93430" cy="446276"/>
          </a:xfrm>
          <a:prstGeom prst="rect">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619125" rtl="0" eaLnBrk="1"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42" name="TextBox 41">
            <a:extLst>
              <a:ext uri="{FF2B5EF4-FFF2-40B4-BE49-F238E27FC236}">
                <a16:creationId xmlns:a16="http://schemas.microsoft.com/office/drawing/2014/main" id="{CFA3A76A-E7FE-45BD-9D3F-D28848A7DD38}"/>
              </a:ext>
            </a:extLst>
          </p:cNvPr>
          <p:cNvSpPr txBox="1"/>
          <p:nvPr/>
        </p:nvSpPr>
        <p:spPr>
          <a:xfrm>
            <a:off x="3426558" y="4571086"/>
            <a:ext cx="2274662" cy="13849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non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525252"/>
                </a:solidFill>
                <a:effectLst/>
                <a:uLnTx/>
                <a:uFillTx/>
                <a:latin typeface="IntelOne Display Regular" panose="020B0503020203020204"/>
                <a:sym typeface="Helvetica Neue"/>
              </a:rPr>
              <a:t>* Also available in the Intel® oneAPI Base Toolkit</a:t>
            </a:r>
          </a:p>
        </p:txBody>
      </p:sp>
      <p:pic>
        <p:nvPicPr>
          <p:cNvPr id="30" name="Picture 29">
            <a:extLst>
              <a:ext uri="{FF2B5EF4-FFF2-40B4-BE49-F238E27FC236}">
                <a16:creationId xmlns:a16="http://schemas.microsoft.com/office/drawing/2014/main" id="{9E40E410-D4F5-4794-BC63-F7043B9FA8FF}"/>
              </a:ext>
            </a:extLst>
          </p:cNvPr>
          <p:cNvPicPr>
            <a:picLocks noChangeAspect="1"/>
          </p:cNvPicPr>
          <p:nvPr/>
        </p:nvPicPr>
        <p:blipFill>
          <a:blip r:embed="rId16"/>
          <a:stretch>
            <a:fillRect/>
          </a:stretch>
        </p:blipFill>
        <p:spPr>
          <a:xfrm>
            <a:off x="7009608" y="1739551"/>
            <a:ext cx="1436398" cy="1423310"/>
          </a:xfrm>
          <a:prstGeom prst="rect">
            <a:avLst/>
          </a:prstGeom>
        </p:spPr>
      </p:pic>
    </p:spTree>
    <p:extLst>
      <p:ext uri="{BB962C8B-B14F-4D97-AF65-F5344CB8AC3E}">
        <p14:creationId xmlns:p14="http://schemas.microsoft.com/office/powerpoint/2010/main" val="2852979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99C743-AEAF-412A-A3DA-5BA244C95805}"/>
              </a:ext>
            </a:extLst>
          </p:cNvPr>
          <p:cNvSpPr>
            <a:spLocks noGrp="1"/>
          </p:cNvSpPr>
          <p:nvPr>
            <p:ph type="title"/>
          </p:nvPr>
        </p:nvSpPr>
        <p:spPr>
          <a:xfrm>
            <a:off x="708713" y="2571750"/>
            <a:ext cx="8229601" cy="818870"/>
          </a:xfrm>
        </p:spPr>
        <p:txBody>
          <a:bodyPr/>
          <a:lstStyle/>
          <a:p>
            <a:pPr algn="ctr"/>
            <a:r>
              <a:rPr lang="en-US" sz="3600" dirty="0"/>
              <a:t>1 Line of Code. Infinite Scalability.</a:t>
            </a:r>
          </a:p>
        </p:txBody>
      </p:sp>
      <p:sp>
        <p:nvSpPr>
          <p:cNvPr id="4" name="Title 1">
            <a:extLst>
              <a:ext uri="{FF2B5EF4-FFF2-40B4-BE49-F238E27FC236}">
                <a16:creationId xmlns:a16="http://schemas.microsoft.com/office/drawing/2014/main" id="{31E3102E-9E34-46F4-9137-C7F95797A40A}"/>
              </a:ext>
            </a:extLst>
          </p:cNvPr>
          <p:cNvSpPr txBox="1">
            <a:spLocks/>
          </p:cNvSpPr>
          <p:nvPr/>
        </p:nvSpPr>
        <p:spPr>
          <a:xfrm>
            <a:off x="2483870" y="2878933"/>
            <a:ext cx="5049157" cy="5970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chor="b" anchorCtr="0">
            <a:noAutofit/>
          </a:bodyPr>
          <a:lstStyle>
            <a:lvl1pPr marL="0" marR="0" indent="0" algn="l" defTabSz="609600" eaLnBrk="1" latinLnBrk="0" hangingPunct="1">
              <a:lnSpc>
                <a:spcPct val="90000"/>
              </a:lnSpc>
              <a:spcBef>
                <a:spcPts val="0"/>
              </a:spcBef>
              <a:spcAft>
                <a:spcPts val="0"/>
              </a:spcAft>
              <a:buClrTx/>
              <a:buSzTx/>
              <a:buFontTx/>
              <a:buNone/>
              <a:tabLst/>
              <a:defRPr sz="4800" b="0" i="0" u="none" strike="noStrike" cap="none" spc="0" baseline="0">
                <a:solidFill>
                  <a:schemeClr val="bg1"/>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2pPr>
            <a:lvl3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3pPr>
            <a:lvl4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4pPr>
            <a:lvl5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5pPr>
            <a:lvl6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6pPr>
            <a:lvl7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7pPr>
            <a:lvl8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8pPr>
            <a:lvl9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9pPr>
          </a:lstStyle>
          <a:p>
            <a:pPr defTabSz="457200"/>
            <a:r>
              <a:rPr lang="en-US" sz="3000" kern="0" dirty="0">
                <a:solidFill>
                  <a:srgbClr val="FFFFFF"/>
                </a:solidFill>
              </a:rPr>
              <a:t>Intel Distribution of </a:t>
            </a:r>
            <a:r>
              <a:rPr lang="en-US" sz="3000" kern="0" dirty="0" err="1">
                <a:solidFill>
                  <a:srgbClr val="FFFFFF"/>
                </a:solidFill>
              </a:rPr>
              <a:t>Modin</a:t>
            </a:r>
            <a:endParaRPr lang="en-US" sz="3000" kern="0" dirty="0">
              <a:solidFill>
                <a:srgbClr val="FFFFFF"/>
              </a:solidFill>
            </a:endParaRPr>
          </a:p>
        </p:txBody>
      </p:sp>
    </p:spTree>
    <p:extLst>
      <p:ext uri="{BB962C8B-B14F-4D97-AF65-F5344CB8AC3E}">
        <p14:creationId xmlns:p14="http://schemas.microsoft.com/office/powerpoint/2010/main" val="1497728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0F20DB-1905-4600-AB94-B560A4A8A85C}"/>
              </a:ext>
            </a:extLst>
          </p:cNvPr>
          <p:cNvSpPr>
            <a:spLocks noGrp="1"/>
          </p:cNvSpPr>
          <p:nvPr>
            <p:ph type="title"/>
          </p:nvPr>
        </p:nvSpPr>
        <p:spPr>
          <a:xfrm>
            <a:off x="232410" y="292323"/>
            <a:ext cx="8258112" cy="714374"/>
          </a:xfrm>
        </p:spPr>
        <p:txBody>
          <a:bodyPr/>
          <a:lstStyle/>
          <a:p>
            <a:r>
              <a:rPr lang="en-US" sz="3000" dirty="0"/>
              <a:t>Current Data Loading &amp; ETL Landscape</a:t>
            </a:r>
            <a:br>
              <a:rPr lang="en-US" dirty="0"/>
            </a:br>
            <a:r>
              <a:rPr lang="en-US" sz="1800" b="1" dirty="0">
                <a:solidFill>
                  <a:srgbClr val="0070C0"/>
                </a:solidFill>
              </a:rPr>
              <a:t>After a certain data size, need to change your API to handle more data</a:t>
            </a:r>
            <a:br>
              <a:rPr lang="en-US" dirty="0"/>
            </a:br>
            <a:endParaRPr lang="en-US" dirty="0"/>
          </a:p>
        </p:txBody>
      </p:sp>
      <p:cxnSp>
        <p:nvCxnSpPr>
          <p:cNvPr id="13" name="Straight Arrow Connector 12">
            <a:extLst>
              <a:ext uri="{FF2B5EF4-FFF2-40B4-BE49-F238E27FC236}">
                <a16:creationId xmlns:a16="http://schemas.microsoft.com/office/drawing/2014/main" id="{BAD147F0-C584-4F93-A455-C75B980ABCB3}"/>
              </a:ext>
            </a:extLst>
          </p:cNvPr>
          <p:cNvCxnSpPr>
            <a:cxnSpLocks/>
          </p:cNvCxnSpPr>
          <p:nvPr/>
        </p:nvCxnSpPr>
        <p:spPr>
          <a:xfrm>
            <a:off x="862781" y="3215149"/>
            <a:ext cx="7573297" cy="0"/>
          </a:xfrm>
          <a:prstGeom prst="straightConnector1">
            <a:avLst/>
          </a:prstGeom>
          <a:ln w="76200">
            <a:tailEnd type="triangle"/>
          </a:ln>
        </p:spPr>
        <p:style>
          <a:lnRef idx="1">
            <a:schemeClr val="accent2"/>
          </a:lnRef>
          <a:fillRef idx="0">
            <a:schemeClr val="accent2"/>
          </a:fillRef>
          <a:effectRef idx="0">
            <a:schemeClr val="accent2"/>
          </a:effectRef>
          <a:fontRef idx="minor">
            <a:schemeClr val="tx1"/>
          </a:fontRef>
        </p:style>
      </p:cxnSp>
      <p:pic>
        <p:nvPicPr>
          <p:cNvPr id="1034" name="Picture 10" descr="Spark Logo">
            <a:extLst>
              <a:ext uri="{FF2B5EF4-FFF2-40B4-BE49-F238E27FC236}">
                <a16:creationId xmlns:a16="http://schemas.microsoft.com/office/drawing/2014/main" id="{6CDD725E-AB96-4C60-9CBF-01CFB13D13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39673" y="3435267"/>
            <a:ext cx="1220481" cy="634651"/>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pandas (software) - Wikipedia">
            <a:extLst>
              <a:ext uri="{FF2B5EF4-FFF2-40B4-BE49-F238E27FC236}">
                <a16:creationId xmlns:a16="http://schemas.microsoft.com/office/drawing/2014/main" id="{BD7707AC-2642-4065-8B18-2C0D6A9CDB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64560" y="3500480"/>
            <a:ext cx="1247564" cy="504225"/>
          </a:xfrm>
          <a:prstGeom prst="rect">
            <a:avLst/>
          </a:prstGeom>
          <a:noFill/>
          <a:extLst>
            <a:ext uri="{909E8E84-426E-40DD-AFC4-6F175D3DCCD1}">
              <a14:hiddenFill xmlns:a14="http://schemas.microsoft.com/office/drawing/2010/main">
                <a:solidFill>
                  <a:srgbClr val="FFFFFF"/>
                </a:solidFill>
              </a14:hiddenFill>
            </a:ext>
          </a:extLst>
        </p:spPr>
      </p:pic>
      <p:cxnSp>
        <p:nvCxnSpPr>
          <p:cNvPr id="24" name="Straight Connector 23">
            <a:extLst>
              <a:ext uri="{FF2B5EF4-FFF2-40B4-BE49-F238E27FC236}">
                <a16:creationId xmlns:a16="http://schemas.microsoft.com/office/drawing/2014/main" id="{DB26977D-FFD2-405D-AEEA-83DA8D65E42E}"/>
              </a:ext>
            </a:extLst>
          </p:cNvPr>
          <p:cNvCxnSpPr>
            <a:cxnSpLocks/>
          </p:cNvCxnSpPr>
          <p:nvPr/>
        </p:nvCxnSpPr>
        <p:spPr>
          <a:xfrm>
            <a:off x="4361467" y="2151342"/>
            <a:ext cx="0" cy="2138695"/>
          </a:xfrm>
          <a:prstGeom prst="line">
            <a:avLst/>
          </a:prstGeom>
          <a:ln w="5715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26" name="TextBox 25">
            <a:extLst>
              <a:ext uri="{FF2B5EF4-FFF2-40B4-BE49-F238E27FC236}">
                <a16:creationId xmlns:a16="http://schemas.microsoft.com/office/drawing/2014/main" id="{86A18BF4-7FC8-4192-BE56-791CCD2FA921}"/>
              </a:ext>
            </a:extLst>
          </p:cNvPr>
          <p:cNvSpPr txBox="1"/>
          <p:nvPr/>
        </p:nvSpPr>
        <p:spPr>
          <a:xfrm>
            <a:off x="3693086" y="1754146"/>
            <a:ext cx="1336762" cy="20774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1350" b="1" dirty="0">
                <a:solidFill>
                  <a:srgbClr val="004A86"/>
                </a:solidFill>
                <a:latin typeface="Intel Clear"/>
                <a:sym typeface="Helvetica Neue"/>
              </a:rPr>
              <a:t>100 MB+ of Data</a:t>
            </a:r>
          </a:p>
        </p:txBody>
      </p:sp>
      <p:sp>
        <p:nvSpPr>
          <p:cNvPr id="39" name="TextBox 38">
            <a:extLst>
              <a:ext uri="{FF2B5EF4-FFF2-40B4-BE49-F238E27FC236}">
                <a16:creationId xmlns:a16="http://schemas.microsoft.com/office/drawing/2014/main" id="{9E9FBE50-638B-46ED-A395-2ECE167EA9AD}"/>
              </a:ext>
            </a:extLst>
          </p:cNvPr>
          <p:cNvSpPr txBox="1"/>
          <p:nvPr/>
        </p:nvSpPr>
        <p:spPr>
          <a:xfrm>
            <a:off x="363594" y="3024229"/>
            <a:ext cx="1257368" cy="16158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1050" b="1" dirty="0">
                <a:solidFill>
                  <a:srgbClr val="004A86"/>
                </a:solidFill>
                <a:latin typeface="Intel Clear"/>
                <a:sym typeface="Helvetica Neue"/>
              </a:rPr>
              <a:t>Increasing data size</a:t>
            </a:r>
          </a:p>
        </p:txBody>
      </p:sp>
      <p:sp>
        <p:nvSpPr>
          <p:cNvPr id="6" name="TextBox 5">
            <a:extLst>
              <a:ext uri="{FF2B5EF4-FFF2-40B4-BE49-F238E27FC236}">
                <a16:creationId xmlns:a16="http://schemas.microsoft.com/office/drawing/2014/main" id="{A93D2025-19D4-42A6-B3E6-6092F6C26AEA}"/>
              </a:ext>
            </a:extLst>
          </p:cNvPr>
          <p:cNvSpPr txBox="1"/>
          <p:nvPr/>
        </p:nvSpPr>
        <p:spPr>
          <a:xfrm>
            <a:off x="2103134" y="2742420"/>
            <a:ext cx="1629696" cy="41549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1350" dirty="0">
                <a:solidFill>
                  <a:srgbClr val="525252"/>
                </a:solidFill>
                <a:latin typeface="Intel Clear"/>
                <a:sym typeface="Helvetica Neue"/>
              </a:rPr>
              <a:t>Easy to use, </a:t>
            </a:r>
          </a:p>
          <a:p>
            <a:pPr defTabSz="1828754" hangingPunct="0"/>
            <a:r>
              <a:rPr lang="en-US" sz="1350" dirty="0">
                <a:solidFill>
                  <a:srgbClr val="525252"/>
                </a:solidFill>
                <a:latin typeface="Intel Clear"/>
                <a:sym typeface="Helvetica Neue"/>
              </a:rPr>
              <a:t>difficult to scale</a:t>
            </a:r>
          </a:p>
        </p:txBody>
      </p:sp>
      <p:sp>
        <p:nvSpPr>
          <p:cNvPr id="16" name="TextBox 15">
            <a:extLst>
              <a:ext uri="{FF2B5EF4-FFF2-40B4-BE49-F238E27FC236}">
                <a16:creationId xmlns:a16="http://schemas.microsoft.com/office/drawing/2014/main" id="{B496EBA5-0316-480A-B35B-C86FA8C3D129}"/>
              </a:ext>
            </a:extLst>
          </p:cNvPr>
          <p:cNvSpPr txBox="1"/>
          <p:nvPr/>
        </p:nvSpPr>
        <p:spPr>
          <a:xfrm>
            <a:off x="5601820" y="2742420"/>
            <a:ext cx="1629696" cy="41549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1350" dirty="0">
                <a:solidFill>
                  <a:srgbClr val="525252"/>
                </a:solidFill>
                <a:latin typeface="Intel Clear"/>
                <a:sym typeface="Helvetica Neue"/>
              </a:rPr>
              <a:t>Easy to scale, </a:t>
            </a:r>
          </a:p>
          <a:p>
            <a:pPr defTabSz="1828754" hangingPunct="0"/>
            <a:r>
              <a:rPr lang="en-US" sz="1350" dirty="0">
                <a:solidFill>
                  <a:srgbClr val="525252"/>
                </a:solidFill>
                <a:latin typeface="Intel Clear"/>
                <a:sym typeface="Helvetica Neue"/>
              </a:rPr>
              <a:t>difficult to use</a:t>
            </a:r>
          </a:p>
        </p:txBody>
      </p:sp>
    </p:spTree>
    <p:extLst>
      <p:ext uri="{BB962C8B-B14F-4D97-AF65-F5344CB8AC3E}">
        <p14:creationId xmlns:p14="http://schemas.microsoft.com/office/powerpoint/2010/main" val="1489153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0F20DB-1905-4600-AB94-B560A4A8A85C}"/>
              </a:ext>
            </a:extLst>
          </p:cNvPr>
          <p:cNvSpPr>
            <a:spLocks noGrp="1"/>
          </p:cNvSpPr>
          <p:nvPr>
            <p:ph type="title"/>
          </p:nvPr>
        </p:nvSpPr>
        <p:spPr>
          <a:xfrm>
            <a:off x="428528" y="428626"/>
            <a:ext cx="8258112" cy="505508"/>
          </a:xfrm>
        </p:spPr>
        <p:txBody>
          <a:bodyPr/>
          <a:lstStyle/>
          <a:p>
            <a:r>
              <a:rPr lang="en-US" sz="2700" dirty="0"/>
              <a:t>With </a:t>
            </a:r>
            <a:r>
              <a:rPr lang="en-US" sz="2700" dirty="0" err="1"/>
              <a:t>Modin</a:t>
            </a:r>
            <a:r>
              <a:rPr lang="en-US" sz="2700" dirty="0"/>
              <a:t>, use the same API no matter the scale</a:t>
            </a:r>
            <a:br>
              <a:rPr lang="en-US" sz="2700" dirty="0"/>
            </a:br>
            <a:br>
              <a:rPr lang="en-US" sz="2700" dirty="0"/>
            </a:br>
            <a:br>
              <a:rPr lang="en-US" sz="2700" dirty="0"/>
            </a:br>
            <a:endParaRPr lang="en-US" sz="2700" dirty="0"/>
          </a:p>
        </p:txBody>
      </p:sp>
      <p:sp>
        <p:nvSpPr>
          <p:cNvPr id="34" name="TextBox 33">
            <a:extLst>
              <a:ext uri="{FF2B5EF4-FFF2-40B4-BE49-F238E27FC236}">
                <a16:creationId xmlns:a16="http://schemas.microsoft.com/office/drawing/2014/main" id="{C2B760E6-C7B7-441B-B5DD-5DAD2A4D4DFD}"/>
              </a:ext>
            </a:extLst>
          </p:cNvPr>
          <p:cNvSpPr txBox="1"/>
          <p:nvPr/>
        </p:nvSpPr>
        <p:spPr>
          <a:xfrm>
            <a:off x="7789489" y="3373919"/>
            <a:ext cx="1354511" cy="16158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1050" b="1" dirty="0">
                <a:solidFill>
                  <a:srgbClr val="004A86"/>
                </a:solidFill>
                <a:latin typeface="Intel Clear"/>
                <a:sym typeface="Helvetica Neue"/>
              </a:rPr>
              <a:t>0-1TB+ of Data</a:t>
            </a:r>
          </a:p>
        </p:txBody>
      </p:sp>
      <p:pic>
        <p:nvPicPr>
          <p:cNvPr id="23" name="Picture 4" descr="Modin: Pandas Scalability with Devin Petersohn - Software Engineering Daily">
            <a:extLst>
              <a:ext uri="{FF2B5EF4-FFF2-40B4-BE49-F238E27FC236}">
                <a16:creationId xmlns:a16="http://schemas.microsoft.com/office/drawing/2014/main" id="{2570D129-AB1D-48DC-BAE5-2305E3B8C5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4788" y="2000710"/>
            <a:ext cx="2101437" cy="112908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92E02053-EBEA-44A3-AB98-1153FA668CBF}"/>
              </a:ext>
            </a:extLst>
          </p:cNvPr>
          <p:cNvSpPr txBox="1"/>
          <p:nvPr/>
        </p:nvSpPr>
        <p:spPr>
          <a:xfrm>
            <a:off x="428527" y="872354"/>
            <a:ext cx="6908687" cy="41549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1350" dirty="0">
                <a:solidFill>
                  <a:srgbClr val="0068B5"/>
                </a:solidFill>
                <a:latin typeface="Intel Clear"/>
                <a:sym typeface="Helvetica Neue"/>
              </a:rPr>
              <a:t>Spend the time that would be used to change the workload’s API, and </a:t>
            </a:r>
          </a:p>
          <a:p>
            <a:pPr defTabSz="1828754" hangingPunct="0"/>
            <a:r>
              <a:rPr lang="en-US" sz="1350" b="1" dirty="0">
                <a:solidFill>
                  <a:srgbClr val="0068B5"/>
                </a:solidFill>
                <a:latin typeface="Intel Clear"/>
                <a:sym typeface="Helvetica Neue"/>
              </a:rPr>
              <a:t>use it to improve your workload and analysis </a:t>
            </a:r>
          </a:p>
        </p:txBody>
      </p:sp>
      <p:pic>
        <p:nvPicPr>
          <p:cNvPr id="8" name="Picture 16" descr="pandas (software) - Wikipedia">
            <a:extLst>
              <a:ext uri="{FF2B5EF4-FFF2-40B4-BE49-F238E27FC236}">
                <a16:creationId xmlns:a16="http://schemas.microsoft.com/office/drawing/2014/main" id="{3F9113B8-531E-4387-9E92-F21110D6AB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24788" y="3312890"/>
            <a:ext cx="1947589" cy="787152"/>
          </a:xfrm>
          <a:prstGeom prst="rect">
            <a:avLst/>
          </a:prstGeom>
          <a:noFill/>
          <a:extLst>
            <a:ext uri="{909E8E84-426E-40DD-AFC4-6F175D3DCCD1}">
              <a14:hiddenFill xmlns:a14="http://schemas.microsoft.com/office/drawing/2010/main">
                <a:solidFill>
                  <a:srgbClr val="FFFFFF"/>
                </a:solidFill>
              </a14:hiddenFill>
            </a:ext>
          </a:extLst>
        </p:spPr>
      </p:pic>
      <p:cxnSp>
        <p:nvCxnSpPr>
          <p:cNvPr id="12" name="Straight Arrow Connector 11">
            <a:extLst>
              <a:ext uri="{FF2B5EF4-FFF2-40B4-BE49-F238E27FC236}">
                <a16:creationId xmlns:a16="http://schemas.microsoft.com/office/drawing/2014/main" id="{80108ED4-2C44-408E-95DF-8FFE416F8D58}"/>
              </a:ext>
            </a:extLst>
          </p:cNvPr>
          <p:cNvCxnSpPr>
            <a:cxnSpLocks/>
          </p:cNvCxnSpPr>
          <p:nvPr/>
        </p:nvCxnSpPr>
        <p:spPr>
          <a:xfrm>
            <a:off x="862781" y="3215149"/>
            <a:ext cx="7573297" cy="0"/>
          </a:xfrm>
          <a:prstGeom prst="straightConnector1">
            <a:avLst/>
          </a:prstGeom>
          <a:ln w="76200">
            <a:tailEnd type="triangle"/>
          </a:ln>
        </p:spPr>
        <p:style>
          <a:lnRef idx="1">
            <a:schemeClr val="accent2"/>
          </a:lnRef>
          <a:fillRef idx="0">
            <a:schemeClr val="accent2"/>
          </a:fillRef>
          <a:effectRef idx="0">
            <a:schemeClr val="accent2"/>
          </a:effectRef>
          <a:fontRef idx="minor">
            <a:schemeClr val="tx1"/>
          </a:fontRef>
        </p:style>
      </p:cxnSp>
      <p:sp>
        <p:nvSpPr>
          <p:cNvPr id="13" name="TextBox 12">
            <a:extLst>
              <a:ext uri="{FF2B5EF4-FFF2-40B4-BE49-F238E27FC236}">
                <a16:creationId xmlns:a16="http://schemas.microsoft.com/office/drawing/2014/main" id="{7041B3A4-622B-440C-A894-D3E5E0EFC854}"/>
              </a:ext>
            </a:extLst>
          </p:cNvPr>
          <p:cNvSpPr txBox="1"/>
          <p:nvPr/>
        </p:nvSpPr>
        <p:spPr>
          <a:xfrm>
            <a:off x="363594" y="3024229"/>
            <a:ext cx="1257368" cy="16158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1050" b="1" dirty="0">
                <a:solidFill>
                  <a:srgbClr val="004A86"/>
                </a:solidFill>
                <a:latin typeface="Intel Clear"/>
                <a:sym typeface="Helvetica Neue"/>
              </a:rPr>
              <a:t>Increasing data size</a:t>
            </a:r>
          </a:p>
        </p:txBody>
      </p:sp>
      <p:sp>
        <p:nvSpPr>
          <p:cNvPr id="14" name="TextBox 13">
            <a:extLst>
              <a:ext uri="{FF2B5EF4-FFF2-40B4-BE49-F238E27FC236}">
                <a16:creationId xmlns:a16="http://schemas.microsoft.com/office/drawing/2014/main" id="{8B12038C-710E-45D7-9611-AA6C729A87AD}"/>
              </a:ext>
            </a:extLst>
          </p:cNvPr>
          <p:cNvSpPr txBox="1"/>
          <p:nvPr/>
        </p:nvSpPr>
        <p:spPr>
          <a:xfrm>
            <a:off x="6515204" y="2714299"/>
            <a:ext cx="1629696" cy="41549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1350" dirty="0">
                <a:solidFill>
                  <a:srgbClr val="525252"/>
                </a:solidFill>
                <a:latin typeface="Intel Clear"/>
                <a:sym typeface="Helvetica Neue"/>
              </a:rPr>
              <a:t>Easy to use, </a:t>
            </a:r>
          </a:p>
          <a:p>
            <a:pPr defTabSz="1828754" hangingPunct="0"/>
            <a:r>
              <a:rPr lang="en-US" sz="1350" dirty="0">
                <a:solidFill>
                  <a:srgbClr val="525252"/>
                </a:solidFill>
                <a:latin typeface="Intel Clear"/>
                <a:sym typeface="Helvetica Neue"/>
              </a:rPr>
              <a:t>Easy to scale</a:t>
            </a:r>
          </a:p>
        </p:txBody>
      </p:sp>
    </p:spTree>
    <p:extLst>
      <p:ext uri="{BB962C8B-B14F-4D97-AF65-F5344CB8AC3E}">
        <p14:creationId xmlns:p14="http://schemas.microsoft.com/office/powerpoint/2010/main" val="466864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1FBA7A-736C-4704-9F5D-6545A524A26E}"/>
              </a:ext>
            </a:extLst>
          </p:cNvPr>
          <p:cNvSpPr>
            <a:spLocks noGrp="1"/>
          </p:cNvSpPr>
          <p:nvPr>
            <p:ph type="title"/>
          </p:nvPr>
        </p:nvSpPr>
        <p:spPr/>
        <p:txBody>
          <a:bodyPr/>
          <a:lstStyle/>
          <a:p>
            <a:r>
              <a:rPr lang="en-US" dirty="0"/>
              <a:t>Single Line Code Change for Infinite Scalability</a:t>
            </a:r>
          </a:p>
        </p:txBody>
      </p:sp>
      <p:sp>
        <p:nvSpPr>
          <p:cNvPr id="3" name="Content Placeholder 2">
            <a:extLst>
              <a:ext uri="{FF2B5EF4-FFF2-40B4-BE49-F238E27FC236}">
                <a16:creationId xmlns:a16="http://schemas.microsoft.com/office/drawing/2014/main" id="{FD14DBFC-A2D7-4C93-8618-B023B7F0165B}"/>
              </a:ext>
            </a:extLst>
          </p:cNvPr>
          <p:cNvSpPr>
            <a:spLocks noGrp="1"/>
          </p:cNvSpPr>
          <p:nvPr>
            <p:ph sz="quarter" idx="28"/>
          </p:nvPr>
        </p:nvSpPr>
        <p:spPr>
          <a:xfrm>
            <a:off x="324156" y="2489662"/>
            <a:ext cx="7117822" cy="1988820"/>
          </a:xfrm>
        </p:spPr>
        <p:txBody>
          <a:bodyPr>
            <a:normAutofit/>
          </a:bodyPr>
          <a:lstStyle/>
          <a:p>
            <a:r>
              <a:rPr lang="en-US" sz="1500" dirty="0"/>
              <a:t> As of 0.9 version, </a:t>
            </a:r>
            <a:r>
              <a:rPr lang="en-US" sz="1500" b="1" dirty="0" err="1">
                <a:solidFill>
                  <a:schemeClr val="accent1"/>
                </a:solidFill>
              </a:rPr>
              <a:t>Modin</a:t>
            </a:r>
            <a:r>
              <a:rPr lang="en-US" sz="1500" b="1" dirty="0">
                <a:solidFill>
                  <a:schemeClr val="accent1"/>
                </a:solidFill>
              </a:rPr>
              <a:t> supports 100% of Pandas API </a:t>
            </a:r>
          </a:p>
          <a:p>
            <a:r>
              <a:rPr lang="en-US" sz="1500" dirty="0"/>
              <a:t>Integration with the rest Python* ecosystem (use NumPy, </a:t>
            </a:r>
            <a:r>
              <a:rPr lang="en-US" sz="1500" dirty="0" err="1"/>
              <a:t>XGBoost</a:t>
            </a:r>
            <a:r>
              <a:rPr lang="en-US" sz="1500" dirty="0"/>
              <a:t>, Scikit-Learn*, etc. as normal)</a:t>
            </a:r>
          </a:p>
          <a:p>
            <a:r>
              <a:rPr lang="en-US" sz="1500" dirty="0"/>
              <a:t>In the backend, Intel Distribution of </a:t>
            </a:r>
            <a:r>
              <a:rPr lang="en-US" sz="1500" dirty="0" err="1"/>
              <a:t>Modin</a:t>
            </a:r>
            <a:r>
              <a:rPr lang="en-US" sz="1500" dirty="0"/>
              <a:t> is supported by </a:t>
            </a:r>
            <a:r>
              <a:rPr lang="en-US" sz="1500" b="1" dirty="0" err="1">
                <a:solidFill>
                  <a:schemeClr val="accent1"/>
                </a:solidFill>
                <a:latin typeface="Intel Clear" panose="020B0604020203020204" pitchFamily="34" charset="0"/>
                <a:ea typeface="Intel Clear" panose="020B0604020203020204" pitchFamily="34" charset="0"/>
                <a:cs typeface="Intel Clear" panose="020B0604020203020204" pitchFamily="34" charset="0"/>
              </a:rPr>
              <a:t>OmniSci</a:t>
            </a:r>
            <a:r>
              <a:rPr lang="en-US" sz="1500" b="1" dirty="0">
                <a:solidFill>
                  <a:schemeClr val="accent1"/>
                </a:solidFill>
                <a:latin typeface="Intel Clear" panose="020B0604020203020204" pitchFamily="34" charset="0"/>
                <a:ea typeface="Intel Clear" panose="020B0604020203020204" pitchFamily="34" charset="0"/>
                <a:cs typeface="Intel Clear" panose="020B0604020203020204" pitchFamily="34" charset="0"/>
              </a:rPr>
              <a:t>*</a:t>
            </a:r>
            <a:r>
              <a:rPr lang="en-US" sz="1500" dirty="0">
                <a:solidFill>
                  <a:schemeClr val="accent1"/>
                </a:solidFill>
              </a:rPr>
              <a:t>, </a:t>
            </a:r>
            <a:r>
              <a:rPr lang="en-US" sz="1500" dirty="0"/>
              <a:t>a performant framework for end-to-end analytics that has been optimized to harness the computing power of existing and emerging Intel® hardware</a:t>
            </a:r>
          </a:p>
          <a:p>
            <a:pPr marL="285743" indent="-285743">
              <a:buFont typeface="Arial" panose="020B0604020202020204" pitchFamily="34" charset="0"/>
              <a:buChar char="•"/>
            </a:pPr>
            <a:endParaRPr lang="en-US" sz="1500" dirty="0"/>
          </a:p>
          <a:p>
            <a:endParaRPr lang="en-US" sz="1500" dirty="0"/>
          </a:p>
          <a:p>
            <a:endParaRPr lang="en-US" sz="1500" dirty="0"/>
          </a:p>
        </p:txBody>
      </p:sp>
      <p:sp>
        <p:nvSpPr>
          <p:cNvPr id="4" name="Text Placeholder 3">
            <a:extLst>
              <a:ext uri="{FF2B5EF4-FFF2-40B4-BE49-F238E27FC236}">
                <a16:creationId xmlns:a16="http://schemas.microsoft.com/office/drawing/2014/main" id="{2F3874A7-FC4D-46F7-BA02-519B71330CD6}"/>
              </a:ext>
            </a:extLst>
          </p:cNvPr>
          <p:cNvSpPr>
            <a:spLocks noGrp="1"/>
          </p:cNvSpPr>
          <p:nvPr>
            <p:ph type="body" sz="quarter" idx="29"/>
          </p:nvPr>
        </p:nvSpPr>
        <p:spPr>
          <a:xfrm>
            <a:off x="428528" y="785812"/>
            <a:ext cx="8266510" cy="328613"/>
          </a:xfrm>
        </p:spPr>
        <p:txBody>
          <a:bodyPr/>
          <a:lstStyle/>
          <a:p>
            <a:r>
              <a:rPr lang="en-US" sz="1800" b="1" dirty="0"/>
              <a:t>No need to learn a new API to use </a:t>
            </a:r>
            <a:r>
              <a:rPr lang="en-US" sz="1800" b="1" dirty="0" err="1"/>
              <a:t>Modin</a:t>
            </a:r>
            <a:endParaRPr lang="en-US" sz="1800" b="1" dirty="0"/>
          </a:p>
        </p:txBody>
      </p:sp>
      <p:pic>
        <p:nvPicPr>
          <p:cNvPr id="5" name="Content Placeholder 5">
            <a:extLst>
              <a:ext uri="{FF2B5EF4-FFF2-40B4-BE49-F238E27FC236}">
                <a16:creationId xmlns:a16="http://schemas.microsoft.com/office/drawing/2014/main" id="{EDE904A7-AD6E-4435-9F73-5F6300C6FD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6310" y="1355364"/>
            <a:ext cx="8258175" cy="76852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pic>
      <p:pic>
        <p:nvPicPr>
          <p:cNvPr id="6" name="Picture 4" descr="Modin: Pandas Scalability with Devin Petersohn - Software Engineering Daily">
            <a:extLst>
              <a:ext uri="{FF2B5EF4-FFF2-40B4-BE49-F238E27FC236}">
                <a16:creationId xmlns:a16="http://schemas.microsoft.com/office/drawing/2014/main" id="{09112E2F-B4A2-40C1-A02C-D347128692C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24488" y="233168"/>
            <a:ext cx="1890985" cy="101601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OmniSci - Wikipedia">
            <a:extLst>
              <a:ext uri="{FF2B5EF4-FFF2-40B4-BE49-F238E27FC236}">
                <a16:creationId xmlns:a16="http://schemas.microsoft.com/office/drawing/2014/main" id="{80D940E7-124B-4C8E-BDBF-10A3786E792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21909" y="3402956"/>
            <a:ext cx="1174025" cy="7149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22825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6E6274-59D3-4F35-A6AE-7A32C627F5C3}"/>
              </a:ext>
            </a:extLst>
          </p:cNvPr>
          <p:cNvSpPr>
            <a:spLocks noGrp="1"/>
          </p:cNvSpPr>
          <p:nvPr>
            <p:ph type="title"/>
          </p:nvPr>
        </p:nvSpPr>
        <p:spPr/>
        <p:txBody>
          <a:bodyPr/>
          <a:lstStyle/>
          <a:p>
            <a:r>
              <a:rPr lang="en-US" dirty="0" err="1"/>
              <a:t>Modin</a:t>
            </a:r>
            <a:r>
              <a:rPr lang="en-US" dirty="0"/>
              <a:t>: How it Works</a:t>
            </a:r>
          </a:p>
        </p:txBody>
      </p:sp>
      <p:sp>
        <p:nvSpPr>
          <p:cNvPr id="4" name="Text Placeholder 3">
            <a:extLst>
              <a:ext uri="{FF2B5EF4-FFF2-40B4-BE49-F238E27FC236}">
                <a16:creationId xmlns:a16="http://schemas.microsoft.com/office/drawing/2014/main" id="{3C5EBC7F-4C5B-4396-8272-7D7D60827621}"/>
              </a:ext>
            </a:extLst>
          </p:cNvPr>
          <p:cNvSpPr>
            <a:spLocks noGrp="1"/>
          </p:cNvSpPr>
          <p:nvPr>
            <p:ph type="body" sz="quarter" idx="29"/>
          </p:nvPr>
        </p:nvSpPr>
        <p:spPr>
          <a:xfrm>
            <a:off x="428528" y="962894"/>
            <a:ext cx="8258112" cy="531961"/>
          </a:xfrm>
        </p:spPr>
        <p:txBody>
          <a:bodyPr/>
          <a:lstStyle/>
          <a:p>
            <a:pPr marL="257175" indent="-257175">
              <a:buFont typeface="Arial" panose="020B0604020202020204" pitchFamily="34" charset="0"/>
              <a:buChar char="•"/>
            </a:pPr>
            <a:r>
              <a:rPr lang="en-US" sz="1500" dirty="0" err="1">
                <a:solidFill>
                  <a:schemeClr val="bg2"/>
                </a:solidFill>
                <a:latin typeface="+mj-lt"/>
              </a:rPr>
              <a:t>Modin</a:t>
            </a:r>
            <a:r>
              <a:rPr lang="en-US" sz="1500" dirty="0">
                <a:solidFill>
                  <a:schemeClr val="bg2"/>
                </a:solidFill>
                <a:latin typeface="+mj-lt"/>
              </a:rPr>
              <a:t> transparently </a:t>
            </a:r>
            <a:r>
              <a:rPr lang="en-US" sz="1500" b="1" dirty="0">
                <a:latin typeface="+mj-lt"/>
              </a:rPr>
              <a:t>distributes the data and computation across available cores</a:t>
            </a:r>
            <a:r>
              <a:rPr lang="en-US" sz="1500" dirty="0">
                <a:solidFill>
                  <a:schemeClr val="bg2"/>
                </a:solidFill>
                <a:latin typeface="+mj-lt"/>
              </a:rPr>
              <a:t>, unlike Pandas which only uses one core at a time</a:t>
            </a:r>
          </a:p>
          <a:p>
            <a:pPr marL="257175" indent="-257175">
              <a:buFont typeface="Arial" panose="020B0604020202020204" pitchFamily="34" charset="0"/>
              <a:buChar char="•"/>
            </a:pPr>
            <a:r>
              <a:rPr lang="en-US" sz="1500" dirty="0">
                <a:solidFill>
                  <a:schemeClr val="bg2"/>
                </a:solidFill>
                <a:latin typeface="+mj-lt"/>
              </a:rPr>
              <a:t>To use </a:t>
            </a:r>
            <a:r>
              <a:rPr lang="en-US" sz="1500" dirty="0" err="1">
                <a:solidFill>
                  <a:schemeClr val="bg2"/>
                </a:solidFill>
                <a:latin typeface="+mj-lt"/>
              </a:rPr>
              <a:t>Modin</a:t>
            </a:r>
            <a:r>
              <a:rPr lang="en-US" sz="1500" dirty="0">
                <a:solidFill>
                  <a:schemeClr val="bg2"/>
                </a:solidFill>
                <a:latin typeface="+mj-lt"/>
              </a:rPr>
              <a:t>, you </a:t>
            </a:r>
            <a:r>
              <a:rPr lang="en-US" sz="1500" b="1" dirty="0">
                <a:latin typeface="+mj-lt"/>
              </a:rPr>
              <a:t>do not need to know how many cores your system has</a:t>
            </a:r>
            <a:r>
              <a:rPr lang="en-US" sz="1500" dirty="0">
                <a:solidFill>
                  <a:schemeClr val="bg2"/>
                </a:solidFill>
                <a:latin typeface="+mj-lt"/>
              </a:rPr>
              <a:t>, and you do not need to specify how to distribute the data</a:t>
            </a:r>
          </a:p>
          <a:p>
            <a:endParaRPr lang="en-US" sz="1500" dirty="0"/>
          </a:p>
        </p:txBody>
      </p:sp>
      <p:pic>
        <p:nvPicPr>
          <p:cNvPr id="5" name="Google Shape;581;p67">
            <a:extLst>
              <a:ext uri="{FF2B5EF4-FFF2-40B4-BE49-F238E27FC236}">
                <a16:creationId xmlns:a16="http://schemas.microsoft.com/office/drawing/2014/main" id="{19E5BDD4-5C02-4C12-9A9D-DCB0C0893DDB}"/>
              </a:ext>
            </a:extLst>
          </p:cNvPr>
          <p:cNvPicPr preferRelativeResize="0"/>
          <p:nvPr/>
        </p:nvPicPr>
        <p:blipFill>
          <a:blip r:embed="rId2">
            <a:alphaModFix/>
          </a:blip>
          <a:stretch>
            <a:fillRect/>
          </a:stretch>
        </p:blipFill>
        <p:spPr>
          <a:xfrm>
            <a:off x="283813" y="2807875"/>
            <a:ext cx="3326015" cy="1626800"/>
          </a:xfrm>
          <a:prstGeom prst="rect">
            <a:avLst/>
          </a:prstGeom>
          <a:noFill/>
          <a:ln>
            <a:noFill/>
          </a:ln>
        </p:spPr>
      </p:pic>
      <p:pic>
        <p:nvPicPr>
          <p:cNvPr id="6" name="Google Shape;587;p68">
            <a:extLst>
              <a:ext uri="{FF2B5EF4-FFF2-40B4-BE49-F238E27FC236}">
                <a16:creationId xmlns:a16="http://schemas.microsoft.com/office/drawing/2014/main" id="{1D610C19-617C-40EE-8A91-712528107207}"/>
              </a:ext>
            </a:extLst>
          </p:cNvPr>
          <p:cNvPicPr preferRelativeResize="0"/>
          <p:nvPr/>
        </p:nvPicPr>
        <p:blipFill>
          <a:blip r:embed="rId3">
            <a:alphaModFix/>
          </a:blip>
          <a:stretch>
            <a:fillRect/>
          </a:stretch>
        </p:blipFill>
        <p:spPr>
          <a:xfrm>
            <a:off x="5344707" y="2783210"/>
            <a:ext cx="3400927" cy="1651465"/>
          </a:xfrm>
          <a:prstGeom prst="rect">
            <a:avLst/>
          </a:prstGeom>
          <a:noFill/>
          <a:ln>
            <a:noFill/>
          </a:ln>
        </p:spPr>
      </p:pic>
      <p:sp>
        <p:nvSpPr>
          <p:cNvPr id="7" name="Arrow: Down 6">
            <a:extLst>
              <a:ext uri="{FF2B5EF4-FFF2-40B4-BE49-F238E27FC236}">
                <a16:creationId xmlns:a16="http://schemas.microsoft.com/office/drawing/2014/main" id="{7F5DDDE1-8025-403A-9521-EF119E938265}"/>
              </a:ext>
            </a:extLst>
          </p:cNvPr>
          <p:cNvSpPr/>
          <p:nvPr/>
        </p:nvSpPr>
        <p:spPr>
          <a:xfrm rot="16200000">
            <a:off x="4211287" y="2882160"/>
            <a:ext cx="531961" cy="1596279"/>
          </a:xfrm>
          <a:prstGeom prst="downArrow">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189">
              <a:defRPr/>
            </a:pPr>
            <a:endParaRPr lang="en-US" dirty="0">
              <a:solidFill>
                <a:srgbClr val="002060"/>
              </a:solidFill>
              <a:latin typeface="Intel Clear"/>
            </a:endParaRPr>
          </a:p>
        </p:txBody>
      </p:sp>
      <p:sp>
        <p:nvSpPr>
          <p:cNvPr id="8" name="TextBox 7">
            <a:extLst>
              <a:ext uri="{FF2B5EF4-FFF2-40B4-BE49-F238E27FC236}">
                <a16:creationId xmlns:a16="http://schemas.microsoft.com/office/drawing/2014/main" id="{73D1BE14-A7BC-428D-B6B8-A56DF581E58B}"/>
              </a:ext>
            </a:extLst>
          </p:cNvPr>
          <p:cNvSpPr txBox="1"/>
          <p:nvPr/>
        </p:nvSpPr>
        <p:spPr>
          <a:xfrm>
            <a:off x="930774" y="2428377"/>
            <a:ext cx="2281636" cy="207749"/>
          </a:xfrm>
          <a:prstGeom prst="rect">
            <a:avLst/>
          </a:prstGeom>
          <a:noFill/>
        </p:spPr>
        <p:txBody>
          <a:bodyPr vert="horz" wrap="square" lIns="0" tIns="0" rIns="0" bIns="0" rtlCol="0">
            <a:spAutoFit/>
          </a:bodyPr>
          <a:lstStyle/>
          <a:p>
            <a:pPr defTabSz="457189">
              <a:defRPr/>
            </a:pPr>
            <a:r>
              <a:rPr lang="en-US" sz="1350" b="1" dirty="0">
                <a:solidFill>
                  <a:srgbClr val="0070C0"/>
                </a:solidFill>
                <a:latin typeface="Intel Clear"/>
              </a:rPr>
              <a:t>Pandas* on Big Machine</a:t>
            </a:r>
          </a:p>
        </p:txBody>
      </p:sp>
      <p:sp>
        <p:nvSpPr>
          <p:cNvPr id="9" name="TextBox 8">
            <a:extLst>
              <a:ext uri="{FF2B5EF4-FFF2-40B4-BE49-F238E27FC236}">
                <a16:creationId xmlns:a16="http://schemas.microsoft.com/office/drawing/2014/main" id="{A84201EF-9F7B-4C18-BF4C-4C0A15949383}"/>
              </a:ext>
            </a:extLst>
          </p:cNvPr>
          <p:cNvSpPr txBox="1"/>
          <p:nvPr/>
        </p:nvSpPr>
        <p:spPr>
          <a:xfrm>
            <a:off x="6049580" y="2414823"/>
            <a:ext cx="1804892" cy="207749"/>
          </a:xfrm>
          <a:prstGeom prst="rect">
            <a:avLst/>
          </a:prstGeom>
          <a:noFill/>
        </p:spPr>
        <p:txBody>
          <a:bodyPr vert="horz" wrap="square" lIns="0" tIns="0" rIns="0" bIns="0" rtlCol="0">
            <a:spAutoFit/>
          </a:bodyPr>
          <a:lstStyle/>
          <a:p>
            <a:pPr defTabSz="457189">
              <a:defRPr/>
            </a:pPr>
            <a:r>
              <a:rPr lang="en-US" sz="1350" b="1" dirty="0" err="1">
                <a:solidFill>
                  <a:srgbClr val="0070C0"/>
                </a:solidFill>
                <a:latin typeface="Intel Clear"/>
              </a:rPr>
              <a:t>Modin</a:t>
            </a:r>
            <a:r>
              <a:rPr lang="en-US" sz="1350" b="1" dirty="0">
                <a:solidFill>
                  <a:srgbClr val="0070C0"/>
                </a:solidFill>
                <a:latin typeface="Intel Clear"/>
              </a:rPr>
              <a:t> on Big Machine</a:t>
            </a:r>
          </a:p>
        </p:txBody>
      </p:sp>
      <p:sp>
        <p:nvSpPr>
          <p:cNvPr id="10" name="TextBox 9">
            <a:extLst>
              <a:ext uri="{FF2B5EF4-FFF2-40B4-BE49-F238E27FC236}">
                <a16:creationId xmlns:a16="http://schemas.microsoft.com/office/drawing/2014/main" id="{A138083E-4716-4F74-B2C8-3FC3D303A8B6}"/>
              </a:ext>
            </a:extLst>
          </p:cNvPr>
          <p:cNvSpPr txBox="1"/>
          <p:nvPr/>
        </p:nvSpPr>
        <p:spPr>
          <a:xfrm>
            <a:off x="3762160" y="3608942"/>
            <a:ext cx="1963553" cy="13849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900" dirty="0">
                <a:solidFill>
                  <a:srgbClr val="FFFFFF"/>
                </a:solidFill>
                <a:latin typeface="Intel Clear"/>
                <a:sym typeface="Helvetica Neue"/>
              </a:rPr>
              <a:t>import </a:t>
            </a:r>
            <a:r>
              <a:rPr lang="en-US" sz="900" dirty="0" err="1">
                <a:solidFill>
                  <a:srgbClr val="FFFFFF"/>
                </a:solidFill>
                <a:latin typeface="Intel Clear"/>
                <a:sym typeface="Helvetica Neue"/>
              </a:rPr>
              <a:t>modin.pandas</a:t>
            </a:r>
            <a:r>
              <a:rPr lang="en-US" sz="900" dirty="0">
                <a:solidFill>
                  <a:srgbClr val="FFFFFF"/>
                </a:solidFill>
                <a:latin typeface="Intel Clear"/>
                <a:sym typeface="Helvetica Neue"/>
              </a:rPr>
              <a:t> as pd</a:t>
            </a:r>
          </a:p>
        </p:txBody>
      </p:sp>
    </p:spTree>
    <p:extLst>
      <p:ext uri="{BB962C8B-B14F-4D97-AF65-F5344CB8AC3E}">
        <p14:creationId xmlns:p14="http://schemas.microsoft.com/office/powerpoint/2010/main" val="3631777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DAEE6DD-022D-44E4-897B-24FB85895AD8}"/>
              </a:ext>
            </a:extLst>
          </p:cNvPr>
          <p:cNvSpPr>
            <a:spLocks noGrp="1"/>
          </p:cNvSpPr>
          <p:nvPr>
            <p:ph type="sldNum" sz="quarter" idx="12"/>
          </p:nvPr>
        </p:nvSpPr>
        <p:spPr/>
        <p:txBody>
          <a:bodyPr/>
          <a:lstStyle/>
          <a:p>
            <a:pPr algn="r" defTabSz="685800">
              <a:defRPr/>
            </a:pPr>
            <a:fld id="{EE2556C5-CE8C-6547-B838-EA80C61A4AF7}" type="slidenum">
              <a:rPr lang="en-US" sz="800">
                <a:solidFill>
                  <a:prstClr val="white"/>
                </a:solidFill>
                <a:latin typeface="Intel Clear"/>
                <a:cs typeface="Arial" panose="020B0604020202020204" pitchFamily="34" charset="0"/>
              </a:rPr>
              <a:pPr algn="r" defTabSz="685800">
                <a:defRPr/>
              </a:pPr>
              <a:t>19</a:t>
            </a:fld>
            <a:endParaRPr lang="en-US" sz="800" dirty="0">
              <a:solidFill>
                <a:prstClr val="white"/>
              </a:solidFill>
              <a:latin typeface="Intel Clear"/>
              <a:cs typeface="Arial" panose="020B0604020202020204" pitchFamily="34" charset="0"/>
            </a:endParaRPr>
          </a:p>
        </p:txBody>
      </p:sp>
      <p:sp>
        <p:nvSpPr>
          <p:cNvPr id="3" name="Title 2">
            <a:extLst>
              <a:ext uri="{FF2B5EF4-FFF2-40B4-BE49-F238E27FC236}">
                <a16:creationId xmlns:a16="http://schemas.microsoft.com/office/drawing/2014/main" id="{F696C15D-B17E-4322-A217-AEC1CF06FB94}"/>
              </a:ext>
            </a:extLst>
          </p:cNvPr>
          <p:cNvSpPr>
            <a:spLocks noGrp="1"/>
          </p:cNvSpPr>
          <p:nvPr>
            <p:ph type="title"/>
          </p:nvPr>
        </p:nvSpPr>
        <p:spPr>
          <a:xfrm>
            <a:off x="455613" y="301474"/>
            <a:ext cx="8229600" cy="527686"/>
          </a:xfrm>
        </p:spPr>
        <p:txBody>
          <a:bodyPr/>
          <a:lstStyle/>
          <a:p>
            <a:r>
              <a:rPr lang="en-US" sz="3300" dirty="0">
                <a:solidFill>
                  <a:schemeClr val="tx1">
                    <a:lumMod val="65000"/>
                    <a:lumOff val="35000"/>
                  </a:schemeClr>
                </a:solidFill>
                <a:latin typeface="Intel Clear Light" panose="020B0404020203020204" pitchFamily="34" charset="0"/>
                <a:cs typeface="Intel Clear Light" panose="020B0404020203020204" pitchFamily="34" charset="0"/>
              </a:rPr>
              <a:t>Modin – Layered API view</a:t>
            </a:r>
          </a:p>
        </p:txBody>
      </p:sp>
      <p:sp>
        <p:nvSpPr>
          <p:cNvPr id="6" name="Freeform: Shape 5">
            <a:extLst>
              <a:ext uri="{FF2B5EF4-FFF2-40B4-BE49-F238E27FC236}">
                <a16:creationId xmlns:a16="http://schemas.microsoft.com/office/drawing/2014/main" id="{846420B4-67F0-4A50-8434-00C240ABF23E}"/>
              </a:ext>
            </a:extLst>
          </p:cNvPr>
          <p:cNvSpPr/>
          <p:nvPr/>
        </p:nvSpPr>
        <p:spPr>
          <a:xfrm>
            <a:off x="3063541" y="1141497"/>
            <a:ext cx="1218197" cy="3487654"/>
          </a:xfrm>
          <a:custGeom>
            <a:avLst/>
            <a:gdLst>
              <a:gd name="connsiteX0" fmla="*/ 18047 w 1624263"/>
              <a:gd name="connsiteY0" fmla="*/ 0 h 4650205"/>
              <a:gd name="connsiteX1" fmla="*/ 0 w 1624263"/>
              <a:gd name="connsiteY1" fmla="*/ 54142 h 4650205"/>
              <a:gd name="connsiteX2" fmla="*/ 6016 w 1624263"/>
              <a:gd name="connsiteY2" fmla="*/ 204537 h 4650205"/>
              <a:gd name="connsiteX3" fmla="*/ 30079 w 1624263"/>
              <a:gd name="connsiteY3" fmla="*/ 252663 h 4650205"/>
              <a:gd name="connsiteX4" fmla="*/ 42111 w 1624263"/>
              <a:gd name="connsiteY4" fmla="*/ 282742 h 4650205"/>
              <a:gd name="connsiteX5" fmla="*/ 102268 w 1624263"/>
              <a:gd name="connsiteY5" fmla="*/ 378994 h 4650205"/>
              <a:gd name="connsiteX6" fmla="*/ 132347 w 1624263"/>
              <a:gd name="connsiteY6" fmla="*/ 427121 h 4650205"/>
              <a:gd name="connsiteX7" fmla="*/ 144379 w 1624263"/>
              <a:gd name="connsiteY7" fmla="*/ 445168 h 4650205"/>
              <a:gd name="connsiteX8" fmla="*/ 162426 w 1624263"/>
              <a:gd name="connsiteY8" fmla="*/ 469231 h 4650205"/>
              <a:gd name="connsiteX9" fmla="*/ 186490 w 1624263"/>
              <a:gd name="connsiteY9" fmla="*/ 511342 h 4650205"/>
              <a:gd name="connsiteX10" fmla="*/ 204537 w 1624263"/>
              <a:gd name="connsiteY10" fmla="*/ 529389 h 4650205"/>
              <a:gd name="connsiteX11" fmla="*/ 228600 w 1624263"/>
              <a:gd name="connsiteY11" fmla="*/ 565484 h 4650205"/>
              <a:gd name="connsiteX12" fmla="*/ 246647 w 1624263"/>
              <a:gd name="connsiteY12" fmla="*/ 583531 h 4650205"/>
              <a:gd name="connsiteX13" fmla="*/ 288758 w 1624263"/>
              <a:gd name="connsiteY13" fmla="*/ 637673 h 4650205"/>
              <a:gd name="connsiteX14" fmla="*/ 318837 w 1624263"/>
              <a:gd name="connsiteY14" fmla="*/ 673768 h 4650205"/>
              <a:gd name="connsiteX15" fmla="*/ 336884 w 1624263"/>
              <a:gd name="connsiteY15" fmla="*/ 697831 h 4650205"/>
              <a:gd name="connsiteX16" fmla="*/ 372979 w 1624263"/>
              <a:gd name="connsiteY16" fmla="*/ 739942 h 4650205"/>
              <a:gd name="connsiteX17" fmla="*/ 385011 w 1624263"/>
              <a:gd name="connsiteY17" fmla="*/ 757989 h 4650205"/>
              <a:gd name="connsiteX18" fmla="*/ 409074 w 1624263"/>
              <a:gd name="connsiteY18" fmla="*/ 782052 h 4650205"/>
              <a:gd name="connsiteX19" fmla="*/ 457200 w 1624263"/>
              <a:gd name="connsiteY19" fmla="*/ 854242 h 4650205"/>
              <a:gd name="connsiteX20" fmla="*/ 487279 w 1624263"/>
              <a:gd name="connsiteY20" fmla="*/ 896352 h 4650205"/>
              <a:gd name="connsiteX21" fmla="*/ 511342 w 1624263"/>
              <a:gd name="connsiteY21" fmla="*/ 932447 h 4650205"/>
              <a:gd name="connsiteX22" fmla="*/ 517358 w 1624263"/>
              <a:gd name="connsiteY22" fmla="*/ 950494 h 4650205"/>
              <a:gd name="connsiteX23" fmla="*/ 535405 w 1624263"/>
              <a:gd name="connsiteY23" fmla="*/ 956510 h 4650205"/>
              <a:gd name="connsiteX24" fmla="*/ 607595 w 1624263"/>
              <a:gd name="connsiteY24" fmla="*/ 1034716 h 4650205"/>
              <a:gd name="connsiteX25" fmla="*/ 643690 w 1624263"/>
              <a:gd name="connsiteY25" fmla="*/ 1064794 h 4650205"/>
              <a:gd name="connsiteX26" fmla="*/ 667753 w 1624263"/>
              <a:gd name="connsiteY26" fmla="*/ 1100889 h 4650205"/>
              <a:gd name="connsiteX27" fmla="*/ 679784 w 1624263"/>
              <a:gd name="connsiteY27" fmla="*/ 1118937 h 4650205"/>
              <a:gd name="connsiteX28" fmla="*/ 697832 w 1624263"/>
              <a:gd name="connsiteY28" fmla="*/ 1155031 h 4650205"/>
              <a:gd name="connsiteX29" fmla="*/ 715879 w 1624263"/>
              <a:gd name="connsiteY29" fmla="*/ 1215189 h 4650205"/>
              <a:gd name="connsiteX30" fmla="*/ 733926 w 1624263"/>
              <a:gd name="connsiteY30" fmla="*/ 1227221 h 4650205"/>
              <a:gd name="connsiteX31" fmla="*/ 745958 w 1624263"/>
              <a:gd name="connsiteY31" fmla="*/ 1245268 h 4650205"/>
              <a:gd name="connsiteX32" fmla="*/ 782053 w 1624263"/>
              <a:gd name="connsiteY32" fmla="*/ 1269331 h 4650205"/>
              <a:gd name="connsiteX33" fmla="*/ 794084 w 1624263"/>
              <a:gd name="connsiteY33" fmla="*/ 1287379 h 4650205"/>
              <a:gd name="connsiteX34" fmla="*/ 824163 w 1624263"/>
              <a:gd name="connsiteY34" fmla="*/ 1305426 h 4650205"/>
              <a:gd name="connsiteX35" fmla="*/ 848226 w 1624263"/>
              <a:gd name="connsiteY35" fmla="*/ 1323473 h 4650205"/>
              <a:gd name="connsiteX36" fmla="*/ 866274 w 1624263"/>
              <a:gd name="connsiteY36" fmla="*/ 1335505 h 4650205"/>
              <a:gd name="connsiteX37" fmla="*/ 884321 w 1624263"/>
              <a:gd name="connsiteY37" fmla="*/ 1353552 h 4650205"/>
              <a:gd name="connsiteX38" fmla="*/ 932447 w 1624263"/>
              <a:gd name="connsiteY38" fmla="*/ 1383631 h 4650205"/>
              <a:gd name="connsiteX39" fmla="*/ 968542 w 1624263"/>
              <a:gd name="connsiteY39" fmla="*/ 1395663 h 4650205"/>
              <a:gd name="connsiteX40" fmla="*/ 1016668 w 1624263"/>
              <a:gd name="connsiteY40" fmla="*/ 1413710 h 4650205"/>
              <a:gd name="connsiteX41" fmla="*/ 1034716 w 1624263"/>
              <a:gd name="connsiteY41" fmla="*/ 1425742 h 4650205"/>
              <a:gd name="connsiteX42" fmla="*/ 1046747 w 1624263"/>
              <a:gd name="connsiteY42" fmla="*/ 1461837 h 4650205"/>
              <a:gd name="connsiteX43" fmla="*/ 1052763 w 1624263"/>
              <a:gd name="connsiteY43" fmla="*/ 1479884 h 4650205"/>
              <a:gd name="connsiteX44" fmla="*/ 1058779 w 1624263"/>
              <a:gd name="connsiteY44" fmla="*/ 1509963 h 4650205"/>
              <a:gd name="connsiteX45" fmla="*/ 1052763 w 1624263"/>
              <a:gd name="connsiteY45" fmla="*/ 1636294 h 4650205"/>
              <a:gd name="connsiteX46" fmla="*/ 1028700 w 1624263"/>
              <a:gd name="connsiteY46" fmla="*/ 1708484 h 4650205"/>
              <a:gd name="connsiteX47" fmla="*/ 1010653 w 1624263"/>
              <a:gd name="connsiteY47" fmla="*/ 1780673 h 4650205"/>
              <a:gd name="connsiteX48" fmla="*/ 998621 w 1624263"/>
              <a:gd name="connsiteY48" fmla="*/ 1798721 h 4650205"/>
              <a:gd name="connsiteX49" fmla="*/ 974558 w 1624263"/>
              <a:gd name="connsiteY49" fmla="*/ 1846847 h 4650205"/>
              <a:gd name="connsiteX50" fmla="*/ 950495 w 1624263"/>
              <a:gd name="connsiteY50" fmla="*/ 1882942 h 4650205"/>
              <a:gd name="connsiteX51" fmla="*/ 938463 w 1624263"/>
              <a:gd name="connsiteY51" fmla="*/ 1913021 h 4650205"/>
              <a:gd name="connsiteX52" fmla="*/ 920416 w 1624263"/>
              <a:gd name="connsiteY52" fmla="*/ 1943100 h 4650205"/>
              <a:gd name="connsiteX53" fmla="*/ 878305 w 1624263"/>
              <a:gd name="connsiteY53" fmla="*/ 2003258 h 4650205"/>
              <a:gd name="connsiteX54" fmla="*/ 872290 w 1624263"/>
              <a:gd name="connsiteY54" fmla="*/ 2021305 h 4650205"/>
              <a:gd name="connsiteX55" fmla="*/ 854242 w 1624263"/>
              <a:gd name="connsiteY55" fmla="*/ 2033337 h 4650205"/>
              <a:gd name="connsiteX56" fmla="*/ 866274 w 1624263"/>
              <a:gd name="connsiteY56" fmla="*/ 2292016 h 4650205"/>
              <a:gd name="connsiteX57" fmla="*/ 860258 w 1624263"/>
              <a:gd name="connsiteY57" fmla="*/ 2352173 h 4650205"/>
              <a:gd name="connsiteX58" fmla="*/ 848226 w 1624263"/>
              <a:gd name="connsiteY58" fmla="*/ 2388268 h 4650205"/>
              <a:gd name="connsiteX59" fmla="*/ 836195 w 1624263"/>
              <a:gd name="connsiteY59" fmla="*/ 2430379 h 4650205"/>
              <a:gd name="connsiteX60" fmla="*/ 842211 w 1624263"/>
              <a:gd name="connsiteY60" fmla="*/ 2592805 h 4650205"/>
              <a:gd name="connsiteX61" fmla="*/ 848226 w 1624263"/>
              <a:gd name="connsiteY61" fmla="*/ 2640931 h 4650205"/>
              <a:gd name="connsiteX62" fmla="*/ 854242 w 1624263"/>
              <a:gd name="connsiteY62" fmla="*/ 2658979 h 4650205"/>
              <a:gd name="connsiteX63" fmla="*/ 872290 w 1624263"/>
              <a:gd name="connsiteY63" fmla="*/ 2671010 h 4650205"/>
              <a:gd name="connsiteX64" fmla="*/ 902368 w 1624263"/>
              <a:gd name="connsiteY64" fmla="*/ 2701089 h 4650205"/>
              <a:gd name="connsiteX65" fmla="*/ 938463 w 1624263"/>
              <a:gd name="connsiteY65" fmla="*/ 2731168 h 4650205"/>
              <a:gd name="connsiteX66" fmla="*/ 974558 w 1624263"/>
              <a:gd name="connsiteY66" fmla="*/ 2743200 h 4650205"/>
              <a:gd name="connsiteX67" fmla="*/ 992605 w 1624263"/>
              <a:gd name="connsiteY67" fmla="*/ 2755231 h 4650205"/>
              <a:gd name="connsiteX68" fmla="*/ 1010653 w 1624263"/>
              <a:gd name="connsiteY68" fmla="*/ 2761247 h 4650205"/>
              <a:gd name="connsiteX69" fmla="*/ 1064795 w 1624263"/>
              <a:gd name="connsiteY69" fmla="*/ 2773279 h 4650205"/>
              <a:gd name="connsiteX70" fmla="*/ 1100890 w 1624263"/>
              <a:gd name="connsiteY70" fmla="*/ 2785310 h 4650205"/>
              <a:gd name="connsiteX71" fmla="*/ 1136984 w 1624263"/>
              <a:gd name="connsiteY71" fmla="*/ 2797342 h 4650205"/>
              <a:gd name="connsiteX72" fmla="*/ 1155032 w 1624263"/>
              <a:gd name="connsiteY72" fmla="*/ 2803358 h 4650205"/>
              <a:gd name="connsiteX73" fmla="*/ 1173079 w 1624263"/>
              <a:gd name="connsiteY73" fmla="*/ 2809373 h 4650205"/>
              <a:gd name="connsiteX74" fmla="*/ 1197142 w 1624263"/>
              <a:gd name="connsiteY74" fmla="*/ 2821405 h 4650205"/>
              <a:gd name="connsiteX75" fmla="*/ 1215190 w 1624263"/>
              <a:gd name="connsiteY75" fmla="*/ 2827421 h 4650205"/>
              <a:gd name="connsiteX76" fmla="*/ 1251284 w 1624263"/>
              <a:gd name="connsiteY76" fmla="*/ 2851484 h 4650205"/>
              <a:gd name="connsiteX77" fmla="*/ 1287379 w 1624263"/>
              <a:gd name="connsiteY77" fmla="*/ 2869531 h 4650205"/>
              <a:gd name="connsiteX78" fmla="*/ 1323474 w 1624263"/>
              <a:gd name="connsiteY78" fmla="*/ 2881563 h 4650205"/>
              <a:gd name="connsiteX79" fmla="*/ 1341521 w 1624263"/>
              <a:gd name="connsiteY79" fmla="*/ 2887579 h 4650205"/>
              <a:gd name="connsiteX80" fmla="*/ 1401679 w 1624263"/>
              <a:gd name="connsiteY80" fmla="*/ 2905626 h 4650205"/>
              <a:gd name="connsiteX81" fmla="*/ 1419726 w 1624263"/>
              <a:gd name="connsiteY81" fmla="*/ 2911642 h 4650205"/>
              <a:gd name="connsiteX82" fmla="*/ 1437774 w 1624263"/>
              <a:gd name="connsiteY82" fmla="*/ 2905626 h 4650205"/>
              <a:gd name="connsiteX83" fmla="*/ 1443790 w 1624263"/>
              <a:gd name="connsiteY83" fmla="*/ 2887579 h 4650205"/>
              <a:gd name="connsiteX84" fmla="*/ 1455821 w 1624263"/>
              <a:gd name="connsiteY84" fmla="*/ 2923673 h 4650205"/>
              <a:gd name="connsiteX85" fmla="*/ 1479884 w 1624263"/>
              <a:gd name="connsiteY85" fmla="*/ 2971800 h 4650205"/>
              <a:gd name="connsiteX86" fmla="*/ 1497932 w 1624263"/>
              <a:gd name="connsiteY86" fmla="*/ 2995863 h 4650205"/>
              <a:gd name="connsiteX87" fmla="*/ 1521995 w 1624263"/>
              <a:gd name="connsiteY87" fmla="*/ 3043989 h 4650205"/>
              <a:gd name="connsiteX88" fmla="*/ 1528011 w 1624263"/>
              <a:gd name="connsiteY88" fmla="*/ 3062037 h 4650205"/>
              <a:gd name="connsiteX89" fmla="*/ 1564105 w 1624263"/>
              <a:gd name="connsiteY89" fmla="*/ 3128210 h 4650205"/>
              <a:gd name="connsiteX90" fmla="*/ 1594184 w 1624263"/>
              <a:gd name="connsiteY90" fmla="*/ 3224463 h 4650205"/>
              <a:gd name="connsiteX91" fmla="*/ 1612232 w 1624263"/>
              <a:gd name="connsiteY91" fmla="*/ 3290637 h 4650205"/>
              <a:gd name="connsiteX92" fmla="*/ 1624263 w 1624263"/>
              <a:gd name="connsiteY92" fmla="*/ 3422984 h 4650205"/>
              <a:gd name="connsiteX93" fmla="*/ 1618247 w 1624263"/>
              <a:gd name="connsiteY93" fmla="*/ 3639552 h 4650205"/>
              <a:gd name="connsiteX94" fmla="*/ 1612232 w 1624263"/>
              <a:gd name="connsiteY94" fmla="*/ 3693694 h 4650205"/>
              <a:gd name="connsiteX95" fmla="*/ 1600200 w 1624263"/>
              <a:gd name="connsiteY95" fmla="*/ 3747837 h 4650205"/>
              <a:gd name="connsiteX96" fmla="*/ 1600200 w 1624263"/>
              <a:gd name="connsiteY96" fmla="*/ 4199021 h 4650205"/>
              <a:gd name="connsiteX97" fmla="*/ 1588168 w 1624263"/>
              <a:gd name="connsiteY97" fmla="*/ 4367463 h 4650205"/>
              <a:gd name="connsiteX98" fmla="*/ 1582153 w 1624263"/>
              <a:gd name="connsiteY98" fmla="*/ 4385510 h 4650205"/>
              <a:gd name="connsiteX99" fmla="*/ 1552074 w 1624263"/>
              <a:gd name="connsiteY99" fmla="*/ 4493794 h 4650205"/>
              <a:gd name="connsiteX100" fmla="*/ 1570121 w 1624263"/>
              <a:gd name="connsiteY100" fmla="*/ 4590047 h 4650205"/>
              <a:gd name="connsiteX101" fmla="*/ 1588168 w 1624263"/>
              <a:gd name="connsiteY101" fmla="*/ 4632158 h 4650205"/>
              <a:gd name="connsiteX102" fmla="*/ 1600200 w 1624263"/>
              <a:gd name="connsiteY102" fmla="*/ 4650205 h 465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624263" h="4650205">
                <a:moveTo>
                  <a:pt x="18047" y="0"/>
                </a:moveTo>
                <a:cubicBezTo>
                  <a:pt x="14224" y="9558"/>
                  <a:pt x="0" y="41192"/>
                  <a:pt x="0" y="54142"/>
                </a:cubicBezTo>
                <a:cubicBezTo>
                  <a:pt x="0" y="104314"/>
                  <a:pt x="2441" y="154493"/>
                  <a:pt x="6016" y="204537"/>
                </a:cubicBezTo>
                <a:cubicBezTo>
                  <a:pt x="7146" y="220362"/>
                  <a:pt x="24597" y="241698"/>
                  <a:pt x="30079" y="252663"/>
                </a:cubicBezTo>
                <a:cubicBezTo>
                  <a:pt x="34908" y="262322"/>
                  <a:pt x="37282" y="273083"/>
                  <a:pt x="42111" y="282742"/>
                </a:cubicBezTo>
                <a:cubicBezTo>
                  <a:pt x="61140" y="320799"/>
                  <a:pt x="78398" y="342104"/>
                  <a:pt x="102268" y="378994"/>
                </a:cubicBezTo>
                <a:cubicBezTo>
                  <a:pt x="112545" y="394877"/>
                  <a:pt x="122190" y="411161"/>
                  <a:pt x="132347" y="427121"/>
                </a:cubicBezTo>
                <a:cubicBezTo>
                  <a:pt x="136229" y="433221"/>
                  <a:pt x="140041" y="439384"/>
                  <a:pt x="144379" y="445168"/>
                </a:cubicBezTo>
                <a:cubicBezTo>
                  <a:pt x="150395" y="453189"/>
                  <a:pt x="157112" y="460729"/>
                  <a:pt x="162426" y="469231"/>
                </a:cubicBezTo>
                <a:cubicBezTo>
                  <a:pt x="177135" y="492765"/>
                  <a:pt x="169932" y="491473"/>
                  <a:pt x="186490" y="511342"/>
                </a:cubicBezTo>
                <a:cubicBezTo>
                  <a:pt x="191936" y="517878"/>
                  <a:pt x="199314" y="522674"/>
                  <a:pt x="204537" y="529389"/>
                </a:cubicBezTo>
                <a:cubicBezTo>
                  <a:pt x="213415" y="540803"/>
                  <a:pt x="219722" y="554070"/>
                  <a:pt x="228600" y="565484"/>
                </a:cubicBezTo>
                <a:cubicBezTo>
                  <a:pt x="233823" y="572199"/>
                  <a:pt x="241201" y="576995"/>
                  <a:pt x="246647" y="583531"/>
                </a:cubicBezTo>
                <a:cubicBezTo>
                  <a:pt x="261284" y="601095"/>
                  <a:pt x="274121" y="620109"/>
                  <a:pt x="288758" y="637673"/>
                </a:cubicBezTo>
                <a:cubicBezTo>
                  <a:pt x="298784" y="649705"/>
                  <a:pt x="309053" y="661538"/>
                  <a:pt x="318837" y="673768"/>
                </a:cubicBezTo>
                <a:cubicBezTo>
                  <a:pt x="325100" y="681597"/>
                  <a:pt x="330535" y="690071"/>
                  <a:pt x="336884" y="697831"/>
                </a:cubicBezTo>
                <a:cubicBezTo>
                  <a:pt x="348591" y="712140"/>
                  <a:pt x="361430" y="725506"/>
                  <a:pt x="372979" y="739942"/>
                </a:cubicBezTo>
                <a:cubicBezTo>
                  <a:pt x="377496" y="745588"/>
                  <a:pt x="380306" y="752500"/>
                  <a:pt x="385011" y="757989"/>
                </a:cubicBezTo>
                <a:cubicBezTo>
                  <a:pt x="392393" y="766601"/>
                  <a:pt x="402268" y="772977"/>
                  <a:pt x="409074" y="782052"/>
                </a:cubicBezTo>
                <a:cubicBezTo>
                  <a:pt x="426426" y="805188"/>
                  <a:pt x="440869" y="830374"/>
                  <a:pt x="457200" y="854242"/>
                </a:cubicBezTo>
                <a:cubicBezTo>
                  <a:pt x="466941" y="868478"/>
                  <a:pt x="477460" y="882169"/>
                  <a:pt x="487279" y="896352"/>
                </a:cubicBezTo>
                <a:cubicBezTo>
                  <a:pt x="495510" y="908241"/>
                  <a:pt x="506769" y="918729"/>
                  <a:pt x="511342" y="932447"/>
                </a:cubicBezTo>
                <a:cubicBezTo>
                  <a:pt x="513347" y="938463"/>
                  <a:pt x="512874" y="946010"/>
                  <a:pt x="517358" y="950494"/>
                </a:cubicBezTo>
                <a:cubicBezTo>
                  <a:pt x="521842" y="954978"/>
                  <a:pt x="529389" y="954505"/>
                  <a:pt x="535405" y="956510"/>
                </a:cubicBezTo>
                <a:cubicBezTo>
                  <a:pt x="555140" y="981179"/>
                  <a:pt x="583078" y="1018372"/>
                  <a:pt x="607595" y="1034716"/>
                </a:cubicBezTo>
                <a:cubicBezTo>
                  <a:pt x="623636" y="1045410"/>
                  <a:pt x="631220" y="1048762"/>
                  <a:pt x="643690" y="1064794"/>
                </a:cubicBezTo>
                <a:cubicBezTo>
                  <a:pt x="652568" y="1076208"/>
                  <a:pt x="659732" y="1088857"/>
                  <a:pt x="667753" y="1100889"/>
                </a:cubicBezTo>
                <a:cubicBezTo>
                  <a:pt x="671763" y="1106905"/>
                  <a:pt x="677498" y="1112078"/>
                  <a:pt x="679784" y="1118937"/>
                </a:cubicBezTo>
                <a:cubicBezTo>
                  <a:pt x="688086" y="1143843"/>
                  <a:pt x="682282" y="1131708"/>
                  <a:pt x="697832" y="1155031"/>
                </a:cubicBezTo>
                <a:cubicBezTo>
                  <a:pt x="700240" y="1164665"/>
                  <a:pt x="711483" y="1212258"/>
                  <a:pt x="715879" y="1215189"/>
                </a:cubicBezTo>
                <a:lnTo>
                  <a:pt x="733926" y="1227221"/>
                </a:lnTo>
                <a:cubicBezTo>
                  <a:pt x="737937" y="1233237"/>
                  <a:pt x="740517" y="1240507"/>
                  <a:pt x="745958" y="1245268"/>
                </a:cubicBezTo>
                <a:cubicBezTo>
                  <a:pt x="756841" y="1254790"/>
                  <a:pt x="782053" y="1269331"/>
                  <a:pt x="782053" y="1269331"/>
                </a:cubicBezTo>
                <a:cubicBezTo>
                  <a:pt x="786063" y="1275347"/>
                  <a:pt x="788595" y="1282674"/>
                  <a:pt x="794084" y="1287379"/>
                </a:cubicBezTo>
                <a:cubicBezTo>
                  <a:pt x="802962" y="1294988"/>
                  <a:pt x="814434" y="1298940"/>
                  <a:pt x="824163" y="1305426"/>
                </a:cubicBezTo>
                <a:cubicBezTo>
                  <a:pt x="832505" y="1310987"/>
                  <a:pt x="840067" y="1317645"/>
                  <a:pt x="848226" y="1323473"/>
                </a:cubicBezTo>
                <a:cubicBezTo>
                  <a:pt x="854110" y="1327676"/>
                  <a:pt x="860719" y="1330876"/>
                  <a:pt x="866274" y="1335505"/>
                </a:cubicBezTo>
                <a:cubicBezTo>
                  <a:pt x="872810" y="1340951"/>
                  <a:pt x="877785" y="1348106"/>
                  <a:pt x="884321" y="1353552"/>
                </a:cubicBezTo>
                <a:cubicBezTo>
                  <a:pt x="891264" y="1359338"/>
                  <a:pt x="929859" y="1382454"/>
                  <a:pt x="932447" y="1383631"/>
                </a:cubicBezTo>
                <a:cubicBezTo>
                  <a:pt x="943993" y="1388879"/>
                  <a:pt x="956510" y="1391652"/>
                  <a:pt x="968542" y="1395663"/>
                </a:cubicBezTo>
                <a:cubicBezTo>
                  <a:pt x="984161" y="1400869"/>
                  <a:pt x="1002282" y="1406517"/>
                  <a:pt x="1016668" y="1413710"/>
                </a:cubicBezTo>
                <a:cubicBezTo>
                  <a:pt x="1023135" y="1416944"/>
                  <a:pt x="1028700" y="1421731"/>
                  <a:pt x="1034716" y="1425742"/>
                </a:cubicBezTo>
                <a:lnTo>
                  <a:pt x="1046747" y="1461837"/>
                </a:lnTo>
                <a:cubicBezTo>
                  <a:pt x="1048752" y="1467853"/>
                  <a:pt x="1051519" y="1473666"/>
                  <a:pt x="1052763" y="1479884"/>
                </a:cubicBezTo>
                <a:lnTo>
                  <a:pt x="1058779" y="1509963"/>
                </a:lnTo>
                <a:cubicBezTo>
                  <a:pt x="1056774" y="1552073"/>
                  <a:pt x="1057254" y="1594376"/>
                  <a:pt x="1052763" y="1636294"/>
                </a:cubicBezTo>
                <a:cubicBezTo>
                  <a:pt x="1050568" y="1656784"/>
                  <a:pt x="1036684" y="1688524"/>
                  <a:pt x="1028700" y="1708484"/>
                </a:cubicBezTo>
                <a:cubicBezTo>
                  <a:pt x="1025693" y="1726524"/>
                  <a:pt x="1021245" y="1764786"/>
                  <a:pt x="1010653" y="1780673"/>
                </a:cubicBezTo>
                <a:cubicBezTo>
                  <a:pt x="1006642" y="1786689"/>
                  <a:pt x="1002083" y="1792374"/>
                  <a:pt x="998621" y="1798721"/>
                </a:cubicBezTo>
                <a:cubicBezTo>
                  <a:pt x="990033" y="1814466"/>
                  <a:pt x="984507" y="1831924"/>
                  <a:pt x="974558" y="1846847"/>
                </a:cubicBezTo>
                <a:cubicBezTo>
                  <a:pt x="966537" y="1858879"/>
                  <a:pt x="955866" y="1869516"/>
                  <a:pt x="950495" y="1882942"/>
                </a:cubicBezTo>
                <a:cubicBezTo>
                  <a:pt x="946484" y="1892968"/>
                  <a:pt x="943292" y="1903362"/>
                  <a:pt x="938463" y="1913021"/>
                </a:cubicBezTo>
                <a:cubicBezTo>
                  <a:pt x="933234" y="1923479"/>
                  <a:pt x="926693" y="1933235"/>
                  <a:pt x="920416" y="1943100"/>
                </a:cubicBezTo>
                <a:cubicBezTo>
                  <a:pt x="899681" y="1975683"/>
                  <a:pt x="898864" y="1975846"/>
                  <a:pt x="878305" y="2003258"/>
                </a:cubicBezTo>
                <a:cubicBezTo>
                  <a:pt x="876300" y="2009274"/>
                  <a:pt x="876251" y="2016353"/>
                  <a:pt x="872290" y="2021305"/>
                </a:cubicBezTo>
                <a:cubicBezTo>
                  <a:pt x="867773" y="2026951"/>
                  <a:pt x="854612" y="2026116"/>
                  <a:pt x="854242" y="2033337"/>
                </a:cubicBezTo>
                <a:cubicBezTo>
                  <a:pt x="846528" y="2183758"/>
                  <a:pt x="850366" y="2196572"/>
                  <a:pt x="866274" y="2292016"/>
                </a:cubicBezTo>
                <a:cubicBezTo>
                  <a:pt x="864269" y="2312068"/>
                  <a:pt x="863972" y="2332366"/>
                  <a:pt x="860258" y="2352173"/>
                </a:cubicBezTo>
                <a:cubicBezTo>
                  <a:pt x="857921" y="2364638"/>
                  <a:pt x="852236" y="2376236"/>
                  <a:pt x="848226" y="2388268"/>
                </a:cubicBezTo>
                <a:cubicBezTo>
                  <a:pt x="839600" y="2414146"/>
                  <a:pt x="843745" y="2400181"/>
                  <a:pt x="836195" y="2430379"/>
                </a:cubicBezTo>
                <a:cubicBezTo>
                  <a:pt x="838200" y="2484521"/>
                  <a:pt x="839120" y="2538714"/>
                  <a:pt x="842211" y="2592805"/>
                </a:cubicBezTo>
                <a:cubicBezTo>
                  <a:pt x="843133" y="2608945"/>
                  <a:pt x="845334" y="2625025"/>
                  <a:pt x="848226" y="2640931"/>
                </a:cubicBezTo>
                <a:cubicBezTo>
                  <a:pt x="849360" y="2647170"/>
                  <a:pt x="850280" y="2654027"/>
                  <a:pt x="854242" y="2658979"/>
                </a:cubicBezTo>
                <a:cubicBezTo>
                  <a:pt x="858759" y="2664625"/>
                  <a:pt x="866274" y="2667000"/>
                  <a:pt x="872290" y="2671010"/>
                </a:cubicBezTo>
                <a:cubicBezTo>
                  <a:pt x="894346" y="2704097"/>
                  <a:pt x="872290" y="2676024"/>
                  <a:pt x="902368" y="2701089"/>
                </a:cubicBezTo>
                <a:cubicBezTo>
                  <a:pt x="918560" y="2714582"/>
                  <a:pt x="919259" y="2722633"/>
                  <a:pt x="938463" y="2731168"/>
                </a:cubicBezTo>
                <a:cubicBezTo>
                  <a:pt x="950052" y="2736319"/>
                  <a:pt x="964005" y="2736165"/>
                  <a:pt x="974558" y="2743200"/>
                </a:cubicBezTo>
                <a:cubicBezTo>
                  <a:pt x="980574" y="2747210"/>
                  <a:pt x="986138" y="2751998"/>
                  <a:pt x="992605" y="2755231"/>
                </a:cubicBezTo>
                <a:cubicBezTo>
                  <a:pt x="998277" y="2758067"/>
                  <a:pt x="1004501" y="2759709"/>
                  <a:pt x="1010653" y="2761247"/>
                </a:cubicBezTo>
                <a:cubicBezTo>
                  <a:pt x="1045012" y="2769837"/>
                  <a:pt x="1033908" y="2764013"/>
                  <a:pt x="1064795" y="2773279"/>
                </a:cubicBezTo>
                <a:cubicBezTo>
                  <a:pt x="1076943" y="2776923"/>
                  <a:pt x="1088858" y="2781300"/>
                  <a:pt x="1100890" y="2785310"/>
                </a:cubicBezTo>
                <a:lnTo>
                  <a:pt x="1136984" y="2797342"/>
                </a:lnTo>
                <a:lnTo>
                  <a:pt x="1155032" y="2803358"/>
                </a:lnTo>
                <a:cubicBezTo>
                  <a:pt x="1161048" y="2805363"/>
                  <a:pt x="1167407" y="2806537"/>
                  <a:pt x="1173079" y="2809373"/>
                </a:cubicBezTo>
                <a:cubicBezTo>
                  <a:pt x="1181100" y="2813384"/>
                  <a:pt x="1188899" y="2817872"/>
                  <a:pt x="1197142" y="2821405"/>
                </a:cubicBezTo>
                <a:cubicBezTo>
                  <a:pt x="1202971" y="2823903"/>
                  <a:pt x="1209647" y="2824341"/>
                  <a:pt x="1215190" y="2827421"/>
                </a:cubicBezTo>
                <a:cubicBezTo>
                  <a:pt x="1227830" y="2834443"/>
                  <a:pt x="1237566" y="2846911"/>
                  <a:pt x="1251284" y="2851484"/>
                </a:cubicBezTo>
                <a:cubicBezTo>
                  <a:pt x="1317103" y="2873424"/>
                  <a:pt x="1217411" y="2838434"/>
                  <a:pt x="1287379" y="2869531"/>
                </a:cubicBezTo>
                <a:cubicBezTo>
                  <a:pt x="1298968" y="2874682"/>
                  <a:pt x="1311442" y="2877552"/>
                  <a:pt x="1323474" y="2881563"/>
                </a:cubicBezTo>
                <a:cubicBezTo>
                  <a:pt x="1329490" y="2883568"/>
                  <a:pt x="1335369" y="2886041"/>
                  <a:pt x="1341521" y="2887579"/>
                </a:cubicBezTo>
                <a:cubicBezTo>
                  <a:pt x="1377887" y="2896669"/>
                  <a:pt x="1357742" y="2890980"/>
                  <a:pt x="1401679" y="2905626"/>
                </a:cubicBezTo>
                <a:lnTo>
                  <a:pt x="1419726" y="2911642"/>
                </a:lnTo>
                <a:cubicBezTo>
                  <a:pt x="1425742" y="2909637"/>
                  <a:pt x="1433290" y="2910110"/>
                  <a:pt x="1437774" y="2905626"/>
                </a:cubicBezTo>
                <a:cubicBezTo>
                  <a:pt x="1442258" y="2901142"/>
                  <a:pt x="1439306" y="2883095"/>
                  <a:pt x="1443790" y="2887579"/>
                </a:cubicBezTo>
                <a:cubicBezTo>
                  <a:pt x="1452758" y="2896547"/>
                  <a:pt x="1451811" y="2911642"/>
                  <a:pt x="1455821" y="2923673"/>
                </a:cubicBezTo>
                <a:cubicBezTo>
                  <a:pt x="1464250" y="2948960"/>
                  <a:pt x="1460943" y="2943389"/>
                  <a:pt x="1479884" y="2971800"/>
                </a:cubicBezTo>
                <a:cubicBezTo>
                  <a:pt x="1485446" y="2980142"/>
                  <a:pt x="1492880" y="2987202"/>
                  <a:pt x="1497932" y="2995863"/>
                </a:cubicBezTo>
                <a:cubicBezTo>
                  <a:pt x="1506969" y="3011355"/>
                  <a:pt x="1514573" y="3027661"/>
                  <a:pt x="1521995" y="3043989"/>
                </a:cubicBezTo>
                <a:cubicBezTo>
                  <a:pt x="1524619" y="3049762"/>
                  <a:pt x="1525175" y="3056365"/>
                  <a:pt x="1528011" y="3062037"/>
                </a:cubicBezTo>
                <a:cubicBezTo>
                  <a:pt x="1539247" y="3084510"/>
                  <a:pt x="1554087" y="3105168"/>
                  <a:pt x="1564105" y="3128210"/>
                </a:cubicBezTo>
                <a:cubicBezTo>
                  <a:pt x="1586223" y="3179081"/>
                  <a:pt x="1583502" y="3185298"/>
                  <a:pt x="1594184" y="3224463"/>
                </a:cubicBezTo>
                <a:cubicBezTo>
                  <a:pt x="1615636" y="3303116"/>
                  <a:pt x="1598627" y="3236216"/>
                  <a:pt x="1612232" y="3290637"/>
                </a:cubicBezTo>
                <a:cubicBezTo>
                  <a:pt x="1617620" y="3333749"/>
                  <a:pt x="1624263" y="3379987"/>
                  <a:pt x="1624263" y="3422984"/>
                </a:cubicBezTo>
                <a:cubicBezTo>
                  <a:pt x="1624263" y="3495201"/>
                  <a:pt x="1621453" y="3567406"/>
                  <a:pt x="1618247" y="3639552"/>
                </a:cubicBezTo>
                <a:cubicBezTo>
                  <a:pt x="1617441" y="3657692"/>
                  <a:pt x="1614632" y="3675695"/>
                  <a:pt x="1612232" y="3693694"/>
                </a:cubicBezTo>
                <a:cubicBezTo>
                  <a:pt x="1607527" y="3728984"/>
                  <a:pt x="1608850" y="3721888"/>
                  <a:pt x="1600200" y="3747837"/>
                </a:cubicBezTo>
                <a:cubicBezTo>
                  <a:pt x="1573705" y="3933297"/>
                  <a:pt x="1605445" y="3695484"/>
                  <a:pt x="1600200" y="4199021"/>
                </a:cubicBezTo>
                <a:cubicBezTo>
                  <a:pt x="1599614" y="4255308"/>
                  <a:pt x="1593590" y="4311434"/>
                  <a:pt x="1588168" y="4367463"/>
                </a:cubicBezTo>
                <a:cubicBezTo>
                  <a:pt x="1587557" y="4373775"/>
                  <a:pt x="1583787" y="4379383"/>
                  <a:pt x="1582153" y="4385510"/>
                </a:cubicBezTo>
                <a:cubicBezTo>
                  <a:pt x="1553991" y="4491117"/>
                  <a:pt x="1575547" y="4423373"/>
                  <a:pt x="1552074" y="4493794"/>
                </a:cubicBezTo>
                <a:cubicBezTo>
                  <a:pt x="1560089" y="4589975"/>
                  <a:pt x="1546826" y="4538795"/>
                  <a:pt x="1570121" y="4590047"/>
                </a:cubicBezTo>
                <a:cubicBezTo>
                  <a:pt x="1576440" y="4603950"/>
                  <a:pt x="1581338" y="4618499"/>
                  <a:pt x="1588168" y="4632158"/>
                </a:cubicBezTo>
                <a:cubicBezTo>
                  <a:pt x="1591401" y="4638625"/>
                  <a:pt x="1600200" y="4650205"/>
                  <a:pt x="1600200" y="4650205"/>
                </a:cubicBezTo>
              </a:path>
            </a:pathLst>
          </a:cu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endParaRPr lang="en-US" sz="1350">
              <a:solidFill>
                <a:prstClr val="white"/>
              </a:solidFill>
              <a:latin typeface="Intel Clear"/>
            </a:endParaRPr>
          </a:p>
        </p:txBody>
      </p:sp>
      <p:sp>
        <p:nvSpPr>
          <p:cNvPr id="12" name="Rectangle 11">
            <a:extLst>
              <a:ext uri="{FF2B5EF4-FFF2-40B4-BE49-F238E27FC236}">
                <a16:creationId xmlns:a16="http://schemas.microsoft.com/office/drawing/2014/main" id="{8050B31E-D355-431B-BEC9-0B659F08C924}"/>
              </a:ext>
            </a:extLst>
          </p:cNvPr>
          <p:cNvSpPr/>
          <p:nvPr/>
        </p:nvSpPr>
        <p:spPr>
          <a:xfrm>
            <a:off x="866926" y="1616987"/>
            <a:ext cx="1322878" cy="247650"/>
          </a:xfrm>
          <a:prstGeom prst="rect">
            <a:avLst/>
          </a:prstGeom>
          <a:solidFill>
            <a:schemeClr val="accent1">
              <a:lumMod val="60000"/>
              <a:lumOff val="40000"/>
            </a:schemeClr>
          </a:soli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defTabSz="685800">
              <a:defRPr/>
            </a:pPr>
            <a:r>
              <a:rPr lang="en-US" sz="1050" dirty="0">
                <a:solidFill>
                  <a:srgbClr val="FFFFFF"/>
                </a:solidFill>
                <a:latin typeface="Intel Clear"/>
              </a:rPr>
              <a:t>Pandas</a:t>
            </a:r>
          </a:p>
        </p:txBody>
      </p:sp>
      <p:sp>
        <p:nvSpPr>
          <p:cNvPr id="14" name="Rectangle 13">
            <a:extLst>
              <a:ext uri="{FF2B5EF4-FFF2-40B4-BE49-F238E27FC236}">
                <a16:creationId xmlns:a16="http://schemas.microsoft.com/office/drawing/2014/main" id="{86DB80FF-3C73-4C6C-AF03-048C1306485F}"/>
              </a:ext>
            </a:extLst>
          </p:cNvPr>
          <p:cNvSpPr/>
          <p:nvPr/>
        </p:nvSpPr>
        <p:spPr>
          <a:xfrm>
            <a:off x="866926" y="2353815"/>
            <a:ext cx="5564231" cy="247650"/>
          </a:xfrm>
          <a:prstGeom prst="rect">
            <a:avLst/>
          </a:prstGeom>
          <a:solidFill>
            <a:srgbClr val="0070C0"/>
          </a:solidFill>
          <a:ln>
            <a:noFill/>
          </a:ln>
          <a:effectLst/>
        </p:spPr>
        <p:style>
          <a:lnRef idx="1">
            <a:schemeClr val="accent5"/>
          </a:lnRef>
          <a:fillRef idx="2">
            <a:schemeClr val="accent5"/>
          </a:fillRef>
          <a:effectRef idx="1">
            <a:schemeClr val="accent5"/>
          </a:effectRef>
          <a:fontRef idx="minor">
            <a:schemeClr val="dk1"/>
          </a:fontRef>
        </p:style>
        <p:txBody>
          <a:bodyPr rtlCol="0" anchor="ctr"/>
          <a:lstStyle/>
          <a:p>
            <a:pPr algn="ctr" defTabSz="685800">
              <a:defRPr/>
            </a:pPr>
            <a:r>
              <a:rPr lang="en-US" sz="1050" dirty="0" err="1">
                <a:solidFill>
                  <a:srgbClr val="FFFFFF"/>
                </a:solidFill>
                <a:latin typeface="Intel Clear"/>
              </a:rPr>
              <a:t>Dataframe</a:t>
            </a:r>
            <a:r>
              <a:rPr lang="en-US" sz="1050" dirty="0">
                <a:solidFill>
                  <a:srgbClr val="FFFFFF"/>
                </a:solidFill>
                <a:latin typeface="Intel Clear"/>
              </a:rPr>
              <a:t> Algebra API </a:t>
            </a:r>
          </a:p>
        </p:txBody>
      </p:sp>
      <p:sp>
        <p:nvSpPr>
          <p:cNvPr id="16" name="Rectangle 15">
            <a:extLst>
              <a:ext uri="{FF2B5EF4-FFF2-40B4-BE49-F238E27FC236}">
                <a16:creationId xmlns:a16="http://schemas.microsoft.com/office/drawing/2014/main" id="{9C65C603-0AA6-4752-B487-3FB585B7457B}"/>
              </a:ext>
            </a:extLst>
          </p:cNvPr>
          <p:cNvSpPr/>
          <p:nvPr/>
        </p:nvSpPr>
        <p:spPr>
          <a:xfrm>
            <a:off x="866926" y="1988036"/>
            <a:ext cx="5565517" cy="247650"/>
          </a:xfrm>
          <a:prstGeom prst="rect">
            <a:avLst/>
          </a:prstGeom>
          <a:solidFill>
            <a:srgbClr val="0070C0"/>
          </a:solid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defTabSz="685800">
              <a:defRPr/>
            </a:pPr>
            <a:r>
              <a:rPr lang="en-US" sz="1050" dirty="0">
                <a:solidFill>
                  <a:srgbClr val="FFFFFF"/>
                </a:solidFill>
                <a:latin typeface="Intel Clear"/>
              </a:rPr>
              <a:t>Query Compiler API</a:t>
            </a:r>
          </a:p>
        </p:txBody>
      </p:sp>
      <p:cxnSp>
        <p:nvCxnSpPr>
          <p:cNvPr id="55" name="Straight Arrow Connector 54">
            <a:extLst>
              <a:ext uri="{FF2B5EF4-FFF2-40B4-BE49-F238E27FC236}">
                <a16:creationId xmlns:a16="http://schemas.microsoft.com/office/drawing/2014/main" id="{483A5655-0D96-403E-B19D-21F19D5C6D27}"/>
              </a:ext>
            </a:extLst>
          </p:cNvPr>
          <p:cNvCxnSpPr>
            <a:cxnSpLocks/>
          </p:cNvCxnSpPr>
          <p:nvPr/>
        </p:nvCxnSpPr>
        <p:spPr>
          <a:xfrm flipV="1">
            <a:off x="694881" y="1916471"/>
            <a:ext cx="7820469" cy="17136"/>
          </a:xfrm>
          <a:prstGeom prst="straightConnector1">
            <a:avLst/>
          </a:prstGeom>
          <a:ln>
            <a:headEnd type="none"/>
            <a:tailEnd type="none"/>
          </a:ln>
        </p:spPr>
        <p:style>
          <a:lnRef idx="2">
            <a:schemeClr val="dk1"/>
          </a:lnRef>
          <a:fillRef idx="0">
            <a:schemeClr val="dk1"/>
          </a:fillRef>
          <a:effectRef idx="1">
            <a:schemeClr val="dk1"/>
          </a:effectRef>
          <a:fontRef idx="minor">
            <a:schemeClr val="tx1"/>
          </a:fontRef>
        </p:style>
      </p:cxnSp>
      <p:sp>
        <p:nvSpPr>
          <p:cNvPr id="48" name="Rectangle 47">
            <a:extLst>
              <a:ext uri="{FF2B5EF4-FFF2-40B4-BE49-F238E27FC236}">
                <a16:creationId xmlns:a16="http://schemas.microsoft.com/office/drawing/2014/main" id="{86011FBC-1CA4-47D9-ABA7-6BCD9D206B7C}"/>
              </a:ext>
            </a:extLst>
          </p:cNvPr>
          <p:cNvSpPr/>
          <p:nvPr/>
        </p:nvSpPr>
        <p:spPr>
          <a:xfrm>
            <a:off x="2289820" y="1622513"/>
            <a:ext cx="1321592" cy="247650"/>
          </a:xfrm>
          <a:prstGeom prst="rect">
            <a:avLst/>
          </a:prstGeom>
          <a:solidFill>
            <a:schemeClr val="accent1">
              <a:lumMod val="60000"/>
              <a:lumOff val="40000"/>
            </a:schemeClr>
          </a:solid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defTabSz="685800">
              <a:defRPr/>
            </a:pPr>
            <a:r>
              <a:rPr lang="en-US" sz="1050" dirty="0">
                <a:solidFill>
                  <a:srgbClr val="FFFFFF"/>
                </a:solidFill>
                <a:latin typeface="Intel Clear"/>
              </a:rPr>
              <a:t>SQL</a:t>
            </a:r>
          </a:p>
        </p:txBody>
      </p:sp>
      <p:sp>
        <p:nvSpPr>
          <p:cNvPr id="57" name="Rectangle 56">
            <a:extLst>
              <a:ext uri="{FF2B5EF4-FFF2-40B4-BE49-F238E27FC236}">
                <a16:creationId xmlns:a16="http://schemas.microsoft.com/office/drawing/2014/main" id="{6BD31C99-CCDA-45FF-9D82-7069577C46CA}"/>
              </a:ext>
            </a:extLst>
          </p:cNvPr>
          <p:cNvSpPr/>
          <p:nvPr/>
        </p:nvSpPr>
        <p:spPr>
          <a:xfrm>
            <a:off x="3696637" y="1616987"/>
            <a:ext cx="1321592" cy="247650"/>
          </a:xfrm>
          <a:prstGeom prst="rect">
            <a:avLst/>
          </a:prstGeom>
          <a:solidFill>
            <a:schemeClr val="accent1">
              <a:lumMod val="60000"/>
              <a:lumOff val="40000"/>
            </a:schemeClr>
          </a:solid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defTabSz="685800">
              <a:defRPr/>
            </a:pPr>
            <a:r>
              <a:rPr lang="en-US" sz="1050" dirty="0">
                <a:solidFill>
                  <a:srgbClr val="FFFFFF"/>
                </a:solidFill>
                <a:latin typeface="Intel Clear"/>
              </a:rPr>
              <a:t>DSL(Ibis)</a:t>
            </a:r>
          </a:p>
        </p:txBody>
      </p:sp>
      <p:sp>
        <p:nvSpPr>
          <p:cNvPr id="58" name="Rectangle 57">
            <a:extLst>
              <a:ext uri="{FF2B5EF4-FFF2-40B4-BE49-F238E27FC236}">
                <a16:creationId xmlns:a16="http://schemas.microsoft.com/office/drawing/2014/main" id="{F91704C5-187E-4F3D-80CA-815918F144E7}"/>
              </a:ext>
            </a:extLst>
          </p:cNvPr>
          <p:cNvSpPr/>
          <p:nvPr/>
        </p:nvSpPr>
        <p:spPr>
          <a:xfrm>
            <a:off x="5110851" y="1616987"/>
            <a:ext cx="1321592" cy="247650"/>
          </a:xfrm>
          <a:prstGeom prst="rect">
            <a:avLst/>
          </a:prstGeom>
          <a:solidFill>
            <a:schemeClr val="accent1">
              <a:lumMod val="60000"/>
              <a:lumOff val="40000"/>
            </a:schemeClr>
          </a:solid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defTabSz="685800">
              <a:defRPr/>
            </a:pPr>
            <a:r>
              <a:rPr lang="en-US" sz="1050" dirty="0">
                <a:solidFill>
                  <a:srgbClr val="FFFFFF"/>
                </a:solidFill>
                <a:latin typeface="Intel Clear"/>
              </a:rPr>
              <a:t>User Defined DSL</a:t>
            </a:r>
          </a:p>
        </p:txBody>
      </p:sp>
      <p:sp>
        <p:nvSpPr>
          <p:cNvPr id="15" name="Rectangle 14">
            <a:extLst>
              <a:ext uri="{FF2B5EF4-FFF2-40B4-BE49-F238E27FC236}">
                <a16:creationId xmlns:a16="http://schemas.microsoft.com/office/drawing/2014/main" id="{1F527236-DA7C-4602-85FC-6B19CBE2459B}"/>
              </a:ext>
            </a:extLst>
          </p:cNvPr>
          <p:cNvSpPr/>
          <p:nvPr/>
        </p:nvSpPr>
        <p:spPr>
          <a:xfrm>
            <a:off x="866926" y="2708582"/>
            <a:ext cx="2735405" cy="275663"/>
          </a:xfrm>
          <a:prstGeom prst="rect">
            <a:avLst/>
          </a:prstGeom>
          <a:solidFill>
            <a:srgbClr val="0070C0"/>
          </a:solidFill>
          <a:ln>
            <a:noFill/>
          </a:ln>
          <a:effectLst/>
        </p:spPr>
        <p:style>
          <a:lnRef idx="1">
            <a:schemeClr val="accent5"/>
          </a:lnRef>
          <a:fillRef idx="2">
            <a:schemeClr val="accent5"/>
          </a:fillRef>
          <a:effectRef idx="1">
            <a:schemeClr val="accent5"/>
          </a:effectRef>
          <a:fontRef idx="minor">
            <a:schemeClr val="dk1"/>
          </a:fontRef>
        </p:style>
        <p:txBody>
          <a:bodyPr rtlCol="0" anchor="ctr"/>
          <a:lstStyle/>
          <a:p>
            <a:pPr algn="ctr" defTabSz="685800">
              <a:defRPr/>
            </a:pPr>
            <a:r>
              <a:rPr lang="en-US" sz="1050" dirty="0">
                <a:solidFill>
                  <a:srgbClr val="FFFFFF"/>
                </a:solidFill>
                <a:latin typeface="Intel Clear"/>
              </a:rPr>
              <a:t>Storage API </a:t>
            </a:r>
          </a:p>
        </p:txBody>
      </p:sp>
      <p:sp>
        <p:nvSpPr>
          <p:cNvPr id="21" name="Rectangle 20">
            <a:extLst>
              <a:ext uri="{FF2B5EF4-FFF2-40B4-BE49-F238E27FC236}">
                <a16:creationId xmlns:a16="http://schemas.microsoft.com/office/drawing/2014/main" id="{2B5BDC3C-22B0-4EBD-92E9-B23F0801D1CE}"/>
              </a:ext>
            </a:extLst>
          </p:cNvPr>
          <p:cNvSpPr/>
          <p:nvPr/>
        </p:nvSpPr>
        <p:spPr>
          <a:xfrm>
            <a:off x="3709429" y="2708582"/>
            <a:ext cx="2721728" cy="275663"/>
          </a:xfrm>
          <a:prstGeom prst="rect">
            <a:avLst/>
          </a:prstGeom>
          <a:solidFill>
            <a:srgbClr val="0070C0"/>
          </a:solidFill>
          <a:ln>
            <a:noFill/>
          </a:ln>
          <a:effectLst/>
        </p:spPr>
        <p:style>
          <a:lnRef idx="1">
            <a:schemeClr val="accent5"/>
          </a:lnRef>
          <a:fillRef idx="2">
            <a:schemeClr val="accent5"/>
          </a:fillRef>
          <a:effectRef idx="1">
            <a:schemeClr val="accent5"/>
          </a:effectRef>
          <a:fontRef idx="minor">
            <a:schemeClr val="dk1"/>
          </a:fontRef>
        </p:style>
        <p:txBody>
          <a:bodyPr rtlCol="0" anchor="ctr"/>
          <a:lstStyle/>
          <a:p>
            <a:pPr algn="ctr" defTabSz="685800">
              <a:defRPr/>
            </a:pPr>
            <a:r>
              <a:rPr lang="en-US" sz="1050" dirty="0">
                <a:solidFill>
                  <a:srgbClr val="FFFFFF"/>
                </a:solidFill>
                <a:latin typeface="Intel Clear"/>
              </a:rPr>
              <a:t>Execution API  </a:t>
            </a:r>
          </a:p>
        </p:txBody>
      </p:sp>
      <p:sp>
        <p:nvSpPr>
          <p:cNvPr id="26" name="Rectangle 25">
            <a:extLst>
              <a:ext uri="{FF2B5EF4-FFF2-40B4-BE49-F238E27FC236}">
                <a16:creationId xmlns:a16="http://schemas.microsoft.com/office/drawing/2014/main" id="{8C74DA01-89DB-45AC-B26B-AA69EAB0BF17}"/>
              </a:ext>
            </a:extLst>
          </p:cNvPr>
          <p:cNvSpPr/>
          <p:nvPr/>
        </p:nvSpPr>
        <p:spPr>
          <a:xfrm>
            <a:off x="866926" y="3146129"/>
            <a:ext cx="1365782" cy="247650"/>
          </a:xfrm>
          <a:prstGeom prst="rect">
            <a:avLst/>
          </a:prstGeom>
          <a:solidFill>
            <a:schemeClr val="tx2">
              <a:lumMod val="75000"/>
            </a:schemeClr>
          </a:solid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defTabSz="685800">
              <a:defRPr/>
            </a:pPr>
            <a:r>
              <a:rPr lang="en-US" sz="1050" dirty="0" err="1">
                <a:solidFill>
                  <a:srgbClr val="FFFFFF"/>
                </a:solidFill>
                <a:latin typeface="Intel Clear"/>
              </a:rPr>
              <a:t>Dask</a:t>
            </a:r>
            <a:endParaRPr lang="en-US" sz="1050" dirty="0">
              <a:solidFill>
                <a:srgbClr val="FFFFFF"/>
              </a:solidFill>
              <a:latin typeface="Intel Clear"/>
            </a:endParaRPr>
          </a:p>
        </p:txBody>
      </p:sp>
      <p:sp>
        <p:nvSpPr>
          <p:cNvPr id="27" name="Rectangle 26">
            <a:extLst>
              <a:ext uri="{FF2B5EF4-FFF2-40B4-BE49-F238E27FC236}">
                <a16:creationId xmlns:a16="http://schemas.microsoft.com/office/drawing/2014/main" id="{AD2C3DFF-B135-4D45-9F1A-82FB836E95A7}"/>
              </a:ext>
            </a:extLst>
          </p:cNvPr>
          <p:cNvSpPr/>
          <p:nvPr/>
        </p:nvSpPr>
        <p:spPr>
          <a:xfrm>
            <a:off x="2407604" y="3143936"/>
            <a:ext cx="1250999" cy="247650"/>
          </a:xfrm>
          <a:prstGeom prst="rect">
            <a:avLst/>
          </a:prstGeom>
          <a:solidFill>
            <a:schemeClr val="tx2">
              <a:lumMod val="75000"/>
            </a:schemeClr>
          </a:solid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defTabSz="685800">
              <a:defRPr/>
            </a:pPr>
            <a:r>
              <a:rPr lang="en-US" sz="1050" dirty="0">
                <a:solidFill>
                  <a:srgbClr val="FFFFFF"/>
                </a:solidFill>
                <a:latin typeface="Intel Clear"/>
              </a:rPr>
              <a:t>Ray</a:t>
            </a:r>
          </a:p>
        </p:txBody>
      </p:sp>
      <p:sp>
        <p:nvSpPr>
          <p:cNvPr id="28" name="Rectangle 27">
            <a:extLst>
              <a:ext uri="{FF2B5EF4-FFF2-40B4-BE49-F238E27FC236}">
                <a16:creationId xmlns:a16="http://schemas.microsoft.com/office/drawing/2014/main" id="{0DBEC54A-89B2-43AE-A0EC-792101A09A16}"/>
              </a:ext>
            </a:extLst>
          </p:cNvPr>
          <p:cNvSpPr/>
          <p:nvPr/>
        </p:nvSpPr>
        <p:spPr>
          <a:xfrm>
            <a:off x="3771031" y="3143936"/>
            <a:ext cx="1284428" cy="247650"/>
          </a:xfrm>
          <a:prstGeom prst="rect">
            <a:avLst/>
          </a:prstGeom>
          <a:solidFill>
            <a:schemeClr val="tx2">
              <a:lumMod val="75000"/>
            </a:schemeClr>
          </a:solid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defTabSz="685800">
              <a:defRPr/>
            </a:pPr>
            <a:r>
              <a:rPr lang="en-US" sz="1050" dirty="0">
                <a:solidFill>
                  <a:srgbClr val="FFFFFF"/>
                </a:solidFill>
                <a:latin typeface="Intel Clear"/>
              </a:rPr>
              <a:t>MPI</a:t>
            </a:r>
          </a:p>
        </p:txBody>
      </p:sp>
      <p:sp>
        <p:nvSpPr>
          <p:cNvPr id="29" name="Rectangle 28">
            <a:extLst>
              <a:ext uri="{FF2B5EF4-FFF2-40B4-BE49-F238E27FC236}">
                <a16:creationId xmlns:a16="http://schemas.microsoft.com/office/drawing/2014/main" id="{52326938-E5EF-41FC-A878-626A37EC0AC6}"/>
              </a:ext>
            </a:extLst>
          </p:cNvPr>
          <p:cNvSpPr/>
          <p:nvPr/>
        </p:nvSpPr>
        <p:spPr>
          <a:xfrm>
            <a:off x="5145007" y="3143936"/>
            <a:ext cx="1284428" cy="247650"/>
          </a:xfrm>
          <a:prstGeom prst="rect">
            <a:avLst/>
          </a:prstGeom>
          <a:solidFill>
            <a:schemeClr val="tx2">
              <a:lumMod val="75000"/>
            </a:schemeClr>
          </a:solidFill>
          <a:ln>
            <a:noFill/>
          </a:ln>
          <a:effectLst/>
        </p:spPr>
        <p:style>
          <a:lnRef idx="1">
            <a:schemeClr val="accent1"/>
          </a:lnRef>
          <a:fillRef idx="2">
            <a:schemeClr val="accent1"/>
          </a:fillRef>
          <a:effectRef idx="1">
            <a:schemeClr val="accent1"/>
          </a:effectRef>
          <a:fontRef idx="minor">
            <a:schemeClr val="dk1"/>
          </a:fontRef>
        </p:style>
        <p:txBody>
          <a:bodyPr rtlCol="0" anchor="ctr"/>
          <a:lstStyle/>
          <a:p>
            <a:pPr algn="ctr" defTabSz="685800">
              <a:defRPr/>
            </a:pPr>
            <a:r>
              <a:rPr lang="en-US" sz="1050" dirty="0">
                <a:solidFill>
                  <a:srgbClr val="FFFFFF"/>
                </a:solidFill>
                <a:latin typeface="Intel Clear"/>
              </a:rPr>
              <a:t>Multiprocessing</a:t>
            </a:r>
          </a:p>
        </p:txBody>
      </p:sp>
      <p:sp>
        <p:nvSpPr>
          <p:cNvPr id="30" name="Rectangle 29">
            <a:extLst>
              <a:ext uri="{FF2B5EF4-FFF2-40B4-BE49-F238E27FC236}">
                <a16:creationId xmlns:a16="http://schemas.microsoft.com/office/drawing/2014/main" id="{B00A415C-4BF9-4529-BF23-C617F48E76B3}"/>
              </a:ext>
            </a:extLst>
          </p:cNvPr>
          <p:cNvSpPr/>
          <p:nvPr/>
        </p:nvSpPr>
        <p:spPr>
          <a:xfrm>
            <a:off x="873222" y="3503587"/>
            <a:ext cx="5556214" cy="486792"/>
          </a:xfrm>
          <a:prstGeom prst="rect">
            <a:avLst/>
          </a:prstGeom>
          <a:solidFill>
            <a:schemeClr val="bg2">
              <a:lumMod val="40000"/>
              <a:lumOff val="60000"/>
            </a:schemeClr>
          </a:solidFill>
          <a:ln>
            <a:noFill/>
          </a:ln>
          <a:effectLst/>
        </p:spPr>
        <p:style>
          <a:lnRef idx="1">
            <a:schemeClr val="dk1"/>
          </a:lnRef>
          <a:fillRef idx="2">
            <a:schemeClr val="dk1"/>
          </a:fillRef>
          <a:effectRef idx="1">
            <a:schemeClr val="dk1"/>
          </a:effectRef>
          <a:fontRef idx="minor">
            <a:schemeClr val="dk1"/>
          </a:fontRef>
        </p:style>
        <p:txBody>
          <a:bodyPr rtlCol="0" anchor="ctr"/>
          <a:lstStyle/>
          <a:p>
            <a:pPr algn="ctr" defTabSz="685800">
              <a:defRPr/>
            </a:pPr>
            <a:endParaRPr lang="en-US" sz="1350" dirty="0">
              <a:solidFill>
                <a:prstClr val="black"/>
              </a:solidFill>
              <a:latin typeface="Intel Clear"/>
            </a:endParaRPr>
          </a:p>
        </p:txBody>
      </p:sp>
      <p:pic>
        <p:nvPicPr>
          <p:cNvPr id="3078" name="Picture 6">
            <a:extLst>
              <a:ext uri="{FF2B5EF4-FFF2-40B4-BE49-F238E27FC236}">
                <a16:creationId xmlns:a16="http://schemas.microsoft.com/office/drawing/2014/main" id="{25A6BEE0-5807-4DF2-8799-5F7557839B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8943" y="3607441"/>
            <a:ext cx="332480" cy="332480"/>
          </a:xfrm>
          <a:prstGeom prst="rect">
            <a:avLst/>
          </a:prstGeom>
          <a:noFill/>
          <a:effectLst/>
          <a:extLst>
            <a:ext uri="{909E8E84-426E-40DD-AFC4-6F175D3DCCD1}">
              <a14:hiddenFill xmlns:a14="http://schemas.microsoft.com/office/drawing/2010/main">
                <a:solidFill>
                  <a:srgbClr val="FFFFFF"/>
                </a:solidFill>
              </a14:hiddenFill>
            </a:ext>
          </a:extLst>
        </p:spPr>
      </p:pic>
      <p:pic>
        <p:nvPicPr>
          <p:cNvPr id="3086" name="Picture 14">
            <a:extLst>
              <a:ext uri="{FF2B5EF4-FFF2-40B4-BE49-F238E27FC236}">
                <a16:creationId xmlns:a16="http://schemas.microsoft.com/office/drawing/2014/main" id="{D81ED4DA-E52E-4EA7-9A77-4EE146DEC47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95105" y="3606218"/>
            <a:ext cx="336935" cy="336935"/>
          </a:xfrm>
          <a:prstGeom prst="rect">
            <a:avLst/>
          </a:prstGeom>
          <a:noFill/>
          <a:effectLst/>
          <a:extLst>
            <a:ext uri="{909E8E84-426E-40DD-AFC4-6F175D3DCCD1}">
              <a14:hiddenFill xmlns:a14="http://schemas.microsoft.com/office/drawing/2010/main">
                <a:solidFill>
                  <a:srgbClr val="FFFFFF"/>
                </a:solidFill>
              </a14:hiddenFill>
            </a:ext>
          </a:extLst>
        </p:spPr>
      </p:pic>
      <p:pic>
        <p:nvPicPr>
          <p:cNvPr id="3090" name="Picture 18" descr="Related image">
            <a:extLst>
              <a:ext uri="{FF2B5EF4-FFF2-40B4-BE49-F238E27FC236}">
                <a16:creationId xmlns:a16="http://schemas.microsoft.com/office/drawing/2014/main" id="{01BB42FA-BA13-45FE-AA11-8467FCA40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89314" y="3596203"/>
            <a:ext cx="365513" cy="365513"/>
          </a:xfrm>
          <a:prstGeom prst="rect">
            <a:avLst/>
          </a:prstGeom>
          <a:noFill/>
          <a:effectLst/>
          <a:extLst>
            <a:ext uri="{909E8E84-426E-40DD-AFC4-6F175D3DCCD1}">
              <a14:hiddenFill xmlns:a14="http://schemas.microsoft.com/office/drawing/2010/main">
                <a:solidFill>
                  <a:srgbClr val="FFFFFF"/>
                </a:solidFill>
              </a14:hiddenFill>
            </a:ext>
          </a:extLst>
        </p:spPr>
      </p:pic>
      <p:pic>
        <p:nvPicPr>
          <p:cNvPr id="3094" name="Picture 22">
            <a:extLst>
              <a:ext uri="{FF2B5EF4-FFF2-40B4-BE49-F238E27FC236}">
                <a16:creationId xmlns:a16="http://schemas.microsoft.com/office/drawing/2014/main" id="{EA196B9C-7993-442D-9F6A-BB64FAE9EF4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53172" y="3587944"/>
            <a:ext cx="550223" cy="351977"/>
          </a:xfrm>
          <a:prstGeom prst="rect">
            <a:avLst/>
          </a:prstGeom>
          <a:noFill/>
          <a:effectLst/>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7A77474-82A1-450D-83EB-609967B8CEAC}"/>
              </a:ext>
            </a:extLst>
          </p:cNvPr>
          <p:cNvSpPr txBox="1"/>
          <p:nvPr/>
        </p:nvSpPr>
        <p:spPr>
          <a:xfrm>
            <a:off x="7554750" y="1723955"/>
            <a:ext cx="963405" cy="184666"/>
          </a:xfrm>
          <a:prstGeom prst="rect">
            <a:avLst/>
          </a:prstGeom>
          <a:noFill/>
        </p:spPr>
        <p:txBody>
          <a:bodyPr vert="horz" wrap="none" lIns="0" tIns="0" rIns="0" bIns="0" rtlCol="0">
            <a:spAutoFit/>
          </a:bodyPr>
          <a:lstStyle/>
          <a:p>
            <a:pPr defTabSz="685800">
              <a:defRPr/>
            </a:pPr>
            <a:r>
              <a:rPr lang="en-US" sz="1200" dirty="0">
                <a:solidFill>
                  <a:srgbClr val="003C71"/>
                </a:solidFill>
                <a:latin typeface="Intel Clear"/>
              </a:rPr>
              <a:t>User level API</a:t>
            </a:r>
          </a:p>
        </p:txBody>
      </p:sp>
      <p:cxnSp>
        <p:nvCxnSpPr>
          <p:cNvPr id="41" name="Straight Arrow Connector 40">
            <a:extLst>
              <a:ext uri="{FF2B5EF4-FFF2-40B4-BE49-F238E27FC236}">
                <a16:creationId xmlns:a16="http://schemas.microsoft.com/office/drawing/2014/main" id="{41A0DE3F-4769-4EFF-86CC-075AE23E2181}"/>
              </a:ext>
            </a:extLst>
          </p:cNvPr>
          <p:cNvCxnSpPr>
            <a:cxnSpLocks/>
          </p:cNvCxnSpPr>
          <p:nvPr/>
        </p:nvCxnSpPr>
        <p:spPr>
          <a:xfrm flipV="1">
            <a:off x="693161" y="3048687"/>
            <a:ext cx="7820469" cy="17136"/>
          </a:xfrm>
          <a:prstGeom prst="straightConnector1">
            <a:avLst/>
          </a:prstGeom>
          <a:ln>
            <a:headEnd type="none"/>
            <a:tailEnd type="none"/>
          </a:ln>
        </p:spPr>
        <p:style>
          <a:lnRef idx="2">
            <a:schemeClr val="dk1"/>
          </a:lnRef>
          <a:fillRef idx="0">
            <a:schemeClr val="dk1"/>
          </a:fillRef>
          <a:effectRef idx="1">
            <a:schemeClr val="dk1"/>
          </a:effectRef>
          <a:fontRef idx="minor">
            <a:schemeClr val="tx1"/>
          </a:fontRef>
        </p:style>
      </p:cxnSp>
      <p:sp>
        <p:nvSpPr>
          <p:cNvPr id="42" name="TextBox 41">
            <a:extLst>
              <a:ext uri="{FF2B5EF4-FFF2-40B4-BE49-F238E27FC236}">
                <a16:creationId xmlns:a16="http://schemas.microsoft.com/office/drawing/2014/main" id="{C38131DF-B729-49D5-BB0E-58C700B3F96A}"/>
              </a:ext>
            </a:extLst>
          </p:cNvPr>
          <p:cNvSpPr txBox="1"/>
          <p:nvPr/>
        </p:nvSpPr>
        <p:spPr>
          <a:xfrm>
            <a:off x="7359467" y="2848322"/>
            <a:ext cx="1157368" cy="184666"/>
          </a:xfrm>
          <a:prstGeom prst="rect">
            <a:avLst/>
          </a:prstGeom>
          <a:noFill/>
        </p:spPr>
        <p:txBody>
          <a:bodyPr vert="horz" wrap="none" lIns="0" tIns="0" rIns="0" bIns="0" rtlCol="0">
            <a:spAutoFit/>
          </a:bodyPr>
          <a:lstStyle/>
          <a:p>
            <a:pPr defTabSz="685800">
              <a:defRPr/>
            </a:pPr>
            <a:r>
              <a:rPr lang="en-US" sz="1200" dirty="0">
                <a:solidFill>
                  <a:srgbClr val="003C71"/>
                </a:solidFill>
                <a:latin typeface="Intel Clear"/>
              </a:rPr>
              <a:t>System level API</a:t>
            </a:r>
          </a:p>
        </p:txBody>
      </p:sp>
      <p:cxnSp>
        <p:nvCxnSpPr>
          <p:cNvPr id="43" name="Straight Arrow Connector 42">
            <a:extLst>
              <a:ext uri="{FF2B5EF4-FFF2-40B4-BE49-F238E27FC236}">
                <a16:creationId xmlns:a16="http://schemas.microsoft.com/office/drawing/2014/main" id="{CB79FE36-F80B-4875-9D6A-0DC1717B22C8}"/>
              </a:ext>
            </a:extLst>
          </p:cNvPr>
          <p:cNvCxnSpPr>
            <a:cxnSpLocks/>
          </p:cNvCxnSpPr>
          <p:nvPr/>
        </p:nvCxnSpPr>
        <p:spPr>
          <a:xfrm flipV="1">
            <a:off x="694881" y="3453197"/>
            <a:ext cx="7820469" cy="17136"/>
          </a:xfrm>
          <a:prstGeom prst="straightConnector1">
            <a:avLst/>
          </a:prstGeom>
          <a:ln>
            <a:headEnd type="none"/>
            <a:tailEnd type="none"/>
          </a:ln>
        </p:spPr>
        <p:style>
          <a:lnRef idx="2">
            <a:schemeClr val="dk1"/>
          </a:lnRef>
          <a:fillRef idx="0">
            <a:schemeClr val="dk1"/>
          </a:fillRef>
          <a:effectRef idx="1">
            <a:schemeClr val="dk1"/>
          </a:effectRef>
          <a:fontRef idx="minor">
            <a:schemeClr val="tx1"/>
          </a:fontRef>
        </p:style>
      </p:cxnSp>
      <p:sp>
        <p:nvSpPr>
          <p:cNvPr id="44" name="TextBox 43">
            <a:extLst>
              <a:ext uri="{FF2B5EF4-FFF2-40B4-BE49-F238E27FC236}">
                <a16:creationId xmlns:a16="http://schemas.microsoft.com/office/drawing/2014/main" id="{F7902A2D-E23B-4654-9018-5F0FDF1FF8E6}"/>
              </a:ext>
            </a:extLst>
          </p:cNvPr>
          <p:cNvSpPr txBox="1"/>
          <p:nvPr/>
        </p:nvSpPr>
        <p:spPr>
          <a:xfrm>
            <a:off x="7703312" y="3252832"/>
            <a:ext cx="814325" cy="184666"/>
          </a:xfrm>
          <a:prstGeom prst="rect">
            <a:avLst/>
          </a:prstGeom>
          <a:noFill/>
        </p:spPr>
        <p:txBody>
          <a:bodyPr vert="horz" wrap="none" lIns="0" tIns="0" rIns="0" bIns="0" rtlCol="0">
            <a:spAutoFit/>
          </a:bodyPr>
          <a:lstStyle/>
          <a:p>
            <a:pPr defTabSz="685800">
              <a:defRPr/>
            </a:pPr>
            <a:r>
              <a:rPr lang="en-US" sz="1200" dirty="0">
                <a:solidFill>
                  <a:srgbClr val="003C71"/>
                </a:solidFill>
                <a:latin typeface="Intel Clear"/>
              </a:rPr>
              <a:t>Middleware</a:t>
            </a:r>
          </a:p>
        </p:txBody>
      </p:sp>
      <p:pic>
        <p:nvPicPr>
          <p:cNvPr id="32" name="Picture 4" descr="Modin: Pandas Scalability with Devin Petersohn - Software Engineering Daily">
            <a:extLst>
              <a:ext uri="{FF2B5EF4-FFF2-40B4-BE49-F238E27FC236}">
                <a16:creationId xmlns:a16="http://schemas.microsoft.com/office/drawing/2014/main" id="{39F6944D-2BCC-4486-B065-50F365C2DD2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30460" y="329497"/>
            <a:ext cx="1664660" cy="894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585714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A38F9C-3FDE-488F-B758-2D603732ADB7}"/>
              </a:ext>
            </a:extLst>
          </p:cNvPr>
          <p:cNvSpPr>
            <a:spLocks noGrp="1"/>
          </p:cNvSpPr>
          <p:nvPr>
            <p:ph type="title"/>
          </p:nvPr>
        </p:nvSpPr>
        <p:spPr/>
        <p:txBody>
          <a:bodyPr/>
          <a:lstStyle/>
          <a:p>
            <a:r>
              <a:rPr lang="en-US" dirty="0"/>
              <a:t>Agenda</a:t>
            </a:r>
          </a:p>
        </p:txBody>
      </p:sp>
      <p:sp>
        <p:nvSpPr>
          <p:cNvPr id="3" name="Content Placeholder 2">
            <a:extLst>
              <a:ext uri="{FF2B5EF4-FFF2-40B4-BE49-F238E27FC236}">
                <a16:creationId xmlns:a16="http://schemas.microsoft.com/office/drawing/2014/main" id="{B57D4F95-EC50-421A-AC93-AFE3DE6878D8}"/>
              </a:ext>
            </a:extLst>
          </p:cNvPr>
          <p:cNvSpPr>
            <a:spLocks noGrp="1"/>
          </p:cNvSpPr>
          <p:nvPr>
            <p:ph sz="quarter" idx="28"/>
          </p:nvPr>
        </p:nvSpPr>
        <p:spPr>
          <a:xfrm>
            <a:off x="355349" y="992081"/>
            <a:ext cx="8258112" cy="3521106"/>
          </a:xfrm>
        </p:spPr>
        <p:txBody>
          <a:bodyPr>
            <a:normAutofit/>
          </a:bodyPr>
          <a:lstStyle/>
          <a:p>
            <a:r>
              <a:rPr lang="en-US" dirty="0"/>
              <a:t>Intel® </a:t>
            </a:r>
            <a:r>
              <a:rPr lang="en-US" dirty="0" err="1"/>
              <a:t>oneAPI</a:t>
            </a:r>
            <a:r>
              <a:rPr lang="en-US" dirty="0"/>
              <a:t> AI Analytics Toolkit Overview</a:t>
            </a:r>
          </a:p>
          <a:p>
            <a:r>
              <a:rPr lang="en-US" dirty="0"/>
              <a:t>Intel Distribution for Python Overview</a:t>
            </a:r>
          </a:p>
          <a:p>
            <a:r>
              <a:rPr lang="en-US" dirty="0"/>
              <a:t>Intel® Distribution of </a:t>
            </a:r>
            <a:r>
              <a:rPr lang="en-US" dirty="0" err="1"/>
              <a:t>Modin</a:t>
            </a:r>
            <a:endParaRPr lang="en-US" dirty="0"/>
          </a:p>
          <a:p>
            <a:r>
              <a:rPr lang="en-US" dirty="0"/>
              <a:t>Intel® Optimizations for Scikit-Learn* and </a:t>
            </a:r>
            <a:r>
              <a:rPr lang="en-US" dirty="0" err="1"/>
              <a:t>XGBoost</a:t>
            </a:r>
            <a:endParaRPr lang="en-US" dirty="0"/>
          </a:p>
          <a:p>
            <a:r>
              <a:rPr lang="en-US" dirty="0">
                <a:solidFill>
                  <a:schemeClr val="accent1"/>
                </a:solidFill>
              </a:rPr>
              <a:t>All Together Now: </a:t>
            </a:r>
            <a:r>
              <a:rPr lang="en-US" dirty="0"/>
              <a:t>AI Kit E2E Workload Performance</a:t>
            </a:r>
          </a:p>
          <a:p>
            <a:r>
              <a:rPr lang="en-US" dirty="0"/>
              <a:t>Demos</a:t>
            </a:r>
          </a:p>
          <a:p>
            <a:r>
              <a:rPr lang="en-US" dirty="0">
                <a:solidFill>
                  <a:schemeClr val="accent1"/>
                </a:solidFill>
              </a:rPr>
              <a:t>If there’s time:</a:t>
            </a:r>
          </a:p>
          <a:p>
            <a:pPr lvl="1"/>
            <a:r>
              <a:rPr lang="en-US" dirty="0"/>
              <a:t>AI Kit Deep Learning Framework Optimizations Preview</a:t>
            </a:r>
          </a:p>
        </p:txBody>
      </p:sp>
    </p:spTree>
    <p:extLst>
      <p:ext uri="{BB962C8B-B14F-4D97-AF65-F5344CB8AC3E}">
        <p14:creationId xmlns:p14="http://schemas.microsoft.com/office/powerpoint/2010/main" val="3326391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EC689D-20F0-4867-B91D-F63A3293B87B}"/>
              </a:ext>
            </a:extLst>
          </p:cNvPr>
          <p:cNvSpPr>
            <a:spLocks noGrp="1"/>
          </p:cNvSpPr>
          <p:nvPr>
            <p:ph type="title"/>
          </p:nvPr>
        </p:nvSpPr>
        <p:spPr/>
        <p:txBody>
          <a:bodyPr/>
          <a:lstStyle/>
          <a:p>
            <a:r>
              <a:rPr lang="en-US" dirty="0" err="1">
                <a:latin typeface="Intel Clear" panose="020B0604020203020204" pitchFamily="34" charset="0"/>
              </a:rPr>
              <a:t>NYCTaxi</a:t>
            </a:r>
            <a:r>
              <a:rPr lang="en-US" dirty="0">
                <a:latin typeface="Intel Clear" panose="020B0604020203020204" pitchFamily="34" charset="0"/>
              </a:rPr>
              <a:t> Workload Performance</a:t>
            </a:r>
            <a:br>
              <a:rPr lang="en-US" dirty="0">
                <a:latin typeface="Intel Clear" panose="020B0604020203020204" pitchFamily="34" charset="0"/>
              </a:rPr>
            </a:br>
            <a:r>
              <a:rPr lang="en-US" sz="1800" dirty="0">
                <a:latin typeface="Intel Clear" panose="020B0604020203020204" pitchFamily="34" charset="0"/>
              </a:rPr>
              <a:t>Pandas vs </a:t>
            </a:r>
            <a:r>
              <a:rPr lang="en-US" sz="1800" dirty="0" err="1">
                <a:latin typeface="Intel Clear" panose="020B0604020203020204" pitchFamily="34" charset="0"/>
              </a:rPr>
              <a:t>Modin</a:t>
            </a:r>
            <a:r>
              <a:rPr lang="en-US" sz="1800" dirty="0">
                <a:latin typeface="Intel Clear" panose="020B0604020203020204" pitchFamily="34" charset="0"/>
              </a:rPr>
              <a:t> – </a:t>
            </a:r>
            <a:r>
              <a:rPr lang="en-US" sz="1800" dirty="0">
                <a:solidFill>
                  <a:schemeClr val="accent1"/>
                </a:solidFill>
                <a:latin typeface="Intel Clear" panose="020B0604020203020204" pitchFamily="34" charset="0"/>
              </a:rPr>
              <a:t>Higher is Better</a:t>
            </a:r>
            <a:br>
              <a:rPr lang="en-US" sz="1800" dirty="0">
                <a:solidFill>
                  <a:schemeClr val="accent4"/>
                </a:solidFill>
                <a:latin typeface="Intel Clear" panose="020B0604020203020204" pitchFamily="34" charset="0"/>
              </a:rPr>
            </a:br>
            <a:endParaRPr lang="en-US" dirty="0">
              <a:solidFill>
                <a:schemeClr val="accent4"/>
              </a:solidFill>
            </a:endParaRPr>
          </a:p>
        </p:txBody>
      </p:sp>
      <p:sp>
        <p:nvSpPr>
          <p:cNvPr id="6" name="TextBox 5">
            <a:extLst>
              <a:ext uri="{FF2B5EF4-FFF2-40B4-BE49-F238E27FC236}">
                <a16:creationId xmlns:a16="http://schemas.microsoft.com/office/drawing/2014/main" id="{017E8A08-CFA2-4B86-852D-B8C69646675D}"/>
              </a:ext>
            </a:extLst>
          </p:cNvPr>
          <p:cNvSpPr txBox="1"/>
          <p:nvPr/>
        </p:nvSpPr>
        <p:spPr>
          <a:xfrm>
            <a:off x="130314" y="4366673"/>
            <a:ext cx="8655796" cy="992579"/>
          </a:xfrm>
          <a:prstGeom prst="rect">
            <a:avLst/>
          </a:prstGeom>
          <a:noFill/>
          <a:ln w="12700" cap="flat">
            <a:noFill/>
            <a:miter lim="400000"/>
          </a:ln>
          <a:effectLst/>
          <a:sp3d/>
        </p:spPr>
        <p:txBody>
          <a:bodyPr rot="0" spcFirstLastPara="1" vertOverflow="overflow" horzOverflow="overflow" vert="horz" wrap="square" lIns="0" tIns="0" rIns="0" bIns="0" numCol="1" spcCol="38100" rtlCol="0" anchor="t" anchorCtr="0">
            <a:spAutoFit/>
          </a:bodyPr>
          <a:lstStyle/>
          <a:p>
            <a:pPr defTabSz="1828754">
              <a:defRPr/>
            </a:pPr>
            <a:r>
              <a:rPr lang="en-US" sz="675" b="1" dirty="0">
                <a:solidFill>
                  <a:srgbClr val="000000"/>
                </a:solidFill>
                <a:latin typeface="Intel Clear"/>
                <a:sym typeface="Helvetica Neue"/>
              </a:rPr>
              <a:t>Configurations</a:t>
            </a:r>
            <a:r>
              <a:rPr lang="en-US" sz="675" dirty="0">
                <a:solidFill>
                  <a:srgbClr val="000000"/>
                </a:solidFill>
                <a:latin typeface="Intel Clear"/>
                <a:sym typeface="Helvetica Neue"/>
              </a:rPr>
              <a:t>: For 20 million rows: Dual socket </a:t>
            </a:r>
            <a:r>
              <a:rPr lang="pt-BR" sz="675" dirty="0">
                <a:solidFill>
                  <a:srgbClr val="000000"/>
                </a:solidFill>
                <a:latin typeface="Calibri" panose="020F0502020204030204" pitchFamily="34" charset="0"/>
                <a:sym typeface="Helvetica Neue"/>
              </a:rPr>
              <a:t>Intel(R) Xeon(R) Platinum 8280L CPUs (S2600WFT platform), 28 cores per socket, hyperthreading enabled, turbo mode enabled, NUMA nodes per socket=2, BIOS: </a:t>
            </a:r>
            <a:r>
              <a:rPr lang="en-US" sz="675" dirty="0">
                <a:solidFill>
                  <a:srgbClr val="000000"/>
                </a:solidFill>
                <a:latin typeface="Calibri" panose="020F0502020204030204" pitchFamily="34" charset="0"/>
                <a:sym typeface="Helvetica Neue"/>
              </a:rPr>
              <a:t>SE5C620.86B.02.01.0013.121520200651, kernel: 5.4.0-65-generic, microcode: 0x4003003, OS: Ubuntu 20.04.1 LTS, CPU governor: performance, transparent huge pages: enabled, System DDR Mem Config: slots / cap / speed: 12 slots / 32GB / 2933MHz, total memory per node: 384 GB DDR RAM, boot drive: INTEL SSDSC2BB800G7. For 1 billion rows: Dual socket Intel Xeon Platinum 8260M CPU, 24 cores per socket, 2.40GHz base frequency, DRAM memory: 384 GB 12x32GB DDR4 Samsung @ 2666 MT/s 1.2V, Optane memory: 3TB 12x256GB Intel Optane @ 2666MT/s, kernel: 4.15.0-91-generic, OS: Ubuntu 20.04.4 </a:t>
            </a:r>
          </a:p>
          <a:p>
            <a:pPr defTabSz="1828754">
              <a:defRPr/>
            </a:pPr>
            <a:endParaRPr lang="en-US" sz="750" dirty="0">
              <a:solidFill>
                <a:srgbClr val="000000"/>
              </a:solidFill>
              <a:latin typeface="Calibri" panose="020F0502020204030204" pitchFamily="34" charset="0"/>
              <a:sym typeface="Helvetica Neue"/>
            </a:endParaRPr>
          </a:p>
          <a:p>
            <a:pPr defTabSz="1828754">
              <a:defRPr/>
            </a:pPr>
            <a:r>
              <a:rPr lang="en-US" sz="750" dirty="0">
                <a:solidFill>
                  <a:srgbClr val="000000"/>
                </a:solidFill>
                <a:latin typeface="Calibri" panose="020F0502020204030204" pitchFamily="34" charset="0"/>
                <a:sym typeface="Helvetica Neue"/>
              </a:rPr>
              <a:t> </a:t>
            </a:r>
          </a:p>
          <a:p>
            <a:pPr defTabSz="1828754">
              <a:defRPr/>
            </a:pPr>
            <a:endParaRPr lang="en-US" sz="750" dirty="0">
              <a:solidFill>
                <a:srgbClr val="000000"/>
              </a:solidFill>
              <a:latin typeface="Calibri" panose="020F0502020204030204" pitchFamily="34" charset="0"/>
              <a:sym typeface="Helvetica Neue"/>
            </a:endParaRPr>
          </a:p>
          <a:p>
            <a:pPr defTabSz="1828754">
              <a:defRPr/>
            </a:pPr>
            <a:endParaRPr lang="pt-BR" sz="750" dirty="0">
              <a:solidFill>
                <a:srgbClr val="000000"/>
              </a:solidFill>
              <a:latin typeface="Calibri" panose="020F0502020204030204" pitchFamily="34" charset="0"/>
              <a:sym typeface="Helvetica Neue"/>
            </a:endParaRPr>
          </a:p>
          <a:p>
            <a:pPr defTabSz="1828754">
              <a:defRPr/>
            </a:pPr>
            <a:r>
              <a:rPr lang="en-US" sz="750" dirty="0">
                <a:solidFill>
                  <a:srgbClr val="000000"/>
                </a:solidFill>
                <a:latin typeface="Intel Clear"/>
                <a:sym typeface="Helvetica Neue"/>
              </a:rPr>
              <a:t> </a:t>
            </a:r>
          </a:p>
        </p:txBody>
      </p:sp>
      <p:graphicFrame>
        <p:nvGraphicFramePr>
          <p:cNvPr id="9" name="Chart 8">
            <a:extLst>
              <a:ext uri="{FF2B5EF4-FFF2-40B4-BE49-F238E27FC236}">
                <a16:creationId xmlns:a16="http://schemas.microsoft.com/office/drawing/2014/main" id="{22022768-9AF8-4E1B-8DB4-B4328ADC0C78}"/>
              </a:ext>
            </a:extLst>
          </p:cNvPr>
          <p:cNvGraphicFramePr>
            <a:graphicFrameLocks/>
          </p:cNvGraphicFramePr>
          <p:nvPr/>
        </p:nvGraphicFramePr>
        <p:xfrm>
          <a:off x="214028" y="1233576"/>
          <a:ext cx="4300537" cy="29718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a:extLst>
              <a:ext uri="{FF2B5EF4-FFF2-40B4-BE49-F238E27FC236}">
                <a16:creationId xmlns:a16="http://schemas.microsoft.com/office/drawing/2014/main" id="{B785CA89-DA9D-4445-9CD4-2804022551AF}"/>
              </a:ext>
            </a:extLst>
          </p:cNvPr>
          <p:cNvGraphicFramePr>
            <a:graphicFrameLocks/>
          </p:cNvGraphicFramePr>
          <p:nvPr>
            <p:extLst>
              <p:ext uri="{D42A27DB-BD31-4B8C-83A1-F6EECF244321}">
                <p14:modId xmlns:p14="http://schemas.microsoft.com/office/powerpoint/2010/main" val="1170990680"/>
              </p:ext>
            </p:extLst>
          </p:nvPr>
        </p:nvGraphicFramePr>
        <p:xfrm>
          <a:off x="4636392" y="1233576"/>
          <a:ext cx="4079081" cy="2971801"/>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7">
            <a:extLst>
              <a:ext uri="{FF2B5EF4-FFF2-40B4-BE49-F238E27FC236}">
                <a16:creationId xmlns:a16="http://schemas.microsoft.com/office/drawing/2014/main" id="{B39BBE78-D408-4137-A570-51A44CF9B2DB}"/>
              </a:ext>
            </a:extLst>
          </p:cNvPr>
          <p:cNvSpPr txBox="1"/>
          <p:nvPr/>
        </p:nvSpPr>
        <p:spPr>
          <a:xfrm>
            <a:off x="130314" y="4699919"/>
            <a:ext cx="6646209" cy="30110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lnSpc>
                <a:spcPct val="90000"/>
              </a:lnSpc>
              <a:spcBef>
                <a:spcPts val="1688"/>
              </a:spcBef>
              <a:defRPr/>
            </a:pPr>
            <a:r>
              <a:rPr lang="en-US" sz="600" kern="0" dirty="0">
                <a:solidFill>
                  <a:srgbClr val="FFFFFF"/>
                </a:solidFill>
                <a:latin typeface="Arial Narrow" panose="020B0606020202030204" pitchFamily="34" charset="0"/>
                <a:sym typeface="Helvetica Neue"/>
              </a:rPr>
              <a:t>Results have been estimated or simulated. Performance varies by use, configuration and other factors. Learn more at www.Intel.com/PerformanceIndex.See Appendix for configurations</a:t>
            </a:r>
          </a:p>
        </p:txBody>
      </p:sp>
      <p:sp>
        <p:nvSpPr>
          <p:cNvPr id="4" name="TextBox 3">
            <a:extLst>
              <a:ext uri="{FF2B5EF4-FFF2-40B4-BE49-F238E27FC236}">
                <a16:creationId xmlns:a16="http://schemas.microsoft.com/office/drawing/2014/main" id="{75ACE74C-BF68-4214-948F-CCFB8CED3281}"/>
              </a:ext>
            </a:extLst>
          </p:cNvPr>
          <p:cNvSpPr txBox="1"/>
          <p:nvPr/>
        </p:nvSpPr>
        <p:spPr>
          <a:xfrm>
            <a:off x="130314" y="4256298"/>
            <a:ext cx="5700252" cy="20774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r>
              <a:rPr lang="en-US" sz="675" dirty="0">
                <a:solidFill>
                  <a:srgbClr val="000000"/>
                </a:solidFill>
                <a:latin typeface="Intel Clear"/>
                <a:sym typeface="Helvetica Neue"/>
              </a:rPr>
              <a:t>Dataset source: </a:t>
            </a:r>
            <a:r>
              <a:rPr lang="en-US" sz="675" dirty="0">
                <a:solidFill>
                  <a:srgbClr val="0068B5"/>
                </a:solidFill>
                <a:latin typeface="Intel Clear"/>
                <a:sym typeface="Helvetica Neue"/>
                <a:hlinkClick r:id="rId5">
                  <a:extLst>
                    <a:ext uri="{A12FA001-AC4F-418D-AE19-62706E023703}">
                      <ahyp:hlinkClr xmlns:ahyp="http://schemas.microsoft.com/office/drawing/2018/hyperlinkcolor" val="tx"/>
                    </a:ext>
                  </a:extLst>
                </a:hlinkClick>
              </a:rPr>
              <a:t>https://github.com/toddwschneider/nyc-taxi-data</a:t>
            </a:r>
            <a:endParaRPr lang="en-US" sz="675" dirty="0">
              <a:solidFill>
                <a:srgbClr val="0068B5"/>
              </a:solidFill>
              <a:latin typeface="Intel Clear"/>
              <a:sym typeface="Helvetica Neue"/>
            </a:endParaRPr>
          </a:p>
          <a:p>
            <a:pPr defTabSz="1828754" hangingPunct="0"/>
            <a:endParaRPr lang="en-US" sz="675" dirty="0" err="1">
              <a:solidFill>
                <a:srgbClr val="000000"/>
              </a:solidFill>
              <a:latin typeface="Intel Clear"/>
              <a:sym typeface="Helvetica Neue"/>
            </a:endParaRPr>
          </a:p>
        </p:txBody>
      </p:sp>
    </p:spTree>
    <p:extLst>
      <p:ext uri="{BB962C8B-B14F-4D97-AF65-F5344CB8AC3E}">
        <p14:creationId xmlns:p14="http://schemas.microsoft.com/office/powerpoint/2010/main" val="3996157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6725A74-0E40-4BDF-9BE4-4CEC1E8071A0}"/>
              </a:ext>
            </a:extLst>
          </p:cNvPr>
          <p:cNvSpPr>
            <a:spLocks noGrp="1"/>
          </p:cNvSpPr>
          <p:nvPr>
            <p:ph type="body" sz="quarter" idx="25"/>
          </p:nvPr>
        </p:nvSpPr>
        <p:spPr>
          <a:xfrm>
            <a:off x="1320938" y="2452802"/>
            <a:ext cx="7722393" cy="228600"/>
          </a:xfrm>
        </p:spPr>
        <p:txBody>
          <a:bodyPr/>
          <a:lstStyle/>
          <a:p>
            <a:r>
              <a:rPr lang="en-US" dirty="0"/>
              <a:t>A Closer Look:</a:t>
            </a:r>
          </a:p>
        </p:txBody>
      </p:sp>
      <p:sp>
        <p:nvSpPr>
          <p:cNvPr id="2" name="Title 1">
            <a:extLst>
              <a:ext uri="{FF2B5EF4-FFF2-40B4-BE49-F238E27FC236}">
                <a16:creationId xmlns:a16="http://schemas.microsoft.com/office/drawing/2014/main" id="{F799C743-AEAF-412A-A3DA-5BA244C95805}"/>
              </a:ext>
            </a:extLst>
          </p:cNvPr>
          <p:cNvSpPr>
            <a:spLocks noGrp="1"/>
          </p:cNvSpPr>
          <p:nvPr>
            <p:ph type="title"/>
          </p:nvPr>
        </p:nvSpPr>
        <p:spPr>
          <a:xfrm>
            <a:off x="914398" y="2730057"/>
            <a:ext cx="8229601" cy="818870"/>
          </a:xfrm>
        </p:spPr>
        <p:txBody>
          <a:bodyPr/>
          <a:lstStyle/>
          <a:p>
            <a:pPr algn="ctr"/>
            <a:r>
              <a:rPr lang="en-US" sz="2800" dirty="0"/>
              <a:t>Intel Optimizations for Scikit-Learn* and </a:t>
            </a:r>
            <a:r>
              <a:rPr lang="en-US" sz="2800" dirty="0" err="1"/>
              <a:t>XGBoost</a:t>
            </a:r>
            <a:endParaRPr lang="en-US" sz="2800" dirty="0"/>
          </a:p>
        </p:txBody>
      </p:sp>
    </p:spTree>
    <p:extLst>
      <p:ext uri="{BB962C8B-B14F-4D97-AF65-F5344CB8AC3E}">
        <p14:creationId xmlns:p14="http://schemas.microsoft.com/office/powerpoint/2010/main" val="1247746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0" y="3251555"/>
            <a:ext cx="9144000" cy="1508689"/>
          </a:xfrm>
          <a:prstGeom prst="rect">
            <a:avLst/>
          </a:prstGeom>
          <a:solidFill>
            <a:schemeClr val="bg2">
              <a:lumMod val="40000"/>
              <a:lumOff val="60000"/>
            </a:schemeClr>
          </a:solidFill>
        </p:spPr>
        <p:txBody>
          <a:bodyPr vert="horz" wrap="square" lIns="0" tIns="0" rIns="0" bIns="0"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err="1">
              <a:ln>
                <a:noFill/>
              </a:ln>
              <a:solidFill>
                <a:srgbClr val="003C71"/>
              </a:solidFill>
              <a:effectLst/>
              <a:uLnTx/>
              <a:uFillTx/>
              <a:latin typeface="Intel Clear"/>
              <a:ea typeface="+mn-ea"/>
              <a:cs typeface="+mn-cs"/>
            </a:endParaRPr>
          </a:p>
        </p:txBody>
      </p:sp>
      <p:pic>
        <p:nvPicPr>
          <p:cNvPr id="30" name="Picture 2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
            <a:ext cx="9144000" cy="908087"/>
          </a:xfrm>
          <a:prstGeom prst="rect">
            <a:avLst/>
          </a:prstGeom>
        </p:spPr>
      </p:pic>
      <p:sp>
        <p:nvSpPr>
          <p:cNvPr id="3" name="Title 2"/>
          <p:cNvSpPr>
            <a:spLocks noGrp="1"/>
          </p:cNvSpPr>
          <p:nvPr>
            <p:ph type="title"/>
          </p:nvPr>
        </p:nvSpPr>
        <p:spPr>
          <a:xfrm>
            <a:off x="349022" y="130690"/>
            <a:ext cx="8404608" cy="769380"/>
          </a:xfrm>
        </p:spPr>
        <p:txBody>
          <a:bodyPr/>
          <a:lstStyle/>
          <a:p>
            <a:pPr>
              <a:lnSpc>
                <a:spcPts val="2800"/>
              </a:lnSpc>
            </a:pPr>
            <a:r>
              <a:rPr lang="en-US" sz="2600" dirty="0">
                <a:solidFill>
                  <a:schemeClr val="bg1"/>
                </a:solidFill>
                <a:latin typeface="+mj-lt"/>
                <a:ea typeface="Intel Clear Light" panose="020B0404020203020204" pitchFamily="34" charset="0"/>
                <a:cs typeface="Intel Clear Light" panose="020B0404020203020204" pitchFamily="34" charset="0"/>
              </a:rPr>
              <a:t>Speed-up Machine Learning and Analytics with</a:t>
            </a:r>
            <a:br>
              <a:rPr lang="en-US" sz="2600" dirty="0">
                <a:solidFill>
                  <a:schemeClr val="bg1"/>
                </a:solidFill>
                <a:latin typeface="+mj-lt"/>
                <a:ea typeface="Intel Clear Light" panose="020B0404020203020204" pitchFamily="34" charset="0"/>
                <a:cs typeface="Intel Clear Light" panose="020B0404020203020204" pitchFamily="34" charset="0"/>
              </a:rPr>
            </a:br>
            <a:r>
              <a:rPr lang="en-US" sz="2600" dirty="0">
                <a:solidFill>
                  <a:schemeClr val="bg1"/>
                </a:solidFill>
                <a:latin typeface="+mj-lt"/>
                <a:ea typeface="Intel Clear Light" panose="020B0404020203020204" pitchFamily="34" charset="0"/>
                <a:cs typeface="Intel Clear Light" panose="020B0404020203020204" pitchFamily="34" charset="0"/>
              </a:rPr>
              <a:t>Intel® </a:t>
            </a:r>
            <a:r>
              <a:rPr lang="en-US" sz="2600" dirty="0" err="1">
                <a:solidFill>
                  <a:schemeClr val="bg1"/>
                </a:solidFill>
                <a:latin typeface="+mj-lt"/>
                <a:ea typeface="Intel Clear Light" panose="020B0404020203020204" pitchFamily="34" charset="0"/>
                <a:cs typeface="Intel Clear Light" panose="020B0404020203020204" pitchFamily="34" charset="0"/>
              </a:rPr>
              <a:t>oneAPI</a:t>
            </a:r>
            <a:r>
              <a:rPr lang="en-US" sz="2600" dirty="0">
                <a:solidFill>
                  <a:schemeClr val="bg1"/>
                </a:solidFill>
                <a:latin typeface="+mj-lt"/>
                <a:ea typeface="Intel Clear Light" panose="020B0404020203020204" pitchFamily="34" charset="0"/>
                <a:cs typeface="Intel Clear Light" panose="020B0404020203020204" pitchFamily="34" charset="0"/>
              </a:rPr>
              <a:t> Data Analytics Library (</a:t>
            </a:r>
            <a:r>
              <a:rPr lang="en-US" sz="2600" dirty="0" err="1">
                <a:solidFill>
                  <a:schemeClr val="bg1"/>
                </a:solidFill>
                <a:latin typeface="+mj-lt"/>
                <a:ea typeface="Intel Clear Light" panose="020B0404020203020204" pitchFamily="34" charset="0"/>
                <a:cs typeface="Intel Clear Light" panose="020B0404020203020204" pitchFamily="34" charset="0"/>
              </a:rPr>
              <a:t>oneDAL</a:t>
            </a:r>
            <a:r>
              <a:rPr lang="en-US" sz="2600" dirty="0">
                <a:solidFill>
                  <a:schemeClr val="bg1"/>
                </a:solidFill>
                <a:latin typeface="+mj-lt"/>
                <a:ea typeface="Intel Clear Light" panose="020B0404020203020204" pitchFamily="34" charset="0"/>
                <a:cs typeface="Intel Clear Light" panose="020B0404020203020204" pitchFamily="34" charset="0"/>
              </a:rPr>
              <a:t>)</a:t>
            </a:r>
            <a:endParaRPr lang="en-US" sz="2600" dirty="0">
              <a:solidFill>
                <a:schemeClr val="bg1"/>
              </a:solidFill>
              <a:latin typeface="+mj-lt"/>
            </a:endParaRPr>
          </a:p>
        </p:txBody>
      </p:sp>
      <p:sp>
        <p:nvSpPr>
          <p:cNvPr id="2" name="Slide Number Placeholder 1"/>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E2556C5-CE8C-6547-B838-EA80C61A4AF7}" type="slidenum">
              <a:rPr kumimoji="0" lang="en-US" sz="800" b="0" i="0" u="none" strike="noStrike" kern="1200" cap="none" spc="0" normalizeH="0" baseline="0" noProof="0" smtClean="0">
                <a:ln>
                  <a:noFill/>
                </a:ln>
                <a:solidFill>
                  <a:prstClr val="white"/>
                </a:solidFill>
                <a:effectLst/>
                <a:uLnTx/>
                <a:uFillTx/>
                <a:latin typeface="Intel Clear"/>
                <a:ea typeface="+mn-ea"/>
                <a:cs typeface="Intel Clear Light" panose="020B0404020203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800" b="0" i="0" u="none" strike="noStrike" kern="1200" cap="none" spc="0" normalizeH="0" baseline="0" noProof="0" dirty="0">
              <a:ln>
                <a:noFill/>
              </a:ln>
              <a:solidFill>
                <a:prstClr val="white"/>
              </a:solidFill>
              <a:effectLst/>
              <a:uLnTx/>
              <a:uFillTx/>
              <a:latin typeface="Intel Clear"/>
              <a:ea typeface="+mn-ea"/>
              <a:cs typeface="Intel Clear Light" panose="020B0404020203020204" pitchFamily="34" charset="0"/>
            </a:endParaRPr>
          </a:p>
        </p:txBody>
      </p:sp>
      <p:sp>
        <p:nvSpPr>
          <p:cNvPr id="4" name="Content Placeholder 3"/>
          <p:cNvSpPr>
            <a:spLocks noGrp="1"/>
          </p:cNvSpPr>
          <p:nvPr>
            <p:ph sz="half" idx="1"/>
          </p:nvPr>
        </p:nvSpPr>
        <p:spPr>
          <a:xfrm>
            <a:off x="319373" y="1013513"/>
            <a:ext cx="4174939" cy="1759417"/>
          </a:xfrm>
        </p:spPr>
        <p:txBody>
          <a:bodyPr/>
          <a:lstStyle/>
          <a:p>
            <a:pPr>
              <a:spcBef>
                <a:spcPts val="700"/>
              </a:spcBef>
            </a:pPr>
            <a:r>
              <a:rPr lang="en-US" sz="1400" spc="-30" dirty="0">
                <a:solidFill>
                  <a:srgbClr val="F0CE3E"/>
                </a:solidFill>
              </a:rPr>
              <a:t>Boost Machine Learning &amp; Data Analytics Performance </a:t>
            </a:r>
          </a:p>
          <a:p>
            <a:pPr marL="171450" indent="-171450">
              <a:spcBef>
                <a:spcPts val="700"/>
              </a:spcBef>
              <a:buFont typeface="Arial" panose="020B0604020202020204" pitchFamily="34" charset="0"/>
              <a:buChar char="•"/>
            </a:pPr>
            <a:r>
              <a:rPr lang="en-US" sz="1100" dirty="0">
                <a:solidFill>
                  <a:schemeClr val="bg1"/>
                </a:solidFill>
              </a:rPr>
              <a:t>Helps applications deliver better predictions faster</a:t>
            </a:r>
          </a:p>
          <a:p>
            <a:pPr marL="171450" indent="-171450">
              <a:spcBef>
                <a:spcPts val="700"/>
              </a:spcBef>
              <a:buFont typeface="Arial" panose="020B0604020202020204" pitchFamily="34" charset="0"/>
              <a:buChar char="•"/>
            </a:pPr>
            <a:r>
              <a:rPr lang="en-US" sz="1100" dirty="0">
                <a:solidFill>
                  <a:schemeClr val="bg1"/>
                </a:solidFill>
              </a:rPr>
              <a:t>Optimizes data ingestion &amp; algorithmic compute together for highest performance</a:t>
            </a:r>
          </a:p>
          <a:p>
            <a:pPr marL="171450" indent="-171450">
              <a:spcBef>
                <a:spcPts val="700"/>
              </a:spcBef>
              <a:buFont typeface="Arial" panose="020B0604020202020204" pitchFamily="34" charset="0"/>
              <a:buChar char="•"/>
            </a:pPr>
            <a:r>
              <a:rPr lang="en-US" sz="1100" dirty="0">
                <a:solidFill>
                  <a:schemeClr val="bg1"/>
                </a:solidFill>
              </a:rPr>
              <a:t>Supports offline, streaming &amp; distributed usage models to meet a range of application needs</a:t>
            </a:r>
          </a:p>
          <a:p>
            <a:pPr marL="171450" indent="-171450">
              <a:spcBef>
                <a:spcPts val="700"/>
              </a:spcBef>
              <a:buFont typeface="Arial" panose="020B0604020202020204" pitchFamily="34" charset="0"/>
              <a:buChar char="•"/>
            </a:pPr>
            <a:r>
              <a:rPr lang="en-US" sz="1100" dirty="0">
                <a:solidFill>
                  <a:schemeClr val="bg1"/>
                </a:solidFill>
              </a:rPr>
              <a:t>Split analytics workloads between edge devices and cloud to optimize overall application throughput</a:t>
            </a:r>
          </a:p>
        </p:txBody>
      </p:sp>
      <p:grpSp>
        <p:nvGrpSpPr>
          <p:cNvPr id="158" name="Group 157"/>
          <p:cNvGrpSpPr/>
          <p:nvPr/>
        </p:nvGrpSpPr>
        <p:grpSpPr>
          <a:xfrm>
            <a:off x="97265" y="3325434"/>
            <a:ext cx="8977286" cy="1472939"/>
            <a:chOff x="1640377" y="4404614"/>
            <a:chExt cx="10460459" cy="1963685"/>
          </a:xfrm>
        </p:grpSpPr>
        <p:sp>
          <p:nvSpPr>
            <p:cNvPr id="159" name="Rounded Rectangle 1046"/>
            <p:cNvSpPr/>
            <p:nvPr/>
          </p:nvSpPr>
          <p:spPr bwMode="auto">
            <a:xfrm>
              <a:off x="1696932" y="4417913"/>
              <a:ext cx="1586017" cy="421579"/>
            </a:xfrm>
            <a:prstGeom prst="roundRect">
              <a:avLst/>
            </a:prstGeom>
            <a:solidFill>
              <a:schemeClr val="accent1">
                <a:lumMod val="60000"/>
                <a:lumOff val="40000"/>
              </a:schemeClr>
            </a:solidFill>
            <a:ln w="12700" cap="flat" cmpd="sng" algn="ctr">
              <a:solidFill>
                <a:schemeClr val="bg2">
                  <a:lumMod val="40000"/>
                  <a:lumOff val="60000"/>
                </a:schemeClr>
              </a:solid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sz="1467" b="0" i="0" u="none" strike="noStrike" kern="1200" cap="none" spc="0" normalizeH="0" baseline="0" noProof="0" dirty="0">
                  <a:ln>
                    <a:noFill/>
                  </a:ln>
                  <a:solidFill>
                    <a:srgbClr val="003C71"/>
                  </a:solidFill>
                  <a:effectLst/>
                  <a:uLnTx/>
                  <a:uFillTx/>
                  <a:latin typeface="Intel Clear"/>
                  <a:ea typeface="+mn-ea"/>
                  <a:cs typeface="Arial" pitchFamily="34" charset="0"/>
                </a:rPr>
                <a:t>Pre-processing</a:t>
              </a:r>
            </a:p>
          </p:txBody>
        </p:sp>
        <p:sp>
          <p:nvSpPr>
            <p:cNvPr id="160" name="Rounded Rectangle 1047"/>
            <p:cNvSpPr/>
            <p:nvPr/>
          </p:nvSpPr>
          <p:spPr bwMode="auto">
            <a:xfrm>
              <a:off x="3412920" y="4417913"/>
              <a:ext cx="1586017" cy="421579"/>
            </a:xfrm>
            <a:prstGeom prst="roundRect">
              <a:avLst/>
            </a:prstGeom>
            <a:solidFill>
              <a:schemeClr val="accent1">
                <a:lumMod val="60000"/>
                <a:lumOff val="40000"/>
              </a:schemeClr>
            </a:solidFill>
            <a:ln w="12700" cap="flat" cmpd="sng" algn="ctr">
              <a:solidFill>
                <a:schemeClr val="bg2">
                  <a:lumMod val="40000"/>
                  <a:lumOff val="60000"/>
                </a:schemeClr>
              </a:solid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sz="1467" b="0" i="0" u="none" strike="noStrike" kern="1200" cap="none" spc="0" normalizeH="0" baseline="0" noProof="0" dirty="0">
                  <a:ln>
                    <a:noFill/>
                  </a:ln>
                  <a:solidFill>
                    <a:srgbClr val="003C71"/>
                  </a:solidFill>
                  <a:effectLst/>
                  <a:uLnTx/>
                  <a:uFillTx/>
                  <a:latin typeface="Intel Clear"/>
                  <a:ea typeface="+mn-ea"/>
                  <a:cs typeface="Arial" pitchFamily="34" charset="0"/>
                </a:rPr>
                <a:t>Transformation</a:t>
              </a:r>
            </a:p>
          </p:txBody>
        </p:sp>
        <p:sp>
          <p:nvSpPr>
            <p:cNvPr id="161" name="Rounded Rectangle 1048"/>
            <p:cNvSpPr/>
            <p:nvPr/>
          </p:nvSpPr>
          <p:spPr bwMode="auto">
            <a:xfrm>
              <a:off x="5148115" y="4417913"/>
              <a:ext cx="1694524" cy="421579"/>
            </a:xfrm>
            <a:prstGeom prst="roundRect">
              <a:avLst/>
            </a:prstGeom>
            <a:solidFill>
              <a:schemeClr val="accent1">
                <a:lumMod val="60000"/>
                <a:lumOff val="40000"/>
              </a:schemeClr>
            </a:solidFill>
            <a:ln w="12700" cap="flat" cmpd="sng" algn="ctr">
              <a:solidFill>
                <a:schemeClr val="bg2">
                  <a:lumMod val="40000"/>
                  <a:lumOff val="60000"/>
                </a:schemeClr>
              </a:solid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sz="1467" b="0" i="0" u="none" strike="noStrike" kern="1200" cap="none" spc="0" normalizeH="0" baseline="0" noProof="0" dirty="0">
                  <a:ln>
                    <a:noFill/>
                  </a:ln>
                  <a:solidFill>
                    <a:srgbClr val="003C71"/>
                  </a:solidFill>
                  <a:effectLst/>
                  <a:uLnTx/>
                  <a:uFillTx/>
                  <a:latin typeface="Intel Clear"/>
                  <a:ea typeface="+mn-ea"/>
                  <a:cs typeface="Arial" pitchFamily="34" charset="0"/>
                </a:rPr>
                <a:t>Analysis</a:t>
              </a:r>
              <a:endParaRPr kumimoji="0" lang="en-US" sz="1467" b="1" i="0" u="none" strike="noStrike" kern="1200" cap="none" spc="0" normalizeH="0" baseline="0" noProof="0" dirty="0">
                <a:ln>
                  <a:noFill/>
                </a:ln>
                <a:solidFill>
                  <a:srgbClr val="003C71"/>
                </a:solidFill>
                <a:effectLst/>
                <a:uLnTx/>
                <a:uFillTx/>
                <a:latin typeface="Intel Clear"/>
                <a:ea typeface="+mn-ea"/>
                <a:cs typeface="Arial" pitchFamily="34" charset="0"/>
              </a:endParaRPr>
            </a:p>
          </p:txBody>
        </p:sp>
        <p:sp>
          <p:nvSpPr>
            <p:cNvPr id="162" name="Rounded Rectangle 1049"/>
            <p:cNvSpPr/>
            <p:nvPr/>
          </p:nvSpPr>
          <p:spPr bwMode="auto">
            <a:xfrm>
              <a:off x="6985257" y="4417913"/>
              <a:ext cx="1600119" cy="421579"/>
            </a:xfrm>
            <a:prstGeom prst="roundRect">
              <a:avLst/>
            </a:prstGeom>
            <a:solidFill>
              <a:schemeClr val="accent1">
                <a:lumMod val="60000"/>
                <a:lumOff val="40000"/>
              </a:schemeClr>
            </a:solidFill>
            <a:ln w="12700" cap="flat" cmpd="sng" algn="ctr">
              <a:solidFill>
                <a:schemeClr val="bg2">
                  <a:lumMod val="40000"/>
                  <a:lumOff val="60000"/>
                </a:schemeClr>
              </a:solid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sz="1467" b="0" i="0" u="none" strike="noStrike" kern="1200" cap="none" spc="0" normalizeH="0" baseline="0" noProof="0" dirty="0">
                  <a:ln>
                    <a:noFill/>
                  </a:ln>
                  <a:solidFill>
                    <a:srgbClr val="003C71"/>
                  </a:solidFill>
                  <a:effectLst/>
                  <a:uLnTx/>
                  <a:uFillTx/>
                  <a:latin typeface="Intel Clear"/>
                  <a:ea typeface="+mn-ea"/>
                  <a:cs typeface="Arial" pitchFamily="34" charset="0"/>
                </a:rPr>
                <a:t>Modeling</a:t>
              </a:r>
              <a:endParaRPr kumimoji="0" lang="en-US" sz="1467" b="1" i="0" u="none" strike="noStrike" kern="1200" cap="none" spc="0" normalizeH="0" baseline="0" noProof="0" dirty="0">
                <a:ln>
                  <a:noFill/>
                </a:ln>
                <a:solidFill>
                  <a:srgbClr val="003C71"/>
                </a:solidFill>
                <a:effectLst/>
                <a:uLnTx/>
                <a:uFillTx/>
                <a:latin typeface="Intel Clear"/>
                <a:ea typeface="+mn-ea"/>
                <a:cs typeface="Arial" pitchFamily="34" charset="0"/>
              </a:endParaRPr>
            </a:p>
          </p:txBody>
        </p:sp>
        <p:sp>
          <p:nvSpPr>
            <p:cNvPr id="163" name="Rounded Rectangle 1050"/>
            <p:cNvSpPr/>
            <p:nvPr/>
          </p:nvSpPr>
          <p:spPr bwMode="auto">
            <a:xfrm>
              <a:off x="10421232" y="4410148"/>
              <a:ext cx="1586017" cy="421579"/>
            </a:xfrm>
            <a:prstGeom prst="roundRect">
              <a:avLst/>
            </a:prstGeom>
            <a:solidFill>
              <a:schemeClr val="accent1">
                <a:lumMod val="60000"/>
                <a:lumOff val="40000"/>
              </a:schemeClr>
            </a:solidFill>
            <a:ln w="12700" cap="flat" cmpd="sng" algn="ctr">
              <a:solidFill>
                <a:schemeClr val="bg2">
                  <a:lumMod val="40000"/>
                  <a:lumOff val="60000"/>
                </a:schemeClr>
              </a:solid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sz="1467" b="0" i="0" u="none" strike="noStrike" kern="1200" cap="none" spc="0" normalizeH="0" baseline="0" noProof="0" dirty="0">
                  <a:ln>
                    <a:noFill/>
                  </a:ln>
                  <a:solidFill>
                    <a:srgbClr val="003C71"/>
                  </a:solidFill>
                  <a:effectLst/>
                  <a:uLnTx/>
                  <a:uFillTx/>
                  <a:latin typeface="Intel Clear"/>
                  <a:ea typeface="+mn-ea"/>
                  <a:cs typeface="Arial" pitchFamily="34" charset="0"/>
                </a:rPr>
                <a:t>Decision Making</a:t>
              </a:r>
            </a:p>
          </p:txBody>
        </p:sp>
        <p:sp>
          <p:nvSpPr>
            <p:cNvPr id="164" name="Right Arrow 1052"/>
            <p:cNvSpPr/>
            <p:nvPr/>
          </p:nvSpPr>
          <p:spPr bwMode="auto">
            <a:xfrm>
              <a:off x="3269785" y="4481098"/>
              <a:ext cx="164151" cy="325115"/>
            </a:xfrm>
            <a:prstGeom prst="rightArrow">
              <a:avLst/>
            </a:prstGeom>
            <a:solidFill>
              <a:schemeClr val="bg2">
                <a:lumMod val="75000"/>
              </a:schemeClr>
            </a:solidFill>
            <a:ln w="12700" cap="flat" cmpd="sng" algn="ctr">
              <a:no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l" defTabSz="1219170" rtl="0" eaLnBrk="0" fontAlgn="base" latinLnBrk="0" hangingPunct="0">
                <a:lnSpc>
                  <a:spcPct val="100000"/>
                </a:lnSpc>
                <a:spcBef>
                  <a:spcPct val="0"/>
                </a:spcBef>
                <a:spcAft>
                  <a:spcPct val="0"/>
                </a:spcAft>
                <a:buClrTx/>
                <a:buSzTx/>
                <a:buFontTx/>
                <a:buNone/>
                <a:tabLst/>
                <a:defRPr/>
              </a:pPr>
              <a:endParaRPr kumimoji="0" lang="en-US" sz="2667" b="1" i="0" u="none" strike="noStrike" kern="1200" cap="none" spc="0" normalizeH="0" baseline="0" noProof="0">
                <a:ln>
                  <a:noFill/>
                </a:ln>
                <a:solidFill>
                  <a:srgbClr val="003C71"/>
                </a:solidFill>
                <a:effectLst/>
                <a:uLnTx/>
                <a:uFillTx/>
                <a:latin typeface="Intel Clear"/>
                <a:ea typeface="+mn-ea"/>
                <a:cs typeface="Arial" pitchFamily="34" charset="0"/>
              </a:endParaRPr>
            </a:p>
          </p:txBody>
        </p:sp>
        <p:sp>
          <p:nvSpPr>
            <p:cNvPr id="165" name="TextBox 1017"/>
            <p:cNvSpPr txBox="1"/>
            <p:nvPr/>
          </p:nvSpPr>
          <p:spPr>
            <a:xfrm>
              <a:off x="1640377" y="5626697"/>
              <a:ext cx="1711482" cy="738917"/>
            </a:xfrm>
            <a:prstGeom prst="rect">
              <a:avLst/>
            </a:prstGeom>
            <a:noFill/>
          </p:spPr>
          <p:txBody>
            <a:bodyPr wrap="square" rtlCol="0">
              <a:spAutoFit/>
            </a:bodyP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Decompression,</a:t>
              </a:r>
            </a:p>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Filtering, Normalization</a:t>
              </a:r>
            </a:p>
          </p:txBody>
        </p:sp>
        <p:sp>
          <p:nvSpPr>
            <p:cNvPr id="166" name="TextBox 1018"/>
            <p:cNvSpPr txBox="1"/>
            <p:nvPr/>
          </p:nvSpPr>
          <p:spPr>
            <a:xfrm>
              <a:off x="3372210" y="5635216"/>
              <a:ext cx="1747857" cy="533417"/>
            </a:xfrm>
            <a:prstGeom prst="rect">
              <a:avLst/>
            </a:prstGeom>
            <a:noFill/>
          </p:spPr>
          <p:txBody>
            <a:bodyPr wrap="square" rtlCol="0">
              <a:spAutoFit/>
            </a:bodyP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Aggregation,</a:t>
              </a:r>
            </a:p>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Dimension Reduction</a:t>
              </a:r>
            </a:p>
          </p:txBody>
        </p:sp>
        <p:sp>
          <p:nvSpPr>
            <p:cNvPr id="167" name="TextBox 1019"/>
            <p:cNvSpPr txBox="1"/>
            <p:nvPr/>
          </p:nvSpPr>
          <p:spPr>
            <a:xfrm>
              <a:off x="5317165" y="5626695"/>
              <a:ext cx="1446712" cy="738917"/>
            </a:xfrm>
            <a:prstGeom prst="rect">
              <a:avLst/>
            </a:prstGeom>
            <a:noFill/>
          </p:spPr>
          <p:txBody>
            <a:bodyPr wrap="square" rtlCol="0">
              <a:spAutoFit/>
            </a:bodyP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Summary Statistics</a:t>
              </a:r>
            </a:p>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Clustering, etc.</a:t>
              </a:r>
            </a:p>
          </p:txBody>
        </p:sp>
        <p:sp>
          <p:nvSpPr>
            <p:cNvPr id="168" name="TextBox 1020"/>
            <p:cNvSpPr txBox="1"/>
            <p:nvPr/>
          </p:nvSpPr>
          <p:spPr>
            <a:xfrm>
              <a:off x="6597609" y="5629723"/>
              <a:ext cx="2266353" cy="738576"/>
            </a:xfrm>
            <a:prstGeom prst="rect">
              <a:avLst/>
            </a:prstGeom>
            <a:noFill/>
          </p:spPr>
          <p:txBody>
            <a:bodyPr wrap="square" rtlCol="0">
              <a:spAutoFit/>
            </a:bodyP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Machine Learning (Training)</a:t>
              </a:r>
            </a:p>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Parameter Estimation</a:t>
              </a:r>
            </a:p>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Simulation</a:t>
              </a:r>
            </a:p>
          </p:txBody>
        </p:sp>
        <p:sp>
          <p:nvSpPr>
            <p:cNvPr id="169" name="TextBox 1021"/>
            <p:cNvSpPr txBox="1"/>
            <p:nvPr/>
          </p:nvSpPr>
          <p:spPr>
            <a:xfrm>
              <a:off x="10447609" y="5641967"/>
              <a:ext cx="1653227" cy="533417"/>
            </a:xfrm>
            <a:prstGeom prst="rect">
              <a:avLst/>
            </a:prstGeom>
            <a:noFill/>
          </p:spPr>
          <p:txBody>
            <a:bodyPr wrap="square" rtlCol="0">
              <a:spAutoFit/>
            </a:bodyP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Forecasting</a:t>
              </a:r>
            </a:p>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Decision Trees, etc.</a:t>
              </a:r>
            </a:p>
          </p:txBody>
        </p:sp>
        <p:sp>
          <p:nvSpPr>
            <p:cNvPr id="170" name="Rounded Rectangle 1049"/>
            <p:cNvSpPr/>
            <p:nvPr/>
          </p:nvSpPr>
          <p:spPr bwMode="auto">
            <a:xfrm>
              <a:off x="8749527" y="4404614"/>
              <a:ext cx="1533933" cy="421579"/>
            </a:xfrm>
            <a:prstGeom prst="roundRect">
              <a:avLst/>
            </a:prstGeom>
            <a:solidFill>
              <a:schemeClr val="accent1">
                <a:lumMod val="60000"/>
                <a:lumOff val="40000"/>
              </a:schemeClr>
            </a:solidFill>
            <a:ln w="12700" cap="flat" cmpd="sng" algn="ctr">
              <a:solidFill>
                <a:schemeClr val="bg2">
                  <a:lumMod val="40000"/>
                  <a:lumOff val="60000"/>
                </a:schemeClr>
              </a:solid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ctr" defTabSz="1219170" rtl="0" eaLnBrk="0" fontAlgn="base" latinLnBrk="0" hangingPunct="0">
                <a:lnSpc>
                  <a:spcPct val="100000"/>
                </a:lnSpc>
                <a:spcBef>
                  <a:spcPct val="0"/>
                </a:spcBef>
                <a:spcAft>
                  <a:spcPct val="0"/>
                </a:spcAft>
                <a:buClrTx/>
                <a:buSzTx/>
                <a:buFontTx/>
                <a:buNone/>
                <a:tabLst/>
                <a:defRPr/>
              </a:pPr>
              <a:r>
                <a:rPr kumimoji="0" lang="en-US" sz="1467" b="0" i="0" u="none" strike="noStrike" kern="1200" cap="none" spc="0" normalizeH="0" baseline="0" noProof="0" dirty="0">
                  <a:ln>
                    <a:noFill/>
                  </a:ln>
                  <a:solidFill>
                    <a:srgbClr val="003C71"/>
                  </a:solidFill>
                  <a:effectLst/>
                  <a:uLnTx/>
                  <a:uFillTx/>
                  <a:latin typeface="Intel Clear"/>
                  <a:ea typeface="+mn-ea"/>
                  <a:cs typeface="Arial" pitchFamily="34" charset="0"/>
                </a:rPr>
                <a:t>Validation</a:t>
              </a:r>
              <a:endParaRPr kumimoji="0" lang="en-US" sz="1467" b="1" i="0" u="none" strike="noStrike" kern="1200" cap="none" spc="0" normalizeH="0" baseline="0" noProof="0" dirty="0">
                <a:ln>
                  <a:noFill/>
                </a:ln>
                <a:solidFill>
                  <a:srgbClr val="003C71"/>
                </a:solidFill>
                <a:effectLst/>
                <a:uLnTx/>
                <a:uFillTx/>
                <a:latin typeface="Intel Clear"/>
                <a:ea typeface="+mn-ea"/>
                <a:cs typeface="Arial" pitchFamily="34" charset="0"/>
              </a:endParaRPr>
            </a:p>
          </p:txBody>
        </p:sp>
        <p:sp>
          <p:nvSpPr>
            <p:cNvPr id="171" name="TextBox 1020"/>
            <p:cNvSpPr txBox="1"/>
            <p:nvPr/>
          </p:nvSpPr>
          <p:spPr>
            <a:xfrm>
              <a:off x="8803799" y="5628775"/>
              <a:ext cx="1643812" cy="533417"/>
            </a:xfrm>
            <a:prstGeom prst="rect">
              <a:avLst/>
            </a:prstGeom>
            <a:noFill/>
          </p:spPr>
          <p:txBody>
            <a:bodyPr wrap="square" rtlCol="0">
              <a:spAutoFit/>
            </a:bodyPr>
            <a:lstStyle/>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Hypothesis Testing</a:t>
              </a:r>
            </a:p>
            <a:p>
              <a:pPr marL="0" marR="0" lvl="0" indent="0" algn="ctr" defTabSz="457200" rtl="0" eaLnBrk="1" fontAlgn="auto" latinLnBrk="0" hangingPunct="1">
                <a:lnSpc>
                  <a:spcPts val="12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3C71"/>
                  </a:solidFill>
                  <a:effectLst/>
                  <a:uLnTx/>
                  <a:uFillTx/>
                  <a:latin typeface="Intel Clear"/>
                  <a:ea typeface="+mn-ea"/>
                  <a:cs typeface="+mn-cs"/>
                </a:rPr>
                <a:t>Model Errors </a:t>
              </a:r>
            </a:p>
          </p:txBody>
        </p:sp>
        <p:sp>
          <p:nvSpPr>
            <p:cNvPr id="172" name="Right Arrow 1052"/>
            <p:cNvSpPr/>
            <p:nvPr/>
          </p:nvSpPr>
          <p:spPr bwMode="auto">
            <a:xfrm>
              <a:off x="5001851" y="4466145"/>
              <a:ext cx="164151" cy="325115"/>
            </a:xfrm>
            <a:prstGeom prst="rightArrow">
              <a:avLst/>
            </a:prstGeom>
            <a:solidFill>
              <a:schemeClr val="bg2">
                <a:lumMod val="75000"/>
              </a:schemeClr>
            </a:solidFill>
            <a:ln w="12700" cap="flat" cmpd="sng" algn="ctr">
              <a:no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l" defTabSz="1219170" rtl="0" eaLnBrk="0" fontAlgn="base" latinLnBrk="0" hangingPunct="0">
                <a:lnSpc>
                  <a:spcPct val="100000"/>
                </a:lnSpc>
                <a:spcBef>
                  <a:spcPct val="0"/>
                </a:spcBef>
                <a:spcAft>
                  <a:spcPct val="0"/>
                </a:spcAft>
                <a:buClrTx/>
                <a:buSzTx/>
                <a:buFontTx/>
                <a:buNone/>
                <a:tabLst/>
                <a:defRPr/>
              </a:pPr>
              <a:endParaRPr kumimoji="0" lang="en-US" sz="2667" b="1" i="0" u="none" strike="noStrike" kern="1200" cap="none" spc="0" normalizeH="0" baseline="0" noProof="0">
                <a:ln>
                  <a:noFill/>
                </a:ln>
                <a:solidFill>
                  <a:srgbClr val="003C71"/>
                </a:solidFill>
                <a:effectLst/>
                <a:uLnTx/>
                <a:uFillTx/>
                <a:latin typeface="Intel Clear"/>
                <a:ea typeface="+mn-ea"/>
                <a:cs typeface="Arial" pitchFamily="34" charset="0"/>
              </a:endParaRPr>
            </a:p>
          </p:txBody>
        </p:sp>
        <p:sp>
          <p:nvSpPr>
            <p:cNvPr id="173" name="Right Arrow 1052"/>
            <p:cNvSpPr/>
            <p:nvPr/>
          </p:nvSpPr>
          <p:spPr bwMode="auto">
            <a:xfrm>
              <a:off x="6842639" y="4466145"/>
              <a:ext cx="164151" cy="325115"/>
            </a:xfrm>
            <a:prstGeom prst="rightArrow">
              <a:avLst/>
            </a:prstGeom>
            <a:solidFill>
              <a:schemeClr val="bg2">
                <a:lumMod val="75000"/>
              </a:schemeClr>
            </a:solidFill>
            <a:ln w="12700" cap="flat" cmpd="sng" algn="ctr">
              <a:no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l" defTabSz="1219170" rtl="0" eaLnBrk="0" fontAlgn="base" latinLnBrk="0" hangingPunct="0">
                <a:lnSpc>
                  <a:spcPct val="100000"/>
                </a:lnSpc>
                <a:spcBef>
                  <a:spcPct val="0"/>
                </a:spcBef>
                <a:spcAft>
                  <a:spcPct val="0"/>
                </a:spcAft>
                <a:buClrTx/>
                <a:buSzTx/>
                <a:buFontTx/>
                <a:buNone/>
                <a:tabLst/>
                <a:defRPr/>
              </a:pPr>
              <a:endParaRPr kumimoji="0" lang="en-US" sz="2667" b="1" i="0" u="none" strike="noStrike" kern="1200" cap="none" spc="0" normalizeH="0" baseline="0" noProof="0">
                <a:ln>
                  <a:noFill/>
                </a:ln>
                <a:solidFill>
                  <a:srgbClr val="003C71"/>
                </a:solidFill>
                <a:effectLst/>
                <a:uLnTx/>
                <a:uFillTx/>
                <a:latin typeface="Intel Clear"/>
                <a:ea typeface="+mn-ea"/>
                <a:cs typeface="Arial" pitchFamily="34" charset="0"/>
              </a:endParaRPr>
            </a:p>
          </p:txBody>
        </p:sp>
        <p:sp>
          <p:nvSpPr>
            <p:cNvPr id="174" name="Right Arrow 1052"/>
            <p:cNvSpPr/>
            <p:nvPr/>
          </p:nvSpPr>
          <p:spPr bwMode="auto">
            <a:xfrm>
              <a:off x="8585375" y="4466145"/>
              <a:ext cx="164151" cy="325115"/>
            </a:xfrm>
            <a:prstGeom prst="rightArrow">
              <a:avLst/>
            </a:prstGeom>
            <a:solidFill>
              <a:schemeClr val="bg2">
                <a:lumMod val="75000"/>
              </a:schemeClr>
            </a:solidFill>
            <a:ln w="12700" cap="flat" cmpd="sng" algn="ctr">
              <a:no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l" defTabSz="1219170" rtl="0" eaLnBrk="0" fontAlgn="base" latinLnBrk="0" hangingPunct="0">
                <a:lnSpc>
                  <a:spcPct val="100000"/>
                </a:lnSpc>
                <a:spcBef>
                  <a:spcPct val="0"/>
                </a:spcBef>
                <a:spcAft>
                  <a:spcPct val="0"/>
                </a:spcAft>
                <a:buClrTx/>
                <a:buSzTx/>
                <a:buFontTx/>
                <a:buNone/>
                <a:tabLst/>
                <a:defRPr/>
              </a:pPr>
              <a:endParaRPr kumimoji="0" lang="en-US" sz="2667" b="1" i="0" u="none" strike="noStrike" kern="1200" cap="none" spc="0" normalizeH="0" baseline="0" noProof="0">
                <a:ln>
                  <a:noFill/>
                </a:ln>
                <a:solidFill>
                  <a:srgbClr val="003C71"/>
                </a:solidFill>
                <a:effectLst/>
                <a:uLnTx/>
                <a:uFillTx/>
                <a:latin typeface="Intel Clear"/>
                <a:ea typeface="+mn-ea"/>
                <a:cs typeface="Arial" pitchFamily="34" charset="0"/>
              </a:endParaRPr>
            </a:p>
          </p:txBody>
        </p:sp>
        <p:sp>
          <p:nvSpPr>
            <p:cNvPr id="175" name="Right Arrow 1052"/>
            <p:cNvSpPr/>
            <p:nvPr/>
          </p:nvSpPr>
          <p:spPr bwMode="auto">
            <a:xfrm>
              <a:off x="10283459" y="4481098"/>
              <a:ext cx="164151" cy="325115"/>
            </a:xfrm>
            <a:prstGeom prst="rightArrow">
              <a:avLst/>
            </a:prstGeom>
            <a:solidFill>
              <a:schemeClr val="bg2">
                <a:lumMod val="75000"/>
              </a:schemeClr>
            </a:solidFill>
            <a:ln w="12700" cap="flat" cmpd="sng" algn="ctr">
              <a:noFill/>
              <a:prstDash val="solid"/>
              <a:round/>
              <a:headEnd type="none" w="sm" len="sm"/>
              <a:tailEnd type="none" w="sm" len="sm"/>
            </a:ln>
            <a:effectLst/>
          </p:spPr>
          <p:txBody>
            <a:bodyPr vert="horz" wrap="none" lIns="121920" tIns="60960" rIns="121920" bIns="60960" numCol="1" rtlCol="0" anchor="ctr" anchorCtr="0" compatLnSpc="1">
              <a:prstTxWarp prst="textNoShape">
                <a:avLst/>
              </a:prstTxWarp>
            </a:bodyPr>
            <a:lstStyle/>
            <a:p>
              <a:pPr marL="0" marR="0" lvl="0" indent="0" algn="l" defTabSz="1219170" rtl="0" eaLnBrk="0" fontAlgn="base" latinLnBrk="0" hangingPunct="0">
                <a:lnSpc>
                  <a:spcPct val="100000"/>
                </a:lnSpc>
                <a:spcBef>
                  <a:spcPct val="0"/>
                </a:spcBef>
                <a:spcAft>
                  <a:spcPct val="0"/>
                </a:spcAft>
                <a:buClrTx/>
                <a:buSzTx/>
                <a:buFontTx/>
                <a:buNone/>
                <a:tabLst/>
                <a:defRPr/>
              </a:pPr>
              <a:endParaRPr kumimoji="0" lang="en-US" sz="2667" b="1" i="0" u="none" strike="noStrike" kern="1200" cap="none" spc="0" normalizeH="0" baseline="0" noProof="0">
                <a:ln>
                  <a:noFill/>
                </a:ln>
                <a:solidFill>
                  <a:srgbClr val="003C71"/>
                </a:solidFill>
                <a:effectLst/>
                <a:uLnTx/>
                <a:uFillTx/>
                <a:latin typeface="Intel Clear"/>
                <a:ea typeface="+mn-ea"/>
                <a:cs typeface="Arial" pitchFamily="34" charset="0"/>
              </a:endParaRPr>
            </a:p>
          </p:txBody>
        </p:sp>
        <p:pic>
          <p:nvPicPr>
            <p:cNvPr id="176" name="Picture 5"/>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471122" y="4897226"/>
              <a:ext cx="614285" cy="66836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7" name="Picture 7"/>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9120590" y="4937204"/>
              <a:ext cx="804500" cy="59023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8" name="Picture 9"/>
            <p:cNvPicPr>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10790789" y="4890231"/>
              <a:ext cx="846900" cy="72453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79" name="Picture 10"/>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287073" y="4883488"/>
              <a:ext cx="1308100" cy="787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0" name="Picture 11"/>
            <p:cNvPicPr>
              <a:picLocks noChangeAspect="1" noChangeArrowheads="1"/>
            </p:cNvPicPr>
            <p:nvPr/>
          </p:nvPicPr>
          <p:blipFill>
            <a:blip r:embed="rId8" cstate="print">
              <a:extLst>
                <a:ext uri="{28A0092B-C50C-407E-A947-70E740481C1C}">
                  <a14:useLocalDpi xmlns:a14="http://schemas.microsoft.com/office/drawing/2010/main"/>
                </a:ext>
              </a:extLst>
            </a:blip>
            <a:srcRect/>
            <a:stretch>
              <a:fillRect/>
            </a:stretch>
          </p:blipFill>
          <p:spPr bwMode="auto">
            <a:xfrm>
              <a:off x="2186633" y="4852450"/>
              <a:ext cx="649639" cy="7579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1" name="Picture 13"/>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880565" y="4891990"/>
              <a:ext cx="918580" cy="69043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82" name="Content Placeholder 3"/>
          <p:cNvSpPr txBox="1">
            <a:spLocks/>
          </p:cNvSpPr>
          <p:nvPr/>
        </p:nvSpPr>
        <p:spPr>
          <a:xfrm>
            <a:off x="4871543" y="978013"/>
            <a:ext cx="4157643" cy="2155467"/>
          </a:xfrm>
          <a:prstGeom prst="rect">
            <a:avLst/>
          </a:prstGeom>
        </p:spPr>
        <p:txBody>
          <a:bodyPr vert="horz" lIns="0" tIns="0" rIns="0" bIns="0" rtlCol="0">
            <a:noAutofit/>
          </a:bodyPr>
          <a:lstStyle>
            <a:lvl1pPr marL="0" indent="0" algn="l" defTabSz="457200" rtl="0" eaLnBrk="1" latinLnBrk="0" hangingPunct="1">
              <a:spcBef>
                <a:spcPts val="1200"/>
              </a:spcBef>
              <a:spcAft>
                <a:spcPts val="0"/>
              </a:spcAft>
              <a:buFont typeface="Wingdings" panose="05000000000000000000" pitchFamily="2" charset="2"/>
              <a:buNone/>
              <a:defRPr lang="en-US" sz="1800" b="0" kern="1200" dirty="0" smtClean="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lang="en-US" sz="1600" kern="1200" baseline="0" dirty="0" smtClean="0">
                <a:solidFill>
                  <a:schemeClr val="tx2"/>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lang="en-US" sz="1400" kern="1200" dirty="0" smtClean="0">
                <a:solidFill>
                  <a:schemeClr val="tx2"/>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lang="en-US" sz="1200" kern="1200" dirty="0" smtClean="0">
                <a:solidFill>
                  <a:schemeClr val="tx2"/>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lang="en-US" sz="1200" kern="1200" dirty="0">
                <a:solidFill>
                  <a:schemeClr val="tx2"/>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lvl="0">
              <a:spcBef>
                <a:spcPts val="600"/>
              </a:spcBef>
              <a:defRPr/>
            </a:pPr>
            <a:r>
              <a:rPr lang="en-US" sz="1400" dirty="0">
                <a:solidFill>
                  <a:srgbClr val="F0CE3E"/>
                </a:solidFill>
              </a:rPr>
              <a:t>What’s New in the </a:t>
            </a:r>
            <a:r>
              <a:rPr lang="en-US" sz="1400" dirty="0" err="1">
                <a:solidFill>
                  <a:srgbClr val="F0CE3E"/>
                </a:solidFill>
              </a:rPr>
              <a:t>oneDAL</a:t>
            </a:r>
            <a:r>
              <a:rPr lang="en-US" sz="1400" dirty="0">
                <a:solidFill>
                  <a:srgbClr val="F0CE3E"/>
                </a:solidFill>
              </a:rPr>
              <a:t> Release</a:t>
            </a:r>
          </a:p>
          <a:p>
            <a:pPr lvl="0">
              <a:spcBef>
                <a:spcPts val="600"/>
              </a:spcBef>
              <a:defRPr/>
            </a:pPr>
            <a:r>
              <a:rPr lang="en-US" sz="1050" dirty="0">
                <a:solidFill>
                  <a:schemeClr val="bg1"/>
                </a:solidFill>
              </a:rPr>
              <a:t>New GPU support for the following Algorithms:</a:t>
            </a:r>
          </a:p>
          <a:p>
            <a:pPr marL="171450" lvl="0" indent="-171450">
              <a:spcBef>
                <a:spcPts val="600"/>
              </a:spcBef>
              <a:buFont typeface="Arial" panose="020B0604020202020204" pitchFamily="34" charset="0"/>
              <a:buChar char="•"/>
              <a:defRPr/>
            </a:pPr>
            <a:r>
              <a:rPr lang="en-US" sz="1050" b="1" dirty="0">
                <a:solidFill>
                  <a:srgbClr val="F0CE3E"/>
                </a:solidFill>
              </a:rPr>
              <a:t>Statistical: </a:t>
            </a:r>
            <a:r>
              <a:rPr lang="en-US" sz="1050" dirty="0">
                <a:solidFill>
                  <a:schemeClr val="bg1"/>
                </a:solidFill>
              </a:rPr>
              <a:t>Correlation, Low-order moments*</a:t>
            </a:r>
          </a:p>
          <a:p>
            <a:pPr marL="171450" lvl="0" indent="-171450">
              <a:spcBef>
                <a:spcPts val="600"/>
              </a:spcBef>
              <a:buFont typeface="Arial" panose="020B0604020202020204" pitchFamily="34" charset="0"/>
              <a:buChar char="•"/>
              <a:defRPr/>
            </a:pPr>
            <a:r>
              <a:rPr lang="en-US" sz="1050" b="1" dirty="0">
                <a:solidFill>
                  <a:srgbClr val="F0CE3E"/>
                </a:solidFill>
              </a:rPr>
              <a:t>Classification: </a:t>
            </a:r>
            <a:r>
              <a:rPr lang="en-US" sz="1050" dirty="0">
                <a:solidFill>
                  <a:schemeClr val="bg1"/>
                </a:solidFill>
              </a:rPr>
              <a:t>Linear Regression*, Logistic Regression*, KNN, SVM</a:t>
            </a:r>
          </a:p>
          <a:p>
            <a:pPr marL="171450" lvl="0" indent="-171450">
              <a:spcBef>
                <a:spcPts val="600"/>
              </a:spcBef>
              <a:buFont typeface="Arial" panose="020B0604020202020204" pitchFamily="34" charset="0"/>
              <a:buChar char="•"/>
              <a:defRPr/>
            </a:pPr>
            <a:r>
              <a:rPr lang="en-US" sz="1050" b="1" dirty="0">
                <a:solidFill>
                  <a:srgbClr val="F0CE3E"/>
                </a:solidFill>
              </a:rPr>
              <a:t>Unsupervised Learning:</a:t>
            </a:r>
            <a:r>
              <a:rPr lang="en-US" sz="1050" dirty="0">
                <a:solidFill>
                  <a:srgbClr val="F0CE3E"/>
                </a:solidFill>
              </a:rPr>
              <a:t> </a:t>
            </a:r>
            <a:r>
              <a:rPr lang="en-US" sz="1050" dirty="0">
                <a:solidFill>
                  <a:schemeClr val="bg1"/>
                </a:solidFill>
              </a:rPr>
              <a:t>K-means clustering, DBSCAN</a:t>
            </a:r>
          </a:p>
          <a:p>
            <a:pPr marL="171450" lvl="0" indent="-171450">
              <a:spcBef>
                <a:spcPts val="600"/>
              </a:spcBef>
              <a:buFont typeface="Arial" panose="020B0604020202020204" pitchFamily="34" charset="0"/>
              <a:buChar char="•"/>
              <a:defRPr/>
            </a:pPr>
            <a:r>
              <a:rPr lang="en-US" sz="1050" b="1" dirty="0">
                <a:solidFill>
                  <a:srgbClr val="F0CE3E"/>
                </a:solidFill>
              </a:rPr>
              <a:t>Classification &amp; </a:t>
            </a:r>
            <a:r>
              <a:rPr lang="en-US" sz="1100" b="1" dirty="0">
                <a:solidFill>
                  <a:srgbClr val="F0CE3E"/>
                </a:solidFill>
              </a:rPr>
              <a:t>Regression</a:t>
            </a:r>
            <a:r>
              <a:rPr lang="en-US" sz="1050" b="1" dirty="0">
                <a:solidFill>
                  <a:srgbClr val="F0CE3E"/>
                </a:solidFill>
              </a:rPr>
              <a:t>: </a:t>
            </a:r>
            <a:r>
              <a:rPr lang="en-US" sz="1050" dirty="0">
                <a:solidFill>
                  <a:schemeClr val="bg1"/>
                </a:solidFill>
              </a:rPr>
              <a:t>Random Forest</a:t>
            </a:r>
          </a:p>
          <a:p>
            <a:pPr marL="171450" lvl="0" indent="-171450">
              <a:spcBef>
                <a:spcPts val="600"/>
              </a:spcBef>
              <a:buFont typeface="Arial" panose="020B0604020202020204" pitchFamily="34" charset="0"/>
              <a:buChar char="•"/>
              <a:defRPr/>
            </a:pPr>
            <a:r>
              <a:rPr lang="en-US" sz="1050" b="1" dirty="0">
                <a:solidFill>
                  <a:srgbClr val="F0CE3E"/>
                </a:solidFill>
              </a:rPr>
              <a:t>Dimensionality Reduction: </a:t>
            </a:r>
            <a:r>
              <a:rPr lang="en-US" sz="1050" dirty="0">
                <a:solidFill>
                  <a:schemeClr val="bg1"/>
                </a:solidFill>
              </a:rPr>
              <a:t>PCA</a:t>
            </a:r>
          </a:p>
          <a:p>
            <a:pPr marL="0" marR="0" lvl="0" indent="0" algn="l" defTabSz="457200" rtl="0" eaLnBrk="1" fontAlgn="auto" latinLnBrk="0" hangingPunct="1">
              <a:lnSpc>
                <a:spcPct val="100000"/>
              </a:lnSpc>
              <a:spcBef>
                <a:spcPts val="600"/>
              </a:spcBef>
              <a:spcAft>
                <a:spcPts val="0"/>
              </a:spcAft>
              <a:buClrTx/>
              <a:buSzTx/>
              <a:buFont typeface="Wingdings" panose="05000000000000000000" pitchFamily="2" charset="2"/>
              <a:buNone/>
              <a:tabLst/>
              <a:defRPr/>
            </a:pPr>
            <a:endParaRPr kumimoji="0" lang="en-US" sz="1050" b="0" i="0" u="none" strike="noStrike" kern="1200" cap="none" spc="0" normalizeH="0" baseline="0" noProof="0" dirty="0">
              <a:ln>
                <a:noFill/>
              </a:ln>
              <a:solidFill>
                <a:schemeClr val="bg1"/>
              </a:solidFill>
              <a:effectLst/>
              <a:uLnTx/>
              <a:uFillTx/>
              <a:latin typeface="Intel Clear"/>
            </a:endParaRPr>
          </a:p>
        </p:txBody>
      </p:sp>
      <p:sp>
        <p:nvSpPr>
          <p:cNvPr id="33" name="Rectangle 32"/>
          <p:cNvSpPr/>
          <p:nvPr/>
        </p:nvSpPr>
        <p:spPr>
          <a:xfrm>
            <a:off x="0" y="2872716"/>
            <a:ext cx="4730666" cy="307777"/>
          </a:xfrm>
          <a:prstGeom prst="rect">
            <a:avLst/>
          </a:prstGeom>
          <a:solidFill>
            <a:schemeClr val="accent1"/>
          </a:solidFill>
        </p:spPr>
        <p:txBody>
          <a:bodyPr wrap="square">
            <a:spAutoFit/>
          </a:bodyPr>
          <a:lstStyle/>
          <a:p>
            <a:pPr marL="0" marR="0" lvl="0" indent="0" algn="ctr" defTabSz="457200" rtl="0" eaLnBrk="1" fontAlgn="auto" latinLnBrk="0" hangingPunct="1">
              <a:lnSpc>
                <a:spcPct val="100000"/>
              </a:lnSpc>
              <a:spcBef>
                <a:spcPts val="60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Intel Clear"/>
                <a:ea typeface="+mn-ea"/>
                <a:cs typeface="+mn-cs"/>
              </a:rPr>
              <a:t>Learn More: software.intel.com/</a:t>
            </a:r>
            <a:r>
              <a:rPr kumimoji="0" lang="en-US" sz="1400" b="0" i="0" u="none" strike="noStrike" kern="1200" cap="none" spc="0" normalizeH="0" baseline="0" noProof="0" dirty="0" err="1">
                <a:ln>
                  <a:noFill/>
                </a:ln>
                <a:solidFill>
                  <a:prstClr val="white"/>
                </a:solidFill>
                <a:effectLst/>
                <a:uLnTx/>
                <a:uFillTx/>
                <a:latin typeface="Intel Clear"/>
                <a:ea typeface="+mn-ea"/>
                <a:cs typeface="+mn-cs"/>
              </a:rPr>
              <a:t>oneAPI</a:t>
            </a:r>
            <a:r>
              <a:rPr kumimoji="0" lang="en-US" sz="1400" b="0" i="0" u="none" strike="noStrike" kern="1200" cap="none" spc="0" normalizeH="0" baseline="0" noProof="0" dirty="0">
                <a:ln>
                  <a:noFill/>
                </a:ln>
                <a:solidFill>
                  <a:prstClr val="white"/>
                </a:solidFill>
                <a:effectLst/>
                <a:uLnTx/>
                <a:uFillTx/>
                <a:latin typeface="Intel Clear"/>
                <a:ea typeface="+mn-ea"/>
                <a:cs typeface="+mn-cs"/>
              </a:rPr>
              <a:t>/</a:t>
            </a:r>
            <a:r>
              <a:rPr kumimoji="0" lang="en-US" sz="1400" b="0" i="0" u="none" strike="noStrike" kern="1200" cap="none" spc="0" normalizeH="0" baseline="0" noProof="0" dirty="0" err="1">
                <a:ln>
                  <a:noFill/>
                </a:ln>
                <a:solidFill>
                  <a:prstClr val="white"/>
                </a:solidFill>
                <a:effectLst/>
                <a:uLnTx/>
                <a:uFillTx/>
                <a:latin typeface="Intel Clear"/>
                <a:ea typeface="+mn-ea"/>
                <a:cs typeface="+mn-cs"/>
              </a:rPr>
              <a:t>oneDAL</a:t>
            </a:r>
            <a:endParaRPr kumimoji="0" lang="en-US" sz="1400" b="0" i="0" u="none" strike="noStrike" kern="1200" cap="none" spc="0" normalizeH="0" baseline="0" noProof="0" dirty="0">
              <a:ln>
                <a:noFill/>
              </a:ln>
              <a:solidFill>
                <a:prstClr val="white"/>
              </a:solidFill>
              <a:effectLst/>
              <a:uLnTx/>
              <a:uFillTx/>
              <a:latin typeface="Intel Clear"/>
              <a:ea typeface="+mn-ea"/>
              <a:cs typeface="+mn-cs"/>
            </a:endParaRPr>
          </a:p>
        </p:txBody>
      </p:sp>
    </p:spTree>
    <p:extLst>
      <p:ext uri="{BB962C8B-B14F-4D97-AF65-F5344CB8AC3E}">
        <p14:creationId xmlns:p14="http://schemas.microsoft.com/office/powerpoint/2010/main" val="3259277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4">
            <a:extLst>
              <a:ext uri="{FF2B5EF4-FFF2-40B4-BE49-F238E27FC236}">
                <a16:creationId xmlns:a16="http://schemas.microsoft.com/office/drawing/2014/main" id="{A9AEB961-E5E5-4E78-8BB2-9AC01A2D0392}"/>
              </a:ext>
            </a:extLst>
          </p:cNvPr>
          <p:cNvSpPr txBox="1">
            <a:spLocks/>
          </p:cNvSpPr>
          <p:nvPr/>
        </p:nvSpPr>
        <p:spPr>
          <a:xfrm>
            <a:off x="455613" y="198521"/>
            <a:ext cx="8229600" cy="468863"/>
          </a:xfrm>
          <a:prstGeom prst="rect">
            <a:avLst/>
          </a:prstGeom>
        </p:spPr>
        <p:txBody>
          <a:bodyPr vert="horz" lIns="0" tIns="0" rIns="0" bIns="0" rtlCol="0" anchor="t" anchorCtr="0">
            <a:noAutofit/>
          </a:bodyPr>
          <a:lstStyle>
            <a:lvl1pPr algn="l" defTabSz="609585" rtl="0" eaLnBrk="1" latinLnBrk="0" hangingPunct="1">
              <a:lnSpc>
                <a:spcPct val="100000"/>
              </a:lnSpc>
              <a:spcBef>
                <a:spcPct val="0"/>
              </a:spcBef>
              <a:buNone/>
              <a:defRPr sz="3733" b="0" i="0" kern="1200" spc="0" baseline="0">
                <a:solidFill>
                  <a:schemeClr val="tx2"/>
                </a:solidFill>
                <a:latin typeface="Intel Clear"/>
                <a:ea typeface="Intel Clear"/>
                <a:cs typeface="Intel Clear"/>
              </a:defRPr>
            </a:lvl1pPr>
          </a:lstStyle>
          <a:p>
            <a:pPr marL="0" marR="0" lvl="0" indent="0" algn="l" defTabSz="457189"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0" normalizeH="0" baseline="0" noProof="0" dirty="0" err="1">
                <a:ln>
                  <a:noFill/>
                </a:ln>
                <a:solidFill>
                  <a:srgbClr val="003C71"/>
                </a:solidFill>
                <a:effectLst/>
                <a:uLnTx/>
                <a:uFillTx/>
                <a:latin typeface="Intel Clear"/>
                <a:ea typeface="Intel Clear"/>
                <a:cs typeface="Intel Clear"/>
              </a:rPr>
              <a:t>oneAPI</a:t>
            </a:r>
            <a:r>
              <a:rPr kumimoji="0" lang="en-US" sz="2000" b="0" i="0" u="none" strike="noStrike" kern="1200" cap="none" spc="0" normalizeH="0" baseline="0" noProof="0" dirty="0">
                <a:ln>
                  <a:noFill/>
                </a:ln>
                <a:solidFill>
                  <a:srgbClr val="003C71"/>
                </a:solidFill>
                <a:effectLst/>
                <a:uLnTx/>
                <a:uFillTx/>
                <a:latin typeface="Intel Clear"/>
                <a:ea typeface="Intel Clear"/>
                <a:cs typeface="Intel Clear"/>
              </a:rPr>
              <a:t> Data Analytics Library (oneDAL)</a:t>
            </a:r>
            <a:endParaRPr kumimoji="0" lang="en-US" sz="2100" b="0" i="0" u="none" strike="noStrike" kern="1200" cap="none" spc="0" normalizeH="0" baseline="0" noProof="0" dirty="0">
              <a:ln>
                <a:noFill/>
              </a:ln>
              <a:solidFill>
                <a:srgbClr val="003C71"/>
              </a:solidFill>
              <a:effectLst/>
              <a:uLnTx/>
              <a:uFillTx/>
              <a:latin typeface="Intel Clear"/>
              <a:ea typeface="Intel Clear"/>
              <a:cs typeface="Intel Clear"/>
            </a:endParaRPr>
          </a:p>
        </p:txBody>
      </p:sp>
      <p:pic>
        <p:nvPicPr>
          <p:cNvPr id="3" name="Picture 2">
            <a:extLst>
              <a:ext uri="{FF2B5EF4-FFF2-40B4-BE49-F238E27FC236}">
                <a16:creationId xmlns:a16="http://schemas.microsoft.com/office/drawing/2014/main" id="{6C09FC78-5A5F-430D-BB45-EEBA6962EEED}"/>
              </a:ext>
            </a:extLst>
          </p:cNvPr>
          <p:cNvPicPr>
            <a:picLocks noChangeAspect="1"/>
          </p:cNvPicPr>
          <p:nvPr/>
        </p:nvPicPr>
        <p:blipFill rotWithShape="1">
          <a:blip r:embed="rId2"/>
          <a:srcRect b="17595"/>
          <a:stretch/>
        </p:blipFill>
        <p:spPr>
          <a:xfrm>
            <a:off x="715698" y="1123925"/>
            <a:ext cx="7712604" cy="3216560"/>
          </a:xfrm>
          <a:prstGeom prst="rect">
            <a:avLst/>
          </a:prstGeom>
        </p:spPr>
      </p:pic>
      <p:sp>
        <p:nvSpPr>
          <p:cNvPr id="4" name="Rectangle 3">
            <a:extLst>
              <a:ext uri="{FF2B5EF4-FFF2-40B4-BE49-F238E27FC236}">
                <a16:creationId xmlns:a16="http://schemas.microsoft.com/office/drawing/2014/main" id="{B4F46F22-2D11-464C-B37F-DE4AA17198A5}"/>
              </a:ext>
            </a:extLst>
          </p:cNvPr>
          <p:cNvSpPr/>
          <p:nvPr/>
        </p:nvSpPr>
        <p:spPr>
          <a:xfrm>
            <a:off x="2391909" y="1069813"/>
            <a:ext cx="1273628" cy="1436365"/>
          </a:xfrm>
          <a:prstGeom prst="rect">
            <a:avLst/>
          </a:prstGeom>
          <a:noFill/>
          <a:ln w="50800">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Intel Clear"/>
              <a:ea typeface="+mn-ea"/>
              <a:cs typeface="+mn-cs"/>
            </a:endParaRPr>
          </a:p>
        </p:txBody>
      </p:sp>
      <p:sp>
        <p:nvSpPr>
          <p:cNvPr id="5" name="Rectangle 4">
            <a:extLst>
              <a:ext uri="{FF2B5EF4-FFF2-40B4-BE49-F238E27FC236}">
                <a16:creationId xmlns:a16="http://schemas.microsoft.com/office/drawing/2014/main" id="{564DEFD6-361E-4D85-8EE2-D295FD503D9C}"/>
              </a:ext>
            </a:extLst>
          </p:cNvPr>
          <p:cNvSpPr/>
          <p:nvPr/>
        </p:nvSpPr>
        <p:spPr>
          <a:xfrm>
            <a:off x="6865937" y="971729"/>
            <a:ext cx="1670050" cy="198960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ntel Clear"/>
              <a:ea typeface="+mn-ea"/>
              <a:cs typeface="+mn-cs"/>
            </a:endParaRPr>
          </a:p>
        </p:txBody>
      </p:sp>
      <p:sp>
        <p:nvSpPr>
          <p:cNvPr id="6" name="Rectangle 5">
            <a:extLst>
              <a:ext uri="{FF2B5EF4-FFF2-40B4-BE49-F238E27FC236}">
                <a16:creationId xmlns:a16="http://schemas.microsoft.com/office/drawing/2014/main" id="{7104E14F-ADDB-42F7-995F-37B1EC417BC0}"/>
              </a:ext>
            </a:extLst>
          </p:cNvPr>
          <p:cNvSpPr/>
          <p:nvPr/>
        </p:nvSpPr>
        <p:spPr>
          <a:xfrm>
            <a:off x="358577" y="490166"/>
            <a:ext cx="8326636" cy="369332"/>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3C71"/>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Optimized building blocks for all stages of data analytics on Intel Architecture</a:t>
            </a:r>
          </a:p>
        </p:txBody>
      </p:sp>
      <p:sp>
        <p:nvSpPr>
          <p:cNvPr id="8" name="Rectangle 7">
            <a:extLst>
              <a:ext uri="{FF2B5EF4-FFF2-40B4-BE49-F238E27FC236}">
                <a16:creationId xmlns:a16="http://schemas.microsoft.com/office/drawing/2014/main" id="{E31C68F0-A02B-4342-A997-4E358C1D2A3A}"/>
              </a:ext>
            </a:extLst>
          </p:cNvPr>
          <p:cNvSpPr/>
          <p:nvPr/>
        </p:nvSpPr>
        <p:spPr>
          <a:xfrm>
            <a:off x="675409" y="4400947"/>
            <a:ext cx="4035079" cy="307777"/>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Intel Clear"/>
                <a:ea typeface="+mn-ea"/>
                <a:cs typeface="+mn-cs"/>
              </a:rPr>
              <a:t>GitHub: </a:t>
            </a:r>
            <a:r>
              <a:rPr kumimoji="0" lang="en-US" sz="1400" b="0" i="0" u="none" strike="noStrike" kern="1200" cap="none" spc="0" normalizeH="0" baseline="0" noProof="0" dirty="0">
                <a:ln>
                  <a:noFill/>
                </a:ln>
                <a:solidFill>
                  <a:prstClr val="black"/>
                </a:solidFill>
                <a:effectLst/>
                <a:uLnTx/>
                <a:uFillTx/>
                <a:latin typeface="Intel Clear"/>
                <a:ea typeface="+mn-ea"/>
                <a:cs typeface="+mn-cs"/>
                <a:hlinkClick r:id="rId3"/>
              </a:rPr>
              <a:t>https://github.com/oneapi-src/oneDAL</a:t>
            </a:r>
            <a:r>
              <a:rPr kumimoji="0" lang="en-US" sz="1400" b="0" i="0" u="none" strike="noStrike" kern="1200" cap="none" spc="0" normalizeH="0" baseline="0" noProof="0" dirty="0">
                <a:ln>
                  <a:noFill/>
                </a:ln>
                <a:solidFill>
                  <a:prstClr val="black"/>
                </a:solidFill>
                <a:effectLst/>
                <a:uLnTx/>
                <a:uFillTx/>
                <a:latin typeface="Intel Clear"/>
                <a:ea typeface="+mn-ea"/>
                <a:cs typeface="+mn-cs"/>
              </a:rPr>
              <a:t> </a:t>
            </a:r>
          </a:p>
        </p:txBody>
      </p:sp>
    </p:spTree>
    <p:extLst>
      <p:ext uri="{BB962C8B-B14F-4D97-AF65-F5344CB8AC3E}">
        <p14:creationId xmlns:p14="http://schemas.microsoft.com/office/powerpoint/2010/main" val="20047291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65173E6-E5B6-43F5-9123-074721DD7BAB}"/>
              </a:ext>
            </a:extLst>
          </p:cNvPr>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E2556C5-CE8C-6547-B838-EA80C61A4AF7}" type="slidenum">
              <a:rPr kumimoji="0" lang="en-US" sz="800" b="0" i="0" u="none" strike="noStrike" kern="1200" cap="none" spc="0" normalizeH="0" baseline="0" noProof="0" smtClean="0">
                <a:ln>
                  <a:noFill/>
                </a:ln>
                <a:solidFill>
                  <a:prstClr val="white"/>
                </a:solidFill>
                <a:effectLst/>
                <a:uLnTx/>
                <a:uFillTx/>
                <a:latin typeface="Intel Clear"/>
                <a:ea typeface="+mn-ea"/>
                <a:cs typeface="Intel Clear Light" panose="020B0404020203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800" b="0" i="0" u="none" strike="noStrike" kern="1200" cap="none" spc="0" normalizeH="0" baseline="0" noProof="0" dirty="0">
              <a:ln>
                <a:noFill/>
              </a:ln>
              <a:solidFill>
                <a:prstClr val="white"/>
              </a:solidFill>
              <a:effectLst/>
              <a:uLnTx/>
              <a:uFillTx/>
              <a:latin typeface="Intel Clear"/>
              <a:ea typeface="+mn-ea"/>
              <a:cs typeface="Intel Clear Light" panose="020B0404020203020204" pitchFamily="34" charset="0"/>
            </a:endParaRPr>
          </a:p>
        </p:txBody>
      </p:sp>
      <p:sp>
        <p:nvSpPr>
          <p:cNvPr id="3" name="Title 2">
            <a:extLst>
              <a:ext uri="{FF2B5EF4-FFF2-40B4-BE49-F238E27FC236}">
                <a16:creationId xmlns:a16="http://schemas.microsoft.com/office/drawing/2014/main" id="{9C2023A9-21E9-4F38-8BD0-ED8EA3A0AB62}"/>
              </a:ext>
            </a:extLst>
          </p:cNvPr>
          <p:cNvSpPr>
            <a:spLocks noGrp="1"/>
          </p:cNvSpPr>
          <p:nvPr>
            <p:ph type="title"/>
          </p:nvPr>
        </p:nvSpPr>
        <p:spPr/>
        <p:txBody>
          <a:bodyPr/>
          <a:lstStyle/>
          <a:p>
            <a:r>
              <a:rPr lang="en-US" dirty="0"/>
              <a:t>Intel Optimizations for Scikit-learn*</a:t>
            </a:r>
          </a:p>
        </p:txBody>
      </p:sp>
      <p:sp>
        <p:nvSpPr>
          <p:cNvPr id="8" name="Rectangle 3">
            <a:extLst>
              <a:ext uri="{FF2B5EF4-FFF2-40B4-BE49-F238E27FC236}">
                <a16:creationId xmlns:a16="http://schemas.microsoft.com/office/drawing/2014/main" id="{2805A4DC-0264-4556-B881-5AFF77F5B3AE}"/>
              </a:ext>
            </a:extLst>
          </p:cNvPr>
          <p:cNvSpPr>
            <a:spLocks noGrp="1" noChangeArrowheads="1"/>
          </p:cNvSpPr>
          <p:nvPr>
            <p:ph sz="quarter" idx="13"/>
          </p:nvPr>
        </p:nvSpPr>
        <p:spPr bwMode="auto">
          <a:xfrm>
            <a:off x="448600" y="1466710"/>
            <a:ext cx="2478564" cy="21944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0" rIns="91440" bIns="0" numCol="1" anchor="ctr" anchorCtr="0" compatLnSpc="1">
            <a:prstTxWarp prst="textNoShape">
              <a:avLst/>
            </a:prstTxWarp>
            <a:spAutoFit/>
          </a:bodyPr>
          <a:lstStyle/>
          <a:p>
            <a:pPr lvl="0" defTabSz="914400" eaLnBrk="0" fontAlgn="base" hangingPunct="0">
              <a:spcBef>
                <a:spcPct val="30000"/>
              </a:spcBef>
              <a:spcAft>
                <a:spcPct val="0"/>
              </a:spcAft>
            </a:pPr>
            <a:endParaRPr lang="en-US" altLang="en-US" sz="1200" b="1" dirty="0">
              <a:solidFill>
                <a:srgbClr val="007020"/>
              </a:solidFill>
              <a:latin typeface="Consolas" panose="020B0609020204030204" pitchFamily="49" charset="0"/>
            </a:endParaRPr>
          </a:p>
          <a:p>
            <a:pPr lvl="0" defTabSz="914400" eaLnBrk="0" fontAlgn="base" hangingPunct="0">
              <a:spcBef>
                <a:spcPct val="30000"/>
              </a:spcBef>
              <a:spcAft>
                <a:spcPct val="0"/>
              </a:spcAft>
            </a:pPr>
            <a:endParaRPr lang="en-US" altLang="en-US" sz="1200" b="1" dirty="0">
              <a:solidFill>
                <a:srgbClr val="007020"/>
              </a:solidFill>
              <a:latin typeface="Consolas" panose="020B0609020204030204" pitchFamily="49" charset="0"/>
            </a:endParaRPr>
          </a:p>
          <a:p>
            <a:pPr lvl="0" defTabSz="914400" eaLnBrk="0" fontAlgn="base" hangingPunct="0">
              <a:spcBef>
                <a:spcPct val="30000"/>
              </a:spcBef>
              <a:spcAft>
                <a:spcPct val="0"/>
              </a:spcAft>
            </a:pPr>
            <a:r>
              <a:rPr lang="en-US" altLang="en-US" sz="1200" b="1" dirty="0">
                <a:solidFill>
                  <a:srgbClr val="007020"/>
                </a:solidFill>
                <a:latin typeface="Consolas" panose="020B0609020204030204" pitchFamily="49" charset="0"/>
              </a:rPr>
              <a:t>from</a:t>
            </a:r>
            <a:r>
              <a:rPr lang="en-US" altLang="en-US" sz="1200" dirty="0">
                <a:solidFill>
                  <a:srgbClr val="212529"/>
                </a:solidFill>
                <a:latin typeface="Consolas" panose="020B0609020204030204" pitchFamily="49" charset="0"/>
              </a:rPr>
              <a:t> </a:t>
            </a:r>
            <a:r>
              <a:rPr lang="en-US" altLang="en-US" sz="1200" b="1" dirty="0" err="1">
                <a:solidFill>
                  <a:srgbClr val="0E84B5"/>
                </a:solidFill>
                <a:latin typeface="Consolas" panose="020B0609020204030204" pitchFamily="49" charset="0"/>
              </a:rPr>
              <a:t>sklearn.svm</a:t>
            </a:r>
            <a:r>
              <a:rPr lang="en-US" altLang="en-US" sz="1200" dirty="0">
                <a:solidFill>
                  <a:srgbClr val="212529"/>
                </a:solidFill>
                <a:latin typeface="Consolas" panose="020B0609020204030204" pitchFamily="49" charset="0"/>
              </a:rPr>
              <a:t> </a:t>
            </a:r>
            <a:r>
              <a:rPr lang="en-US" altLang="en-US" sz="1200" b="1" dirty="0">
                <a:solidFill>
                  <a:srgbClr val="007020"/>
                </a:solidFill>
                <a:latin typeface="Consolas" panose="020B0609020204030204" pitchFamily="49" charset="0"/>
              </a:rPr>
              <a:t>import</a:t>
            </a:r>
            <a:r>
              <a:rPr lang="en-US" altLang="en-US" sz="1200" dirty="0">
                <a:solidFill>
                  <a:srgbClr val="212529"/>
                </a:solidFill>
                <a:latin typeface="Consolas" panose="020B0609020204030204" pitchFamily="49" charset="0"/>
              </a:rPr>
              <a:t> </a:t>
            </a:r>
            <a:r>
              <a:rPr lang="en-US" altLang="en-US" sz="1200" dirty="0">
                <a:solidFill>
                  <a:schemeClr val="tx1"/>
                </a:solidFill>
                <a:latin typeface="Consolas" panose="020B0609020204030204" pitchFamily="49" charset="0"/>
              </a:rPr>
              <a:t>SVC</a:t>
            </a:r>
            <a:endParaRPr lang="en-US" altLang="en-US" sz="1200" b="1" dirty="0">
              <a:solidFill>
                <a:srgbClr val="0E84B5"/>
              </a:solidFill>
              <a:latin typeface="Consolas" panose="020B0609020204030204" pitchFamily="49" charset="0"/>
            </a:endParaRPr>
          </a:p>
          <a:p>
            <a:pPr lvl="0" defTabSz="914400" eaLnBrk="0" fontAlgn="base" hangingPunct="0">
              <a:spcBef>
                <a:spcPct val="30000"/>
              </a:spcBef>
              <a:spcAft>
                <a:spcPct val="0"/>
              </a:spcAft>
            </a:pPr>
            <a:br>
              <a:rPr lang="en-US" altLang="en-US" sz="1200" dirty="0">
                <a:solidFill>
                  <a:srgbClr val="212529"/>
                </a:solidFill>
                <a:latin typeface="Consolas" panose="020B0609020204030204" pitchFamily="49" charset="0"/>
              </a:rPr>
            </a:br>
            <a:r>
              <a:rPr kumimoji="0" lang="en-US" altLang="en-US" sz="1200" b="0" i="0" u="none" strike="noStrike" cap="none" normalizeH="0" baseline="0" dirty="0">
                <a:ln>
                  <a:noFill/>
                </a:ln>
                <a:solidFill>
                  <a:schemeClr val="tx1"/>
                </a:solidFill>
                <a:effectLst/>
                <a:latin typeface="Consolas" panose="020B0609020204030204" pitchFamily="49" charset="0"/>
              </a:rPr>
              <a:t>X, Y = </a:t>
            </a:r>
            <a:r>
              <a:rPr lang="en-US" altLang="en-US" sz="1200" dirty="0" err="1">
                <a:solidFill>
                  <a:srgbClr val="0000FF"/>
                </a:solidFill>
                <a:latin typeface="Consolas" panose="020B0609020204030204" pitchFamily="49" charset="0"/>
                <a:cs typeface="+mn-cs"/>
              </a:rPr>
              <a:t>get_dataset</a:t>
            </a:r>
            <a:r>
              <a:rPr kumimoji="0" lang="en-US" altLang="en-US" sz="1200" b="0" i="0" u="none" strike="noStrike" cap="none" normalizeH="0" baseline="0" dirty="0">
                <a:ln>
                  <a:noFill/>
                </a:ln>
                <a:solidFill>
                  <a:schemeClr val="tx1"/>
                </a:solidFill>
                <a:effectLst/>
                <a:latin typeface="Consolas" panose="020B0609020204030204" pitchFamily="49" charset="0"/>
              </a:rPr>
              <a:t>()</a:t>
            </a:r>
            <a:br>
              <a:rPr kumimoji="0" lang="en-US" altLang="en-US" sz="1200" b="0" i="0" u="none" strike="noStrike" cap="none" normalizeH="0" baseline="0" dirty="0">
                <a:ln>
                  <a:noFill/>
                </a:ln>
                <a:solidFill>
                  <a:srgbClr val="212529"/>
                </a:solidFill>
                <a:effectLst/>
                <a:latin typeface="Consolas" panose="020B0609020204030204" pitchFamily="49" charset="0"/>
              </a:rPr>
            </a:br>
            <a:endParaRPr kumimoji="0" lang="en-US" altLang="en-US" sz="1200" b="0" i="0" u="none" strike="noStrike" cap="none" normalizeH="0" baseline="0" dirty="0">
              <a:ln>
                <a:noFill/>
              </a:ln>
              <a:solidFill>
                <a:srgbClr val="212529"/>
              </a:solidFill>
              <a:effectLst/>
              <a:latin typeface="Consolas" panose="020B0609020204030204" pitchFamily="49" charset="0"/>
            </a:endParaRPr>
          </a:p>
          <a:p>
            <a:pPr lvl="0" defTabSz="914400" eaLnBrk="0" fontAlgn="base" hangingPunct="0">
              <a:spcBef>
                <a:spcPct val="30000"/>
              </a:spcBef>
              <a:spcAft>
                <a:spcPct val="0"/>
              </a:spcAft>
            </a:pPr>
            <a:endParaRPr kumimoji="0" lang="en-US" altLang="en-US" sz="1200" b="0" i="0" u="none" strike="noStrike" cap="none" normalizeH="0" baseline="0" dirty="0">
              <a:ln>
                <a:noFill/>
              </a:ln>
              <a:solidFill>
                <a:schemeClr val="tx1"/>
              </a:solidFill>
              <a:effectLst/>
              <a:latin typeface="Consolas" panose="020B0609020204030204" pitchFamily="49" charset="0"/>
            </a:endParaRPr>
          </a:p>
          <a:p>
            <a:pPr lvl="0" defTabSz="914400" eaLnBrk="0" fontAlgn="base" hangingPunct="0">
              <a:spcBef>
                <a:spcPct val="30000"/>
              </a:spcBef>
              <a:spcAft>
                <a:spcPct val="0"/>
              </a:spcAft>
            </a:pPr>
            <a:r>
              <a:rPr kumimoji="0" lang="en-US" altLang="en-US" sz="1200" b="0" i="0" u="none" strike="noStrike" cap="none" normalizeH="0" baseline="0" dirty="0" err="1">
                <a:ln>
                  <a:noFill/>
                </a:ln>
                <a:solidFill>
                  <a:schemeClr val="tx1"/>
                </a:solidFill>
                <a:effectLst/>
                <a:latin typeface="Consolas" panose="020B0609020204030204" pitchFamily="49" charset="0"/>
              </a:rPr>
              <a:t>clf</a:t>
            </a:r>
            <a:r>
              <a:rPr kumimoji="0" lang="en-US" altLang="en-US" sz="1200" b="0" i="0" u="none" strike="noStrike" cap="none" normalizeH="0" baseline="0" dirty="0">
                <a:ln>
                  <a:noFill/>
                </a:ln>
                <a:solidFill>
                  <a:srgbClr val="212529"/>
                </a:solidFill>
                <a:effectLst/>
                <a:latin typeface="Consolas" panose="020B0609020204030204" pitchFamily="49" charset="0"/>
              </a:rPr>
              <a:t> </a:t>
            </a:r>
            <a:r>
              <a:rPr kumimoji="0" lang="en-US" altLang="en-US" sz="1200" b="0" i="0" u="none" strike="noStrike" cap="none" normalizeH="0" baseline="0" dirty="0">
                <a:ln>
                  <a:noFill/>
                </a:ln>
                <a:solidFill>
                  <a:srgbClr val="666666"/>
                </a:solidFill>
                <a:effectLst/>
                <a:latin typeface="Consolas" panose="020B0609020204030204" pitchFamily="49" charset="0"/>
              </a:rPr>
              <a:t>=</a:t>
            </a:r>
            <a:r>
              <a:rPr kumimoji="0" lang="en-US" altLang="en-US" sz="1200" b="0" i="0" u="none" strike="noStrike" cap="none" normalizeH="0" baseline="0" dirty="0">
                <a:ln>
                  <a:noFill/>
                </a:ln>
                <a:solidFill>
                  <a:srgbClr val="212529"/>
                </a:solidFill>
                <a:effectLst/>
                <a:latin typeface="Consolas" panose="020B0609020204030204" pitchFamily="49" charset="0"/>
              </a:rPr>
              <a:t> </a:t>
            </a:r>
            <a:r>
              <a:rPr lang="en-US" altLang="en-US" sz="1200" dirty="0">
                <a:solidFill>
                  <a:schemeClr val="tx1"/>
                </a:solidFill>
                <a:latin typeface="Consolas" panose="020B0609020204030204" pitchFamily="49" charset="0"/>
                <a:cs typeface="+mn-cs"/>
              </a:rPr>
              <a:t>SVC</a:t>
            </a:r>
            <a:r>
              <a:rPr kumimoji="0" lang="en-US" altLang="en-US" sz="1200" b="0" i="0" u="none" strike="noStrike" cap="none" normalizeH="0" baseline="0" dirty="0">
                <a:ln>
                  <a:noFill/>
                </a:ln>
                <a:solidFill>
                  <a:srgbClr val="212529"/>
                </a:solidFill>
                <a:effectLst/>
                <a:latin typeface="Consolas" panose="020B0609020204030204" pitchFamily="49" charset="0"/>
              </a:rPr>
              <a:t>()</a:t>
            </a:r>
            <a:r>
              <a:rPr kumimoji="0" lang="en-US" altLang="en-US" sz="1200" b="0" i="0" u="none" strike="noStrike" cap="none" normalizeH="0" baseline="0" dirty="0">
                <a:ln>
                  <a:noFill/>
                </a:ln>
                <a:solidFill>
                  <a:srgbClr val="666666"/>
                </a:solidFill>
                <a:effectLst/>
                <a:latin typeface="Consolas" panose="020B0609020204030204" pitchFamily="49" charset="0"/>
              </a:rPr>
              <a:t>.</a:t>
            </a:r>
            <a:r>
              <a:rPr lang="en-US" altLang="en-US" sz="1200" dirty="0">
                <a:solidFill>
                  <a:srgbClr val="0000FF"/>
                </a:solidFill>
                <a:latin typeface="Consolas" panose="020B0609020204030204" pitchFamily="49" charset="0"/>
                <a:cs typeface="+mn-cs"/>
              </a:rPr>
              <a:t>fit</a:t>
            </a:r>
            <a:r>
              <a:rPr kumimoji="0" lang="en-US" altLang="en-US" sz="1200" b="0" i="0" u="none" strike="noStrike" cap="none" normalizeH="0" baseline="0" dirty="0">
                <a:ln>
                  <a:noFill/>
                </a:ln>
                <a:solidFill>
                  <a:srgbClr val="212529"/>
                </a:solidFill>
                <a:effectLst/>
                <a:latin typeface="Consolas" panose="020B0609020204030204" pitchFamily="49" charset="0"/>
              </a:rPr>
              <a:t>(</a:t>
            </a:r>
            <a:r>
              <a:rPr kumimoji="0" lang="en-US" altLang="en-US" sz="1200" b="0" i="0" u="none" strike="noStrike" cap="none" normalizeH="0" baseline="0" dirty="0">
                <a:ln>
                  <a:noFill/>
                </a:ln>
                <a:solidFill>
                  <a:schemeClr val="tx1"/>
                </a:solidFill>
                <a:effectLst/>
                <a:latin typeface="Consolas" panose="020B0609020204030204" pitchFamily="49" charset="0"/>
              </a:rPr>
              <a:t>X</a:t>
            </a:r>
            <a:r>
              <a:rPr kumimoji="0" lang="en-US" altLang="en-US" sz="1200" b="0" i="0" u="none" strike="noStrike" cap="none" normalizeH="0" baseline="0" dirty="0">
                <a:ln>
                  <a:noFill/>
                </a:ln>
                <a:solidFill>
                  <a:srgbClr val="212529"/>
                </a:solidFill>
                <a:effectLst/>
                <a:latin typeface="Consolas" panose="020B0609020204030204" pitchFamily="49" charset="0"/>
              </a:rPr>
              <a:t>, </a:t>
            </a:r>
            <a:r>
              <a:rPr kumimoji="0" lang="en-US" altLang="en-US" sz="1200" b="0" i="0" u="none" strike="noStrike" cap="none" normalizeH="0" baseline="0" dirty="0">
                <a:ln>
                  <a:noFill/>
                </a:ln>
                <a:solidFill>
                  <a:schemeClr val="tx1"/>
                </a:solidFill>
                <a:effectLst/>
                <a:latin typeface="Consolas" panose="020B0609020204030204" pitchFamily="49" charset="0"/>
              </a:rPr>
              <a:t>y</a:t>
            </a:r>
            <a:r>
              <a:rPr kumimoji="0" lang="en-US" altLang="en-US" sz="1200" b="0" i="0" u="none" strike="noStrike" cap="none" normalizeH="0" baseline="0" dirty="0">
                <a:ln>
                  <a:noFill/>
                </a:ln>
                <a:solidFill>
                  <a:srgbClr val="212529"/>
                </a:solidFill>
                <a:effectLst/>
                <a:latin typeface="Consolas" panose="020B0609020204030204" pitchFamily="49" charset="0"/>
              </a:rPr>
              <a:t>)</a:t>
            </a:r>
            <a:endParaRPr lang="en-US" altLang="en-US" sz="1200" dirty="0">
              <a:solidFill>
                <a:schemeClr val="tx1"/>
              </a:solidFill>
              <a:latin typeface="Consolas" panose="020B0609020204030204" pitchFamily="49" charset="0"/>
            </a:endParaRPr>
          </a:p>
          <a:p>
            <a:pPr defTabSz="914400" eaLnBrk="0" fontAlgn="base" hangingPunct="0">
              <a:spcBef>
                <a:spcPct val="30000"/>
              </a:spcBef>
              <a:spcAft>
                <a:spcPct val="0"/>
              </a:spcAft>
            </a:pPr>
            <a:r>
              <a:rPr lang="en-US" altLang="en-US" sz="1200" dirty="0">
                <a:solidFill>
                  <a:schemeClr val="tx1"/>
                </a:solidFill>
                <a:latin typeface="Consolas" panose="020B0609020204030204" pitchFamily="49" charset="0"/>
              </a:rPr>
              <a:t>res = </a:t>
            </a:r>
            <a:r>
              <a:rPr lang="en-US" altLang="en-US" sz="1200" dirty="0" err="1">
                <a:solidFill>
                  <a:schemeClr val="tx1"/>
                </a:solidFill>
                <a:latin typeface="Consolas" panose="020B0609020204030204" pitchFamily="49" charset="0"/>
              </a:rPr>
              <a:t>clf</a:t>
            </a:r>
            <a:r>
              <a:rPr lang="en-US" altLang="en-US" sz="1200" dirty="0" err="1">
                <a:solidFill>
                  <a:srgbClr val="666666"/>
                </a:solidFill>
                <a:latin typeface="Consolas" panose="020B0609020204030204" pitchFamily="49" charset="0"/>
              </a:rPr>
              <a:t>.</a:t>
            </a:r>
            <a:r>
              <a:rPr lang="en-US" altLang="en-US" sz="1200" dirty="0" err="1">
                <a:solidFill>
                  <a:srgbClr val="0000FF"/>
                </a:solidFill>
                <a:latin typeface="Consolas" panose="020B0609020204030204" pitchFamily="49" charset="0"/>
                <a:cs typeface="+mn-cs"/>
              </a:rPr>
              <a:t>predict</a:t>
            </a:r>
            <a:r>
              <a:rPr lang="en-US" altLang="en-US" sz="1200" dirty="0">
                <a:solidFill>
                  <a:srgbClr val="212529"/>
                </a:solidFill>
                <a:latin typeface="Consolas" panose="020B0609020204030204" pitchFamily="49" charset="0"/>
              </a:rPr>
              <a:t>(</a:t>
            </a:r>
            <a:r>
              <a:rPr lang="en-US" altLang="en-US" sz="1200" dirty="0">
                <a:solidFill>
                  <a:schemeClr val="tx1"/>
                </a:solidFill>
                <a:latin typeface="Consolas" panose="020B0609020204030204" pitchFamily="49" charset="0"/>
              </a:rPr>
              <a:t>X</a:t>
            </a:r>
            <a:r>
              <a:rPr lang="en-US" altLang="en-US" sz="1200" dirty="0">
                <a:solidFill>
                  <a:srgbClr val="212529"/>
                </a:solidFill>
                <a:latin typeface="Consolas" panose="020B0609020204030204" pitchFamily="49" charset="0"/>
              </a:rPr>
              <a:t>)</a:t>
            </a:r>
            <a:endParaRPr lang="en-US" altLang="en-US" sz="1200" dirty="0">
              <a:solidFill>
                <a:schemeClr val="tx1"/>
              </a:solidFill>
              <a:latin typeface="Consolas" panose="020B0609020204030204" pitchFamily="49" charset="0"/>
            </a:endParaRPr>
          </a:p>
          <a:p>
            <a:pPr marL="0" marR="0" lvl="0" indent="0" algn="l" defTabSz="914400" rtl="0" eaLnBrk="0" fontAlgn="base" latinLnBrk="0" hangingPunct="0">
              <a:lnSpc>
                <a:spcPct val="100000"/>
              </a:lnSpc>
              <a:spcBef>
                <a:spcPct val="30000"/>
              </a:spcBef>
              <a:spcAft>
                <a:spcPct val="0"/>
              </a:spcAft>
              <a:buClrTx/>
              <a:buSzTx/>
              <a:buFontTx/>
              <a:buNone/>
              <a:tabLst/>
            </a:pPr>
            <a:endParaRPr kumimoji="0" lang="en-US" altLang="en-US" sz="1000" b="0" i="0" u="none" strike="noStrike" cap="none" normalizeH="0" baseline="0" dirty="0">
              <a:ln>
                <a:noFill/>
              </a:ln>
              <a:solidFill>
                <a:srgbClr val="212529"/>
              </a:solidFill>
              <a:effectLst/>
              <a:latin typeface="SFMono-Regular"/>
            </a:endParaRPr>
          </a:p>
        </p:txBody>
      </p:sp>
      <p:sp>
        <p:nvSpPr>
          <p:cNvPr id="10" name="Rectangle: Rounded Corners 9">
            <a:extLst>
              <a:ext uri="{FF2B5EF4-FFF2-40B4-BE49-F238E27FC236}">
                <a16:creationId xmlns:a16="http://schemas.microsoft.com/office/drawing/2014/main" id="{B6FB5763-D7BF-4329-9EE2-B27919F114FC}"/>
              </a:ext>
            </a:extLst>
          </p:cNvPr>
          <p:cNvSpPr/>
          <p:nvPr/>
        </p:nvSpPr>
        <p:spPr>
          <a:xfrm>
            <a:off x="372628" y="1374377"/>
            <a:ext cx="2630508" cy="2148566"/>
          </a:xfrm>
          <a:prstGeom prst="roundRect">
            <a:avLst>
              <a:gd name="adj" fmla="val 3012"/>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Intel Clear"/>
              <a:ea typeface="+mn-ea"/>
              <a:cs typeface="+mn-cs"/>
            </a:endParaRPr>
          </a:p>
        </p:txBody>
      </p:sp>
      <p:sp>
        <p:nvSpPr>
          <p:cNvPr id="14" name="Rectangle 3">
            <a:extLst>
              <a:ext uri="{FF2B5EF4-FFF2-40B4-BE49-F238E27FC236}">
                <a16:creationId xmlns:a16="http://schemas.microsoft.com/office/drawing/2014/main" id="{99B82325-6030-42F5-AE4E-4500A4FD4639}"/>
              </a:ext>
            </a:extLst>
          </p:cNvPr>
          <p:cNvSpPr txBox="1">
            <a:spLocks noChangeArrowheads="1"/>
          </p:cNvSpPr>
          <p:nvPr/>
        </p:nvSpPr>
        <p:spPr bwMode="auto">
          <a:xfrm>
            <a:off x="3369250" y="1439208"/>
            <a:ext cx="3238432" cy="224984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0" rIns="91440" bIns="0" numCol="1" rtlCol="0" anchor="ctr" anchorCtr="0" compatLnSpc="1">
            <a:prstTxWarp prst="textNoShape">
              <a:avLst/>
            </a:prstTxWarp>
            <a:spAutoFit/>
          </a:bodyPr>
          <a:lst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800" kern="1200" baseline="0">
                <a:solidFill>
                  <a:schemeClr val="tx2"/>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800" kern="1200">
                <a:solidFill>
                  <a:schemeClr val="tx2"/>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600" kern="1200">
                <a:solidFill>
                  <a:schemeClr val="tx2"/>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914400" rtl="0" eaLnBrk="0" fontAlgn="base" latinLnBrk="0" hangingPunct="0">
              <a:lnSpc>
                <a:spcPct val="100000"/>
              </a:lnSpc>
              <a:spcBef>
                <a:spcPct val="30000"/>
              </a:spcBef>
              <a:spcAft>
                <a:spcPct val="0"/>
              </a:spcAft>
              <a:buClrTx/>
              <a:buSzTx/>
              <a:buFontTx/>
              <a:buNone/>
              <a:tabLst/>
              <a:defRPr/>
            </a:pP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ea typeface="+mn-ea"/>
                <a:cs typeface="Intel Clear" panose="020B0604020203020204" pitchFamily="34" charset="0"/>
              </a:rPr>
              <a:t>import</a:t>
            </a:r>
            <a:r>
              <a:rPr kumimoji="0" lang="en-US" altLang="en-US" sz="1200" b="1" i="0" u="none" strike="noStrike" kern="1200" cap="none" spc="0" normalizeH="0" baseline="0" noProof="0" dirty="0">
                <a:ln>
                  <a:noFill/>
                </a:ln>
                <a:solidFill>
                  <a:srgbClr val="0E84B5"/>
                </a:solidFill>
                <a:effectLst/>
                <a:uLnTx/>
                <a:uFillTx/>
                <a:latin typeface="Consolas" panose="020B0609020204030204" pitchFamily="49" charset="0"/>
                <a:ea typeface="+mn-ea"/>
                <a:cs typeface="Intel Clear" panose="020B0604020203020204" pitchFamily="34" charset="0"/>
              </a:rPr>
              <a:t> daal4py </a:t>
            </a: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ea typeface="+mn-ea"/>
                <a:cs typeface="Intel Clear" panose="020B0604020203020204" pitchFamily="34" charset="0"/>
              </a:rPr>
              <a:t>as</a:t>
            </a:r>
            <a:r>
              <a:rPr kumimoji="0" lang="en-US" altLang="en-US" sz="1200" b="1" i="0" u="none" strike="noStrike" kern="1200" cap="none" spc="0" normalizeH="0" baseline="0" noProof="0" dirty="0">
                <a:ln>
                  <a:noFill/>
                </a:ln>
                <a:solidFill>
                  <a:srgbClr val="0E84B5"/>
                </a:solidFill>
                <a:effectLst/>
                <a:uLnTx/>
                <a:uFillTx/>
                <a:latin typeface="Consolas" panose="020B0609020204030204" pitchFamily="49" charset="0"/>
                <a:ea typeface="+mn-ea"/>
                <a:cs typeface="Intel Clear" panose="020B0604020203020204" pitchFamily="34" charset="0"/>
              </a:rPr>
              <a:t> d4p</a:t>
            </a:r>
          </a:p>
          <a:p>
            <a:pPr marL="0" marR="0" lvl="0" indent="0" algn="l" defTabSz="914400" rtl="0" eaLnBrk="0" fontAlgn="base" latinLnBrk="0" hangingPunct="0">
              <a:lnSpc>
                <a:spcPct val="100000"/>
              </a:lnSpc>
              <a:spcBef>
                <a:spcPct val="30000"/>
              </a:spcBef>
              <a:spcAft>
                <a:spcPct val="0"/>
              </a:spcAft>
              <a:buClrTx/>
              <a:buSzTx/>
              <a:buFont typeface="Wingdings" panose="05000000000000000000" pitchFamily="2" charset="2"/>
              <a:buNone/>
              <a:tabLst/>
              <a:defRPr/>
            </a:pP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d4p.</a:t>
            </a:r>
            <a:r>
              <a:rPr kumimoji="0" lang="en-US" altLang="en-US" sz="1200" b="0" i="0" u="none" strike="noStrike" kern="1200" cap="none" spc="0" normalizeH="0" baseline="0" noProof="0" dirty="0">
                <a:ln>
                  <a:noFill/>
                </a:ln>
                <a:solidFill>
                  <a:srgbClr val="0000FF"/>
                </a:solidFill>
                <a:effectLst/>
                <a:uLnTx/>
                <a:uFillTx/>
                <a:latin typeface="Consolas" panose="020B0609020204030204" pitchFamily="49" charset="0"/>
                <a:ea typeface="+mn-ea"/>
                <a:cs typeface="Intel Clear" panose="020B0604020203020204" pitchFamily="34" charset="0"/>
              </a:rPr>
              <a:t>patch_sklearn</a:t>
            </a: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a:t>
            </a:r>
          </a:p>
          <a:p>
            <a:pPr marL="0" marR="0" lvl="0" indent="0" algn="l" defTabSz="914400" rtl="0" eaLnBrk="0" fontAlgn="base" latinLnBrk="0" hangingPunct="0">
              <a:lnSpc>
                <a:spcPct val="100000"/>
              </a:lnSpc>
              <a:spcBef>
                <a:spcPct val="30000"/>
              </a:spcBef>
              <a:spcAft>
                <a:spcPct val="0"/>
              </a:spcAft>
              <a:buClrTx/>
              <a:buSzTx/>
              <a:buFont typeface="Wingdings" panose="05000000000000000000" pitchFamily="2" charset="2"/>
              <a:buNone/>
              <a:tabLst/>
              <a:defRPr/>
            </a:pP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ea typeface="+mn-ea"/>
                <a:cs typeface="Intel Clear" panose="020B0604020203020204" pitchFamily="34" charset="0"/>
              </a:rPr>
              <a:t>from</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 </a:t>
            </a:r>
            <a:r>
              <a:rPr kumimoji="0" lang="en-US" altLang="en-US" sz="1200" b="1" i="0" u="none" strike="noStrike" kern="1200" cap="none" spc="0" normalizeH="0" baseline="0" noProof="0" dirty="0" err="1">
                <a:ln>
                  <a:noFill/>
                </a:ln>
                <a:solidFill>
                  <a:srgbClr val="0E84B5"/>
                </a:solidFill>
                <a:effectLst/>
                <a:uLnTx/>
                <a:uFillTx/>
                <a:latin typeface="Consolas" panose="020B0609020204030204" pitchFamily="49" charset="0"/>
                <a:ea typeface="+mn-ea"/>
                <a:cs typeface="Intel Clear" panose="020B0604020203020204" pitchFamily="34" charset="0"/>
              </a:rPr>
              <a:t>sklearn.svm</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 </a:t>
            </a: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ea typeface="+mn-ea"/>
                <a:cs typeface="Intel Clear" panose="020B0604020203020204" pitchFamily="34" charset="0"/>
              </a:rPr>
              <a:t>import</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 </a:t>
            </a: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SVC</a:t>
            </a:r>
            <a:endParaRPr kumimoji="0" lang="en-US" altLang="en-US" sz="1200" b="1" i="0" u="none" strike="noStrike" kern="1200" cap="none" spc="0" normalizeH="0" baseline="0" noProof="0" dirty="0">
              <a:ln>
                <a:noFill/>
              </a:ln>
              <a:solidFill>
                <a:srgbClr val="0E84B5"/>
              </a:solidFill>
              <a:effectLst/>
              <a:uLnTx/>
              <a:uFillTx/>
              <a:latin typeface="Consolas" panose="020B0609020204030204" pitchFamily="49" charset="0"/>
              <a:ea typeface="+mn-ea"/>
              <a:cs typeface="Intel Clear" panose="020B0604020203020204" pitchFamily="34" charset="0"/>
            </a:endParaRPr>
          </a:p>
          <a:p>
            <a:pPr marL="0" marR="0" lvl="0" indent="0" algn="l" defTabSz="914400" rtl="0" eaLnBrk="0" fontAlgn="base" latinLnBrk="0" hangingPunct="0">
              <a:lnSpc>
                <a:spcPct val="100000"/>
              </a:lnSpc>
              <a:spcBef>
                <a:spcPct val="30000"/>
              </a:spcBef>
              <a:spcAft>
                <a:spcPct val="0"/>
              </a:spcAft>
              <a:buClrTx/>
              <a:buSzTx/>
              <a:buFont typeface="Wingdings" panose="05000000000000000000" pitchFamily="2" charset="2"/>
              <a:buNone/>
              <a:tabLst/>
              <a:defRPr/>
            </a:pPr>
            <a:b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b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X, Y = </a:t>
            </a:r>
            <a:r>
              <a:rPr kumimoji="0" lang="en-US" altLang="en-US" sz="1200" b="0" i="0" u="none" strike="noStrike" kern="1200" cap="none" spc="0" normalizeH="0" baseline="0" noProof="0" dirty="0" err="1">
                <a:ln>
                  <a:noFill/>
                </a:ln>
                <a:solidFill>
                  <a:srgbClr val="0000FF"/>
                </a:solidFill>
                <a:effectLst/>
                <a:uLnTx/>
                <a:uFillTx/>
                <a:latin typeface="Consolas" panose="020B0609020204030204" pitchFamily="49" charset="0"/>
                <a:ea typeface="+mn-ea"/>
                <a:cs typeface="Intel Clear" panose="020B0604020203020204" pitchFamily="34" charset="0"/>
              </a:rPr>
              <a:t>get_dataset</a:t>
            </a: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a:t>
            </a:r>
            <a:endPar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endParaRPr>
          </a:p>
          <a:p>
            <a:pPr marL="0" marR="0" lvl="0" indent="0" algn="l" defTabSz="914400" rtl="0" eaLnBrk="0" fontAlgn="base" latinLnBrk="0" hangingPunct="0">
              <a:lnSpc>
                <a:spcPct val="100000"/>
              </a:lnSpc>
              <a:spcBef>
                <a:spcPct val="30000"/>
              </a:spcBef>
              <a:spcAft>
                <a:spcPct val="0"/>
              </a:spcAft>
              <a:buClrTx/>
              <a:buSzTx/>
              <a:buFont typeface="Wingdings" panose="05000000000000000000" pitchFamily="2" charset="2"/>
              <a:buNone/>
              <a:tabLst/>
              <a:defRPr/>
            </a:pPr>
            <a:endPar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endParaRPr>
          </a:p>
          <a:p>
            <a:pPr marL="0" marR="0" lvl="0" indent="0" algn="l" defTabSz="914400" rtl="0" eaLnBrk="0" fontAlgn="base" latinLnBrk="0" hangingPunct="0">
              <a:lnSpc>
                <a:spcPct val="100000"/>
              </a:lnSpc>
              <a:spcBef>
                <a:spcPct val="30000"/>
              </a:spcBef>
              <a:spcAft>
                <a:spcPct val="0"/>
              </a:spcAft>
              <a:buClrTx/>
              <a:buSzTx/>
              <a:buFont typeface="Wingdings" panose="05000000000000000000" pitchFamily="2" charset="2"/>
              <a:buNone/>
              <a:tabLst/>
              <a:defRPr/>
            </a:pPr>
            <a:endPar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endParaRPr>
          </a:p>
          <a:p>
            <a:pPr marL="0" marR="0" lvl="0" indent="0" algn="l" defTabSz="914400" rtl="0" eaLnBrk="0" fontAlgn="base" latinLnBrk="0" hangingPunct="0">
              <a:lnSpc>
                <a:spcPct val="100000"/>
              </a:lnSpc>
              <a:spcBef>
                <a:spcPct val="30000"/>
              </a:spcBef>
              <a:spcAft>
                <a:spcPct val="0"/>
              </a:spcAft>
              <a:buClrTx/>
              <a:buSzTx/>
              <a:buFont typeface="Wingdings" panose="05000000000000000000" pitchFamily="2" charset="2"/>
              <a:buNone/>
              <a:tabLst/>
              <a:defRPr/>
            </a:pPr>
            <a:r>
              <a:rPr kumimoji="0" lang="en-US" altLang="en-US" sz="1200" b="0" i="0" u="none" strike="noStrike" kern="1200" cap="none" spc="0" normalizeH="0" baseline="0" noProof="0" dirty="0" err="1">
                <a:ln>
                  <a:noFill/>
                </a:ln>
                <a:solidFill>
                  <a:prstClr val="black"/>
                </a:solidFill>
                <a:effectLst/>
                <a:uLnTx/>
                <a:uFillTx/>
                <a:latin typeface="Consolas" panose="020B0609020204030204" pitchFamily="49" charset="0"/>
                <a:ea typeface="+mn-ea"/>
                <a:cs typeface="Intel Clear" panose="020B0604020203020204" pitchFamily="34" charset="0"/>
              </a:rPr>
              <a:t>clf</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 </a:t>
            </a:r>
            <a:r>
              <a:rPr kumimoji="0" lang="en-US" altLang="en-US" sz="1200" b="0" i="0" u="none" strike="noStrike" kern="1200" cap="none" spc="0" normalizeH="0" baseline="0" noProof="0" dirty="0">
                <a:ln>
                  <a:noFill/>
                </a:ln>
                <a:solidFill>
                  <a:srgbClr val="666666"/>
                </a:solidFill>
                <a:effectLst/>
                <a:uLnTx/>
                <a:uFillTx/>
                <a:latin typeface="Consolas" panose="020B0609020204030204" pitchFamily="49" charset="0"/>
                <a:ea typeface="+mn-ea"/>
                <a:cs typeface="Intel Clear" panose="020B0604020203020204" pitchFamily="34" charset="0"/>
              </a:rPr>
              <a:t>=</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 </a:t>
            </a: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SVC</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a:t>
            </a:r>
            <a:r>
              <a:rPr kumimoji="0" lang="en-US" altLang="en-US" sz="1200" b="0" i="0" u="none" strike="noStrike" kern="1200" cap="none" spc="0" normalizeH="0" baseline="0" noProof="0" dirty="0">
                <a:ln>
                  <a:noFill/>
                </a:ln>
                <a:solidFill>
                  <a:srgbClr val="666666"/>
                </a:solidFill>
                <a:effectLst/>
                <a:uLnTx/>
                <a:uFillTx/>
                <a:latin typeface="Consolas" panose="020B0609020204030204" pitchFamily="49" charset="0"/>
                <a:ea typeface="+mn-ea"/>
                <a:cs typeface="Intel Clear" panose="020B0604020203020204" pitchFamily="34" charset="0"/>
              </a:rPr>
              <a:t>.</a:t>
            </a:r>
            <a:r>
              <a:rPr kumimoji="0" lang="en-US" altLang="en-US" sz="1200" b="0" i="0" u="none" strike="noStrike" kern="1200" cap="none" spc="0" normalizeH="0" baseline="0" noProof="0" dirty="0">
                <a:ln>
                  <a:noFill/>
                </a:ln>
                <a:solidFill>
                  <a:srgbClr val="0000FF"/>
                </a:solidFill>
                <a:effectLst/>
                <a:uLnTx/>
                <a:uFillTx/>
                <a:latin typeface="Consolas" panose="020B0609020204030204" pitchFamily="49" charset="0"/>
                <a:ea typeface="+mn-ea"/>
                <a:cs typeface="Intel Clear" panose="020B0604020203020204" pitchFamily="34" charset="0"/>
              </a:rPr>
              <a:t>fit</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a:t>
            </a: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X</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 </a:t>
            </a: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y</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a:t>
            </a:r>
            <a:endPar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endParaRPr>
          </a:p>
          <a:p>
            <a:pPr marL="0" marR="0" lvl="0" indent="0" algn="l" defTabSz="914400" rtl="0" eaLnBrk="0" fontAlgn="base" latinLnBrk="0" hangingPunct="0">
              <a:lnSpc>
                <a:spcPct val="100000"/>
              </a:lnSpc>
              <a:spcBef>
                <a:spcPct val="30000"/>
              </a:spcBef>
              <a:spcAft>
                <a:spcPct val="0"/>
              </a:spcAft>
              <a:buClrTx/>
              <a:buSzTx/>
              <a:buFont typeface="Wingdings" panose="05000000000000000000" pitchFamily="2" charset="2"/>
              <a:buNone/>
              <a:tabLst/>
              <a:defRPr/>
            </a:pP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res = </a:t>
            </a:r>
            <a:r>
              <a:rPr kumimoji="0" lang="en-US" altLang="en-US" sz="1200" b="0" i="0" u="none" strike="noStrike" kern="1200" cap="none" spc="0" normalizeH="0" baseline="0" noProof="0" dirty="0" err="1">
                <a:ln>
                  <a:noFill/>
                </a:ln>
                <a:solidFill>
                  <a:prstClr val="black"/>
                </a:solidFill>
                <a:effectLst/>
                <a:uLnTx/>
                <a:uFillTx/>
                <a:latin typeface="Consolas" panose="020B0609020204030204" pitchFamily="49" charset="0"/>
                <a:ea typeface="+mn-ea"/>
                <a:cs typeface="Intel Clear" panose="020B0604020203020204" pitchFamily="34" charset="0"/>
              </a:rPr>
              <a:t>clf</a:t>
            </a:r>
            <a:r>
              <a:rPr kumimoji="0" lang="en-US" altLang="en-US" sz="1200" b="0" i="0" u="none" strike="noStrike" kern="1200" cap="none" spc="0" normalizeH="0" baseline="0" noProof="0" dirty="0" err="1">
                <a:ln>
                  <a:noFill/>
                </a:ln>
                <a:solidFill>
                  <a:srgbClr val="666666"/>
                </a:solidFill>
                <a:effectLst/>
                <a:uLnTx/>
                <a:uFillTx/>
                <a:latin typeface="Consolas" panose="020B0609020204030204" pitchFamily="49" charset="0"/>
                <a:ea typeface="+mn-ea"/>
                <a:cs typeface="Intel Clear" panose="020B0604020203020204" pitchFamily="34" charset="0"/>
              </a:rPr>
              <a:t>.</a:t>
            </a:r>
            <a:r>
              <a:rPr kumimoji="0" lang="en-US" altLang="en-US" sz="1200" b="0" i="0" u="none" strike="noStrike" kern="1200" cap="none" spc="0" normalizeH="0" baseline="0" noProof="0" dirty="0" err="1">
                <a:ln>
                  <a:noFill/>
                </a:ln>
                <a:solidFill>
                  <a:srgbClr val="0000FF"/>
                </a:solidFill>
                <a:effectLst/>
                <a:uLnTx/>
                <a:uFillTx/>
                <a:latin typeface="Consolas" panose="020B0609020204030204" pitchFamily="49" charset="0"/>
                <a:ea typeface="+mn-ea"/>
                <a:cs typeface="Intel Clear" panose="020B0604020203020204" pitchFamily="34" charset="0"/>
              </a:rPr>
              <a:t>predict</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a:t>
            </a:r>
            <a:r>
              <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rPr>
              <a:t>X</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ea typeface="+mn-ea"/>
                <a:cs typeface="Intel Clear" panose="020B0604020203020204" pitchFamily="34" charset="0"/>
              </a:rPr>
              <a:t>)</a:t>
            </a:r>
            <a:endParaRPr kumimoji="0" lang="en-US" altLang="en-US" sz="1200" b="0" i="0" u="none" strike="noStrike" kern="1200" cap="none" spc="0" normalizeH="0" baseline="0" noProof="0" dirty="0">
              <a:ln>
                <a:noFill/>
              </a:ln>
              <a:solidFill>
                <a:prstClr val="black"/>
              </a:solidFill>
              <a:effectLst/>
              <a:uLnTx/>
              <a:uFillTx/>
              <a:latin typeface="Consolas" panose="020B0609020204030204" pitchFamily="49" charset="0"/>
              <a:ea typeface="+mn-ea"/>
              <a:cs typeface="Intel Clear" panose="020B0604020203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endParaRPr kumimoji="0" lang="en-US" altLang="en-US" sz="1000" b="0" i="0" u="none" strike="noStrike" kern="1200" cap="none" spc="0" normalizeH="0" baseline="0" noProof="0" dirty="0">
              <a:ln>
                <a:noFill/>
              </a:ln>
              <a:solidFill>
                <a:srgbClr val="212529"/>
              </a:solidFill>
              <a:effectLst/>
              <a:uLnTx/>
              <a:uFillTx/>
              <a:latin typeface="SFMono-Regular"/>
              <a:ea typeface="+mn-ea"/>
              <a:cs typeface="Intel Clear" panose="020B0604020203020204" pitchFamily="34" charset="0"/>
            </a:endParaRPr>
          </a:p>
        </p:txBody>
      </p:sp>
      <p:sp>
        <p:nvSpPr>
          <p:cNvPr id="15" name="Rectangle: Rounded Corners 14">
            <a:extLst>
              <a:ext uri="{FF2B5EF4-FFF2-40B4-BE49-F238E27FC236}">
                <a16:creationId xmlns:a16="http://schemas.microsoft.com/office/drawing/2014/main" id="{8FF7ABF8-385D-470E-B7F3-C04E0A3A68AF}"/>
              </a:ext>
            </a:extLst>
          </p:cNvPr>
          <p:cNvSpPr/>
          <p:nvPr/>
        </p:nvSpPr>
        <p:spPr>
          <a:xfrm>
            <a:off x="3369250" y="1374575"/>
            <a:ext cx="2630508" cy="2148567"/>
          </a:xfrm>
          <a:prstGeom prst="roundRect">
            <a:avLst>
              <a:gd name="adj" fmla="val 3012"/>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Intel Clear"/>
              <a:ea typeface="+mn-ea"/>
              <a:cs typeface="+mn-cs"/>
            </a:endParaRPr>
          </a:p>
        </p:txBody>
      </p:sp>
      <p:sp>
        <p:nvSpPr>
          <p:cNvPr id="16" name="Rectangle 15">
            <a:extLst>
              <a:ext uri="{FF2B5EF4-FFF2-40B4-BE49-F238E27FC236}">
                <a16:creationId xmlns:a16="http://schemas.microsoft.com/office/drawing/2014/main" id="{ACDD9A62-D615-4559-B0F4-2A329650ECC8}"/>
              </a:ext>
            </a:extLst>
          </p:cNvPr>
          <p:cNvSpPr/>
          <p:nvPr/>
        </p:nvSpPr>
        <p:spPr>
          <a:xfrm>
            <a:off x="738742" y="1066599"/>
            <a:ext cx="1898277" cy="307777"/>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060"/>
                </a:solidFill>
                <a:effectLst/>
                <a:uLnTx/>
                <a:uFillTx/>
                <a:latin typeface="Intel Clear"/>
                <a:ea typeface="+mn-ea"/>
                <a:cs typeface="+mn-cs"/>
              </a:rPr>
              <a:t>Common Scikit-learn</a:t>
            </a:r>
            <a:endParaRPr kumimoji="0" lang="en-US" sz="1800" b="0" i="0" u="none" strike="noStrike" kern="1200" cap="none" spc="0" normalizeH="0" baseline="0" noProof="0" dirty="0">
              <a:ln>
                <a:noFill/>
              </a:ln>
              <a:solidFill>
                <a:prstClr val="black"/>
              </a:solidFill>
              <a:effectLst/>
              <a:uLnTx/>
              <a:uFillTx/>
              <a:latin typeface="Intel Clear"/>
              <a:ea typeface="+mn-ea"/>
              <a:cs typeface="+mn-cs"/>
            </a:endParaRPr>
          </a:p>
        </p:txBody>
      </p:sp>
      <p:sp>
        <p:nvSpPr>
          <p:cNvPr id="17" name="Rectangle 16">
            <a:extLst>
              <a:ext uri="{FF2B5EF4-FFF2-40B4-BE49-F238E27FC236}">
                <a16:creationId xmlns:a16="http://schemas.microsoft.com/office/drawing/2014/main" id="{17DDAAE1-7DB9-4B6C-B6F2-8DE224010A08}"/>
              </a:ext>
            </a:extLst>
          </p:cNvPr>
          <p:cNvSpPr/>
          <p:nvPr/>
        </p:nvSpPr>
        <p:spPr>
          <a:xfrm>
            <a:off x="3302966" y="1066599"/>
            <a:ext cx="2698175" cy="307777"/>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060"/>
                </a:solidFill>
                <a:effectLst/>
                <a:uLnTx/>
                <a:uFillTx/>
                <a:latin typeface="Intel Clear"/>
                <a:ea typeface="+mn-ea"/>
                <a:cs typeface="+mn-cs"/>
              </a:rPr>
              <a:t>Scikit-learn with Intel CPU opts</a:t>
            </a:r>
            <a:endParaRPr kumimoji="0" lang="en-US" sz="1800" b="0" i="0" u="none" strike="noStrike" kern="1200" cap="none" spc="0" normalizeH="0" baseline="0" noProof="0" dirty="0">
              <a:ln>
                <a:noFill/>
              </a:ln>
              <a:solidFill>
                <a:prstClr val="black"/>
              </a:solidFill>
              <a:effectLst/>
              <a:uLnTx/>
              <a:uFillTx/>
              <a:latin typeface="Intel Clear"/>
              <a:ea typeface="+mn-ea"/>
              <a:cs typeface="+mn-cs"/>
            </a:endParaRPr>
          </a:p>
        </p:txBody>
      </p:sp>
      <p:sp>
        <p:nvSpPr>
          <p:cNvPr id="20" name="Rectangle 19">
            <a:extLst>
              <a:ext uri="{FF2B5EF4-FFF2-40B4-BE49-F238E27FC236}">
                <a16:creationId xmlns:a16="http://schemas.microsoft.com/office/drawing/2014/main" id="{B424D789-3F97-4D92-838A-6F636384AC46}"/>
              </a:ext>
            </a:extLst>
          </p:cNvPr>
          <p:cNvSpPr/>
          <p:nvPr/>
        </p:nvSpPr>
        <p:spPr>
          <a:xfrm>
            <a:off x="3365890" y="3599798"/>
            <a:ext cx="2634054" cy="523220"/>
          </a:xfrm>
          <a:prstGeom prst="rect">
            <a:avLst/>
          </a:prstGeom>
        </p:spPr>
        <p:txBody>
          <a:bodyPr wrap="non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B050"/>
                </a:solidFill>
                <a:effectLst/>
                <a:uLnTx/>
                <a:uFillTx/>
                <a:latin typeface="Intel Clear"/>
                <a:ea typeface="+mn-ea"/>
                <a:cs typeface="+mn-cs"/>
              </a:rPr>
              <a:t>Available</a:t>
            </a:r>
            <a:r>
              <a:rPr kumimoji="0" lang="en-US" sz="1400" b="1" i="0" u="none" strike="noStrike" kern="1200" cap="none" spc="0" normalizeH="0" baseline="0" noProof="0" dirty="0">
                <a:ln>
                  <a:noFill/>
                </a:ln>
                <a:solidFill>
                  <a:srgbClr val="002060"/>
                </a:solidFill>
                <a:effectLst/>
                <a:uLnTx/>
                <a:uFillTx/>
                <a:latin typeface="Intel Clear"/>
                <a:ea typeface="+mn-ea"/>
                <a:cs typeface="+mn-cs"/>
              </a:rPr>
              <a:t> </a:t>
            </a:r>
            <a:r>
              <a:rPr kumimoji="0" lang="en-US" sz="1400" b="0" i="0" u="none" strike="noStrike" kern="1200" cap="none" spc="0" normalizeH="0" baseline="0" noProof="0" dirty="0">
                <a:ln>
                  <a:noFill/>
                </a:ln>
                <a:solidFill>
                  <a:srgbClr val="002060"/>
                </a:solidFill>
                <a:effectLst/>
                <a:uLnTx/>
                <a:uFillTx/>
                <a:latin typeface="Intel Clear"/>
                <a:ea typeface="+mn-ea"/>
                <a:cs typeface="+mn-cs"/>
              </a:rPr>
              <a:t>through Intel </a:t>
            </a:r>
            <a:r>
              <a:rPr kumimoji="0" lang="en-US" sz="1400" b="0" i="0" u="none" strike="noStrike" kern="1200" cap="none" spc="0" normalizeH="0" baseline="0" noProof="0" dirty="0" err="1">
                <a:ln>
                  <a:noFill/>
                </a:ln>
                <a:solidFill>
                  <a:srgbClr val="002060"/>
                </a:solidFill>
                <a:effectLst/>
                <a:uLnTx/>
                <a:uFillTx/>
                <a:latin typeface="Intel Clear"/>
                <a:ea typeface="+mn-ea"/>
                <a:cs typeface="+mn-cs"/>
              </a:rPr>
              <a:t>conda</a:t>
            </a:r>
            <a:br>
              <a:rPr kumimoji="0" lang="en-US" sz="1400" b="0" i="0" u="none" strike="noStrike" kern="1200" cap="none" spc="0" normalizeH="0" baseline="0" noProof="0" dirty="0">
                <a:ln>
                  <a:noFill/>
                </a:ln>
                <a:solidFill>
                  <a:srgbClr val="002060"/>
                </a:solidFill>
                <a:effectLst/>
                <a:uLnTx/>
                <a:uFillTx/>
                <a:latin typeface="Intel Clear"/>
                <a:ea typeface="+mn-ea"/>
                <a:cs typeface="+mn-cs"/>
              </a:rPr>
            </a:br>
            <a:r>
              <a:rPr kumimoji="0" lang="en-US" sz="1400" b="0" i="0" u="none" strike="noStrike" kern="1200" cap="none" spc="0" normalizeH="0" baseline="0" noProof="0" dirty="0">
                <a:ln>
                  <a:noFill/>
                </a:ln>
                <a:solidFill>
                  <a:srgbClr val="002060"/>
                </a:solidFill>
                <a:effectLst/>
                <a:uLnTx/>
                <a:uFillTx/>
                <a:latin typeface="Intel Clear"/>
                <a:ea typeface="+mn-ea"/>
                <a:cs typeface="+mn-cs"/>
              </a:rPr>
              <a:t>(</a:t>
            </a:r>
            <a:r>
              <a:rPr kumimoji="0" lang="en-US" sz="1400" b="0" i="0" u="none" strike="noStrike" kern="1200" cap="none" spc="0" normalizeH="0" baseline="0" noProof="0" dirty="0" err="1">
                <a:ln>
                  <a:noFill/>
                </a:ln>
                <a:solidFill>
                  <a:srgbClr val="002060"/>
                </a:solidFill>
                <a:effectLst/>
                <a:uLnTx/>
                <a:uFillTx/>
                <a:latin typeface="Intel Clear"/>
                <a:ea typeface="+mn-ea"/>
                <a:cs typeface="+mn-cs"/>
              </a:rPr>
              <a:t>conda</a:t>
            </a:r>
            <a:r>
              <a:rPr kumimoji="0" lang="en-US" sz="1400" b="0" i="0" u="none" strike="noStrike" kern="1200" cap="none" spc="0" normalizeH="0" baseline="0" noProof="0" dirty="0">
                <a:ln>
                  <a:noFill/>
                </a:ln>
                <a:solidFill>
                  <a:srgbClr val="002060"/>
                </a:solidFill>
                <a:effectLst/>
                <a:uLnTx/>
                <a:uFillTx/>
                <a:latin typeface="Intel Clear"/>
                <a:ea typeface="+mn-ea"/>
                <a:cs typeface="+mn-cs"/>
              </a:rPr>
              <a:t> install daal4py –c intel)</a:t>
            </a:r>
            <a:endParaRPr kumimoji="0" lang="en-US" sz="1800" b="0" i="0" u="none" strike="noStrike" kern="1200" cap="none" spc="0" normalizeH="0" baseline="0" noProof="0" dirty="0">
              <a:ln>
                <a:noFill/>
              </a:ln>
              <a:solidFill>
                <a:prstClr val="black"/>
              </a:solidFill>
              <a:effectLst/>
              <a:uLnTx/>
              <a:uFillTx/>
              <a:latin typeface="Intel Clear"/>
              <a:ea typeface="+mn-ea"/>
              <a:cs typeface="+mn-cs"/>
            </a:endParaRPr>
          </a:p>
        </p:txBody>
      </p:sp>
      <p:sp>
        <p:nvSpPr>
          <p:cNvPr id="21" name="Rectangle 20">
            <a:extLst>
              <a:ext uri="{FF2B5EF4-FFF2-40B4-BE49-F238E27FC236}">
                <a16:creationId xmlns:a16="http://schemas.microsoft.com/office/drawing/2014/main" id="{D8C816E2-01F8-4DBB-BF4F-9A01F08E8FB0}"/>
              </a:ext>
            </a:extLst>
          </p:cNvPr>
          <p:cNvSpPr/>
          <p:nvPr/>
        </p:nvSpPr>
        <p:spPr>
          <a:xfrm>
            <a:off x="765193" y="3615276"/>
            <a:ext cx="1845377" cy="307777"/>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2060"/>
                </a:solidFill>
                <a:effectLst/>
                <a:uLnTx/>
                <a:uFillTx/>
                <a:latin typeface="Intel Clear"/>
                <a:ea typeface="+mn-ea"/>
                <a:cs typeface="+mn-cs"/>
              </a:rPr>
              <a:t>Scikit-learn mainline</a:t>
            </a:r>
            <a:endParaRPr kumimoji="0" lang="en-US" sz="1800" b="0" i="0" u="none" strike="noStrike" kern="1200" cap="none" spc="0" normalizeH="0" baseline="0" noProof="0" dirty="0">
              <a:ln>
                <a:noFill/>
              </a:ln>
              <a:solidFill>
                <a:prstClr val="black"/>
              </a:solidFill>
              <a:effectLst/>
              <a:uLnTx/>
              <a:uFillTx/>
              <a:latin typeface="Intel Clear"/>
              <a:ea typeface="+mn-ea"/>
              <a:cs typeface="+mn-cs"/>
            </a:endParaRPr>
          </a:p>
        </p:txBody>
      </p:sp>
      <p:sp>
        <p:nvSpPr>
          <p:cNvPr id="25" name="Rectangle: Rounded Corners 24">
            <a:extLst>
              <a:ext uri="{FF2B5EF4-FFF2-40B4-BE49-F238E27FC236}">
                <a16:creationId xmlns:a16="http://schemas.microsoft.com/office/drawing/2014/main" id="{DC26D4C2-AFE4-4413-9A11-6ECA39725E73}"/>
              </a:ext>
            </a:extLst>
          </p:cNvPr>
          <p:cNvSpPr/>
          <p:nvPr/>
        </p:nvSpPr>
        <p:spPr>
          <a:xfrm>
            <a:off x="3406942" y="1428314"/>
            <a:ext cx="2551950" cy="467425"/>
          </a:xfrm>
          <a:prstGeom prst="roundRect">
            <a:avLst>
              <a:gd name="adj" fmla="val 3012"/>
            </a:avLst>
          </a:prstGeom>
          <a:noFill/>
          <a:ln w="28575">
            <a:solidFill>
              <a:srgbClr val="33993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Intel Clear"/>
              <a:ea typeface="+mn-ea"/>
              <a:cs typeface="+mn-cs"/>
            </a:endParaRPr>
          </a:p>
        </p:txBody>
      </p:sp>
      <p:grpSp>
        <p:nvGrpSpPr>
          <p:cNvPr id="22" name="Group 21">
            <a:extLst>
              <a:ext uri="{FF2B5EF4-FFF2-40B4-BE49-F238E27FC236}">
                <a16:creationId xmlns:a16="http://schemas.microsoft.com/office/drawing/2014/main" id="{52C68291-76DA-4F94-A279-99E48EA7B146}"/>
              </a:ext>
            </a:extLst>
          </p:cNvPr>
          <p:cNvGrpSpPr/>
          <p:nvPr/>
        </p:nvGrpSpPr>
        <p:grpSpPr>
          <a:xfrm>
            <a:off x="6464120" y="1136301"/>
            <a:ext cx="2375418" cy="2714058"/>
            <a:chOff x="4962944" y="1356363"/>
            <a:chExt cx="2375418" cy="2617269"/>
          </a:xfrm>
        </p:grpSpPr>
        <p:sp>
          <p:nvSpPr>
            <p:cNvPr id="27" name="Rectangle 26">
              <a:extLst>
                <a:ext uri="{FF2B5EF4-FFF2-40B4-BE49-F238E27FC236}">
                  <a16:creationId xmlns:a16="http://schemas.microsoft.com/office/drawing/2014/main" id="{7AE161C4-8E13-498E-A8B9-BEE034E3FC36}"/>
                </a:ext>
              </a:extLst>
            </p:cNvPr>
            <p:cNvSpPr/>
            <p:nvPr/>
          </p:nvSpPr>
          <p:spPr>
            <a:xfrm>
              <a:off x="5089257" y="1356363"/>
              <a:ext cx="2093553" cy="646331"/>
            </a:xfrm>
            <a:prstGeom prst="rect">
              <a:avLst/>
            </a:prstGeom>
            <a:ln>
              <a:solidFill>
                <a:schemeClr val="tx1">
                  <a:lumMod val="85000"/>
                  <a:lumOff val="15000"/>
                </a:schemeClr>
              </a:solidFill>
            </a:ln>
          </p:spPr>
          <p:txBody>
            <a:bodyPr wrap="square" lIns="0" rIns="0">
              <a:spAutoFit/>
            </a:bodyPr>
            <a:lstStyle/>
            <a:p>
              <a:pPr marL="0" marR="0" lvl="0" indent="0" algn="ctr" defTabSz="685800" rtl="0" eaLnBrk="1" fontAlgn="auto" latinLnBrk="0" hangingPunct="1">
                <a:lnSpc>
                  <a:spcPct val="100000"/>
                </a:lnSpc>
                <a:spcBef>
                  <a:spcPts val="0"/>
                </a:spcBef>
                <a:spcAft>
                  <a:spcPts val="675"/>
                </a:spcAft>
                <a:buClrTx/>
                <a:buSzTx/>
                <a:buFontTx/>
                <a:buNone/>
                <a:tabLst/>
                <a:defRPr/>
              </a:pPr>
              <a:r>
                <a:rPr kumimoji="0" lang="en-US" sz="1800" b="0" i="0" u="none" strike="noStrike" kern="1200" cap="none" spc="0" normalizeH="0" baseline="0" noProof="0" dirty="0">
                  <a:ln>
                    <a:noFill/>
                  </a:ln>
                  <a:solidFill>
                    <a:srgbClr val="003C71"/>
                  </a:solidFill>
                  <a:effectLst/>
                  <a:uLnTx/>
                  <a:uFillTx/>
                  <a:latin typeface="Intel Clear"/>
                  <a:ea typeface="Intel Clear Light" panose="020B0404020203020204" pitchFamily="34" charset="0"/>
                  <a:cs typeface="Intel Clear Light" panose="020B0404020203020204" pitchFamily="34" charset="0"/>
                </a:rPr>
                <a:t>Same Code, </a:t>
              </a:r>
              <a:br>
                <a:rPr kumimoji="0" lang="en-US" sz="1800" b="0" i="0" u="none" strike="noStrike" kern="1200" cap="none" spc="0" normalizeH="0" baseline="0" noProof="0" dirty="0">
                  <a:ln>
                    <a:noFill/>
                  </a:ln>
                  <a:solidFill>
                    <a:srgbClr val="003C71"/>
                  </a:solidFill>
                  <a:effectLst/>
                  <a:uLnTx/>
                  <a:uFillTx/>
                  <a:latin typeface="Intel Clear"/>
                  <a:ea typeface="Intel Clear Light" panose="020B0404020203020204" pitchFamily="34" charset="0"/>
                  <a:cs typeface="Intel Clear Light" panose="020B0404020203020204" pitchFamily="34" charset="0"/>
                </a:rPr>
              </a:br>
              <a:r>
                <a:rPr kumimoji="0" lang="en-US" sz="1800" b="0" i="0" u="none" strike="noStrike" kern="1200" cap="none" spc="0" normalizeH="0" baseline="0" noProof="0" dirty="0">
                  <a:ln>
                    <a:noFill/>
                  </a:ln>
                  <a:solidFill>
                    <a:srgbClr val="003C71"/>
                  </a:solidFill>
                  <a:effectLst/>
                  <a:uLnTx/>
                  <a:uFillTx/>
                  <a:latin typeface="Intel Clear"/>
                  <a:ea typeface="Intel Clear Light" panose="020B0404020203020204" pitchFamily="34" charset="0"/>
                  <a:cs typeface="Intel Clear Light" panose="020B0404020203020204" pitchFamily="34" charset="0"/>
                </a:rPr>
                <a:t>Same Behavior</a:t>
              </a:r>
            </a:p>
          </p:txBody>
        </p:sp>
        <p:pic>
          <p:nvPicPr>
            <p:cNvPr id="28" name="Graphic 41">
              <a:extLst>
                <a:ext uri="{FF2B5EF4-FFF2-40B4-BE49-F238E27FC236}">
                  <a16:creationId xmlns:a16="http://schemas.microsoft.com/office/drawing/2014/main" id="{69A63442-7B63-46FA-BA67-259F3E77B87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637742" y="2194259"/>
              <a:ext cx="992074" cy="239053"/>
            </a:xfrm>
            <a:prstGeom prst="rect">
              <a:avLst/>
            </a:prstGeom>
          </p:spPr>
        </p:pic>
        <p:sp>
          <p:nvSpPr>
            <p:cNvPr id="29" name="Rectangle 28">
              <a:extLst>
                <a:ext uri="{FF2B5EF4-FFF2-40B4-BE49-F238E27FC236}">
                  <a16:creationId xmlns:a16="http://schemas.microsoft.com/office/drawing/2014/main" id="{B88B58B7-B386-44C2-91BE-FD801CBC6036}"/>
                </a:ext>
              </a:extLst>
            </p:cNvPr>
            <p:cNvSpPr/>
            <p:nvPr/>
          </p:nvSpPr>
          <p:spPr>
            <a:xfrm>
              <a:off x="4962944" y="2709183"/>
              <a:ext cx="2375418" cy="1264449"/>
            </a:xfrm>
            <a:prstGeom prst="rect">
              <a:avLst/>
            </a:prstGeom>
          </p:spPr>
          <p:txBody>
            <a:bodyPr wrap="square" rIns="0">
              <a:spAutoFit/>
            </a:bodyPr>
            <a:lstStyle/>
            <a:p>
              <a:pPr marL="82296" marR="0" lvl="0" indent="-82296" algn="l" defTabSz="457200" rtl="0" eaLnBrk="1" fontAlgn="auto" latinLnBrk="0" hangingPunct="1">
                <a:lnSpc>
                  <a:spcPct val="100000"/>
                </a:lnSpc>
                <a:spcBef>
                  <a:spcPts val="0"/>
                </a:spcBef>
                <a:spcAft>
                  <a:spcPts val="45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Scikit-learn, </a:t>
              </a:r>
              <a:r>
                <a:rPr kumimoji="0" lang="en-US" sz="1200" b="0" i="0" u="sng"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not</a:t>
              </a:r>
              <a: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 scikit-learn-</a:t>
              </a:r>
              <a:r>
                <a:rPr kumimoji="0" lang="en-US" sz="1200" b="0" i="1"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like</a:t>
              </a:r>
              <a:endPar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endParaRPr>
            </a:p>
            <a:p>
              <a:pPr marL="82296" marR="0" lvl="0" indent="-82296" algn="l" defTabSz="457200" rtl="0" eaLnBrk="1" fontAlgn="auto" latinLnBrk="0" hangingPunct="1">
                <a:lnSpc>
                  <a:spcPct val="100000"/>
                </a:lnSpc>
                <a:spcBef>
                  <a:spcPts val="0"/>
                </a:spcBef>
                <a:spcAft>
                  <a:spcPts val="45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Scikit-learn conformance (mathematical equivalence) </a:t>
              </a:r>
              <a:b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br>
              <a:r>
                <a:rPr kumimoji="0" lang="en-US" sz="1200" b="0" i="0" u="none" strike="noStrike" kern="1200" cap="none" spc="-15"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defined by Scikit-learn Consortium,</a:t>
              </a:r>
              <a:b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br>
              <a: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continuously vetted by public CI</a:t>
              </a:r>
            </a:p>
          </p:txBody>
        </p:sp>
      </p:grpSp>
      <p:sp>
        <p:nvSpPr>
          <p:cNvPr id="30" name="Rectangle: Rounded Corners 29">
            <a:extLst>
              <a:ext uri="{FF2B5EF4-FFF2-40B4-BE49-F238E27FC236}">
                <a16:creationId xmlns:a16="http://schemas.microsoft.com/office/drawing/2014/main" id="{8EED9DB7-BBE9-43D3-B877-928A59A24458}"/>
              </a:ext>
            </a:extLst>
          </p:cNvPr>
          <p:cNvSpPr/>
          <p:nvPr/>
        </p:nvSpPr>
        <p:spPr>
          <a:xfrm>
            <a:off x="6337834" y="1016000"/>
            <a:ext cx="2630508" cy="2907053"/>
          </a:xfrm>
          <a:prstGeom prst="roundRect">
            <a:avLst>
              <a:gd name="adj" fmla="val 3012"/>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Intel Clear"/>
              <a:ea typeface="+mn-ea"/>
              <a:cs typeface="+mn-cs"/>
            </a:endParaRPr>
          </a:p>
        </p:txBody>
      </p:sp>
      <p:sp>
        <p:nvSpPr>
          <p:cNvPr id="31" name="Footer Placeholder 3">
            <a:extLst>
              <a:ext uri="{FF2B5EF4-FFF2-40B4-BE49-F238E27FC236}">
                <a16:creationId xmlns:a16="http://schemas.microsoft.com/office/drawing/2014/main" id="{7DAEEDED-A9FD-4C37-A055-1B1143C5E807}"/>
              </a:ext>
            </a:extLst>
          </p:cNvPr>
          <p:cNvSpPr txBox="1">
            <a:spLocks/>
          </p:cNvSpPr>
          <p:nvPr/>
        </p:nvSpPr>
        <p:spPr>
          <a:xfrm>
            <a:off x="3226905" y="4859034"/>
            <a:ext cx="3310372" cy="159536"/>
          </a:xfrm>
          <a:prstGeom prst="rect">
            <a:avLst/>
          </a:prstGeom>
        </p:spPr>
        <p:txBody>
          <a:bodyPr vert="horz" lIns="91440" tIns="45720" rIns="91440" bIns="45720" rtlCol="0" anchor="ctr"/>
          <a:lstStyle>
            <a:defPPr>
              <a:defRPr lang="en-US"/>
            </a:defPPr>
            <a:lvl1pPr marL="0" algn="ctr" defTabSz="457200" rtl="0" eaLnBrk="1" latinLnBrk="0" hangingPunct="1">
              <a:defRPr sz="8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Intel Clear"/>
                <a:ea typeface="+mn-ea"/>
                <a:cs typeface="+mn-cs"/>
              </a:rPr>
              <a:t>Intel Confidential</a:t>
            </a:r>
          </a:p>
        </p:txBody>
      </p:sp>
      <p:pic>
        <p:nvPicPr>
          <p:cNvPr id="4" name="Picture 3">
            <a:extLst>
              <a:ext uri="{FF2B5EF4-FFF2-40B4-BE49-F238E27FC236}">
                <a16:creationId xmlns:a16="http://schemas.microsoft.com/office/drawing/2014/main" id="{DEBB3FD4-4025-468F-84F4-D98B6DF9F1B0}"/>
              </a:ext>
            </a:extLst>
          </p:cNvPr>
          <p:cNvPicPr>
            <a:picLocks noChangeAspect="1"/>
          </p:cNvPicPr>
          <p:nvPr/>
        </p:nvPicPr>
        <p:blipFill>
          <a:blip r:embed="rId4"/>
          <a:stretch>
            <a:fillRect/>
          </a:stretch>
        </p:blipFill>
        <p:spPr>
          <a:xfrm>
            <a:off x="3354287" y="4216955"/>
            <a:ext cx="3341014" cy="242168"/>
          </a:xfrm>
          <a:prstGeom prst="rect">
            <a:avLst/>
          </a:prstGeom>
        </p:spPr>
      </p:pic>
      <p:sp>
        <p:nvSpPr>
          <p:cNvPr id="23" name="Pentagon 6">
            <a:extLst>
              <a:ext uri="{FF2B5EF4-FFF2-40B4-BE49-F238E27FC236}">
                <a16:creationId xmlns:a16="http://schemas.microsoft.com/office/drawing/2014/main" id="{FFF943A0-B4C3-4085-AC84-7A696A52E179}"/>
              </a:ext>
            </a:extLst>
          </p:cNvPr>
          <p:cNvSpPr/>
          <p:nvPr/>
        </p:nvSpPr>
        <p:spPr>
          <a:xfrm flipH="1">
            <a:off x="6827607" y="4059628"/>
            <a:ext cx="2316393" cy="523220"/>
          </a:xfrm>
          <a:prstGeom prst="homePlate">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 Clear"/>
                <a:ea typeface="+mn-ea"/>
                <a:cs typeface="+mn-cs"/>
              </a:rPr>
              <a:t>Monkey-patch any </a:t>
            </a:r>
            <a:r>
              <a:rPr kumimoji="0" lang="en-US" sz="1200" b="0" i="0" u="none" strike="noStrike" kern="1200" cap="none" spc="0" normalizeH="0" baseline="0" noProof="0" dirty="0" err="1">
                <a:ln>
                  <a:noFill/>
                </a:ln>
                <a:solidFill>
                  <a:prstClr val="white"/>
                </a:solidFill>
                <a:effectLst/>
                <a:uLnTx/>
                <a:uFillTx/>
                <a:latin typeface="Intel Clear"/>
                <a:ea typeface="+mn-ea"/>
                <a:cs typeface="+mn-cs"/>
              </a:rPr>
              <a:t>scikit</a:t>
            </a:r>
            <a:r>
              <a:rPr kumimoji="0" lang="en-US" sz="1200" b="0" i="0" u="none" strike="noStrike" kern="1200" cap="none" spc="0" normalizeH="0" baseline="0" noProof="0" dirty="0">
                <a:ln>
                  <a:noFill/>
                </a:ln>
                <a:solidFill>
                  <a:prstClr val="white"/>
                </a:solidFill>
                <a:effectLst/>
                <a:uLnTx/>
                <a:uFillTx/>
                <a:latin typeface="Intel Clear"/>
                <a:ea typeface="+mn-ea"/>
                <a:cs typeface="+mn-cs"/>
              </a:rPr>
              <a:t>-learn*</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 Clear"/>
                <a:ea typeface="+mn-ea"/>
                <a:cs typeface="+mn-cs"/>
              </a:rPr>
              <a:t>on the command-line</a:t>
            </a:r>
          </a:p>
        </p:txBody>
      </p:sp>
    </p:spTree>
    <p:extLst>
      <p:ext uri="{BB962C8B-B14F-4D97-AF65-F5344CB8AC3E}">
        <p14:creationId xmlns:p14="http://schemas.microsoft.com/office/powerpoint/2010/main" val="143578745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E2556C5-CE8C-6547-B838-EA80C61A4AF7}" type="slidenum">
              <a:rPr kumimoji="0" lang="en-US" sz="800" b="0" i="0" u="none" strike="noStrike" kern="1200" cap="none" spc="0" normalizeH="0" baseline="0" noProof="0" smtClean="0">
                <a:ln>
                  <a:noFill/>
                </a:ln>
                <a:solidFill>
                  <a:prstClr val="white"/>
                </a:solidFill>
                <a:effectLst/>
                <a:uLnTx/>
                <a:uFillTx/>
                <a:latin typeface="Intel Clear"/>
                <a:ea typeface="+mn-ea"/>
                <a:cs typeface="Intel Clear"/>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800" b="0" i="0" u="none" strike="noStrike" kern="1200" cap="none" spc="0" normalizeH="0" baseline="0" noProof="0" dirty="0">
              <a:ln>
                <a:noFill/>
              </a:ln>
              <a:solidFill>
                <a:prstClr val="white"/>
              </a:solidFill>
              <a:effectLst/>
              <a:uLnTx/>
              <a:uFillTx/>
              <a:latin typeface="Intel Clear"/>
              <a:ea typeface="+mn-ea"/>
              <a:cs typeface="Intel Clear"/>
            </a:endParaRPr>
          </a:p>
        </p:txBody>
      </p:sp>
      <p:sp>
        <p:nvSpPr>
          <p:cNvPr id="807" name="TextBox 806"/>
          <p:cNvSpPr txBox="1"/>
          <p:nvPr/>
        </p:nvSpPr>
        <p:spPr>
          <a:xfrm>
            <a:off x="4119312" y="1031310"/>
            <a:ext cx="1407447" cy="523220"/>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71C5"/>
                </a:solidFill>
                <a:effectLst/>
                <a:uLnTx/>
                <a:uFillTx/>
                <a:latin typeface="Intel Clear"/>
                <a:ea typeface="+mn-ea"/>
                <a:cs typeface="Neo Sans Intel"/>
              </a:rPr>
              <a:t>Distributed Processing</a:t>
            </a:r>
          </a:p>
        </p:txBody>
      </p:sp>
      <p:sp>
        <p:nvSpPr>
          <p:cNvPr id="808" name="TextBox 807"/>
          <p:cNvSpPr txBox="1"/>
          <p:nvPr/>
        </p:nvSpPr>
        <p:spPr>
          <a:xfrm>
            <a:off x="7090055" y="1103359"/>
            <a:ext cx="1354336" cy="523220"/>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71C5"/>
                </a:solidFill>
                <a:effectLst/>
                <a:uLnTx/>
                <a:uFillTx/>
                <a:latin typeface="Intel Clear"/>
                <a:ea typeface="+mn-ea"/>
                <a:cs typeface="Neo Sans Intel"/>
              </a:rPr>
              <a:t>Online Processing</a:t>
            </a:r>
          </a:p>
        </p:txBody>
      </p:sp>
      <p:grpSp>
        <p:nvGrpSpPr>
          <p:cNvPr id="3" name="Group 205"/>
          <p:cNvGrpSpPr>
            <a:grpSpLocks/>
          </p:cNvGrpSpPr>
          <p:nvPr/>
        </p:nvGrpSpPr>
        <p:grpSpPr bwMode="auto">
          <a:xfrm>
            <a:off x="3768513" y="1689118"/>
            <a:ext cx="252772" cy="404096"/>
            <a:chOff x="912" y="1011"/>
            <a:chExt cx="530" cy="628"/>
          </a:xfrm>
        </p:grpSpPr>
        <p:sp>
          <p:nvSpPr>
            <p:cNvPr id="4"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0"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0"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0"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0"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0"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0"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0"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1"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1"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2"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3"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4"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5"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6"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7"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8"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9"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0"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1"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2"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3"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4"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5"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6"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7"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8"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79"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0"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1"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2"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3"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4"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5"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6"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7"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8"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89"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0"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1"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2"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3"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4"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5"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6"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7"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8"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99"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00"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01"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grpSp>
        <p:nvGrpSpPr>
          <p:cNvPr id="202" name="Group 205"/>
          <p:cNvGrpSpPr>
            <a:grpSpLocks/>
          </p:cNvGrpSpPr>
          <p:nvPr/>
        </p:nvGrpSpPr>
        <p:grpSpPr bwMode="auto">
          <a:xfrm>
            <a:off x="3762537" y="2275255"/>
            <a:ext cx="252772" cy="404096"/>
            <a:chOff x="912" y="1011"/>
            <a:chExt cx="530" cy="628"/>
          </a:xfrm>
        </p:grpSpPr>
        <p:sp>
          <p:nvSpPr>
            <p:cNvPr id="203"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04"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05"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06"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07"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08"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09"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0"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1"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2"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3"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4"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5"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6"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7"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8"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19"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0"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1"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2"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3"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4"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5"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6"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7"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8"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29"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0"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1"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2"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3"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4"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5"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6"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7"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8"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39"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0"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1"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2"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3"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3"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3"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3"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3"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4"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5"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6"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7"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8"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9"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0"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1"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2"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3"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4"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5"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6"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7"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8"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39"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0"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1"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2"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3"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4"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5"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6"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7"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8"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49"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0"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1"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2"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3"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4"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5"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6"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7"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8"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59"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0"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1"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2"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3"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4"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5"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6"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7"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8"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69"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0"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1"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2"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3"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4"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5"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6"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7"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8"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79"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0"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1"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2"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3"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4"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5"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6"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7"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8"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89"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0"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1"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2"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3"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4"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5"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6"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7"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8"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99"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00"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grpSp>
        <p:nvGrpSpPr>
          <p:cNvPr id="401" name="Group 205"/>
          <p:cNvGrpSpPr>
            <a:grpSpLocks/>
          </p:cNvGrpSpPr>
          <p:nvPr/>
        </p:nvGrpSpPr>
        <p:grpSpPr bwMode="auto">
          <a:xfrm>
            <a:off x="3762537" y="2833219"/>
            <a:ext cx="252772" cy="404096"/>
            <a:chOff x="912" y="1011"/>
            <a:chExt cx="530" cy="628"/>
          </a:xfrm>
        </p:grpSpPr>
        <p:sp>
          <p:nvSpPr>
            <p:cNvPr id="402"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03"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04"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05"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06"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07"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08"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09"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0"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1"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2"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3"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4"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5"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6"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7"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8"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19"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0"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1"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2"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3"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4"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5"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6"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7"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8"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29"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0"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1"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2"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3"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4"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5"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6"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7"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8"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39"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0"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1"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2"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3"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4"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5"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6"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7"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8"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49"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0"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1"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2"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3"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4"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5"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6"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7"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8"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59"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0"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1"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2"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3"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4"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5"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6"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7"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8"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69"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0"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1"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2"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3"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4"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5"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6"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7"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8"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79"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0"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1"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2"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3"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4"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5"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6"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7"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8"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89"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0"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1"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2"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3"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4"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5"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6"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7"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8"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499"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0"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1"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2"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3"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4"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5"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6"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7"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8"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09"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0"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1"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2"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3"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4"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5"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6"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7"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8"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19"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0"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1"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2"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3"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4"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5"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6"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7"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8"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29"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0"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1"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2"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3"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4"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5"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6"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7"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8"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39"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0"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1"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2"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3"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4"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5"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6"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7"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8"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49"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0"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1"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2"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3"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4"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5"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6"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7"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8"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59"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0"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1"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2"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3"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4"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5"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6"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7"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8"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69"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0"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1"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2"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3"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4"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5"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6"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7"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8"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79"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0"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1"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2"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3"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4"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5"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6"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7"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8"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89"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0"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1"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2"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3"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4"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5"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6"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7"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8"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599"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pic>
        <p:nvPicPr>
          <p:cNvPr id="600" name="Picture 467" descr="C:\Users\smaidano\AppData\Local\Microsoft\Windows\Temporary Internet Files\Content.IE5\PGBL3ZQX\MC900435242[1].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07585" y="1663209"/>
            <a:ext cx="233764" cy="605838"/>
          </a:xfrm>
          <a:prstGeom prst="rect">
            <a:avLst/>
          </a:prstGeom>
          <a:noFill/>
          <a:extLst>
            <a:ext uri="{909E8E84-426E-40DD-AFC4-6F175D3DCCD1}">
              <a14:hiddenFill xmlns:a14="http://schemas.microsoft.com/office/drawing/2010/main">
                <a:solidFill>
                  <a:srgbClr val="FFFFFF"/>
                </a:solidFill>
              </a14:hiddenFill>
            </a:ext>
          </a:extLst>
        </p:spPr>
      </p:pic>
      <p:pic>
        <p:nvPicPr>
          <p:cNvPr id="601" name="Picture 467" descr="C:\Users\smaidano\AppData\Local\Microsoft\Windows\Temporary Internet Files\Content.IE5\PGBL3ZQX\MC900435242[1].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07585" y="2262341"/>
            <a:ext cx="233764" cy="605838"/>
          </a:xfrm>
          <a:prstGeom prst="rect">
            <a:avLst/>
          </a:prstGeom>
          <a:noFill/>
          <a:extLst>
            <a:ext uri="{909E8E84-426E-40DD-AFC4-6F175D3DCCD1}">
              <a14:hiddenFill xmlns:a14="http://schemas.microsoft.com/office/drawing/2010/main">
                <a:solidFill>
                  <a:srgbClr val="FFFFFF"/>
                </a:solidFill>
              </a14:hiddenFill>
            </a:ext>
          </a:extLst>
        </p:spPr>
      </p:pic>
      <p:pic>
        <p:nvPicPr>
          <p:cNvPr id="602" name="Picture 467" descr="C:\Users\smaidano\AppData\Local\Microsoft\Windows\Temporary Internet Files\Content.IE5\PGBL3ZQX\MC900435242[1].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07585" y="2806988"/>
            <a:ext cx="233764" cy="605838"/>
          </a:xfrm>
          <a:prstGeom prst="rect">
            <a:avLst/>
          </a:prstGeom>
          <a:noFill/>
          <a:extLst>
            <a:ext uri="{909E8E84-426E-40DD-AFC4-6F175D3DCCD1}">
              <a14:hiddenFill xmlns:a14="http://schemas.microsoft.com/office/drawing/2010/main">
                <a:solidFill>
                  <a:srgbClr val="FFFFFF"/>
                </a:solidFill>
              </a14:hiddenFill>
            </a:ext>
          </a:extLst>
        </p:spPr>
      </p:pic>
      <p:pic>
        <p:nvPicPr>
          <p:cNvPr id="603" name="Picture 467" descr="C:\Users\smaidano\AppData\Local\Microsoft\Windows\Temporary Internet Files\Content.IE5\PGBL3ZQX\MC900435242[1].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24923" y="2262138"/>
            <a:ext cx="233764" cy="605838"/>
          </a:xfrm>
          <a:prstGeom prst="rect">
            <a:avLst/>
          </a:prstGeom>
          <a:noFill/>
          <a:extLst>
            <a:ext uri="{909E8E84-426E-40DD-AFC4-6F175D3DCCD1}">
              <a14:hiddenFill xmlns:a14="http://schemas.microsoft.com/office/drawing/2010/main">
                <a:solidFill>
                  <a:srgbClr val="FFFFFF"/>
                </a:solidFill>
              </a14:hiddenFill>
            </a:ext>
          </a:extLst>
        </p:spPr>
      </p:pic>
      <p:cxnSp>
        <p:nvCxnSpPr>
          <p:cNvPr id="604" name="Straight Arrow Connector 603"/>
          <p:cNvCxnSpPr>
            <a:stCxn id="600" idx="3"/>
            <a:endCxn id="603" idx="1"/>
          </p:cNvCxnSpPr>
          <p:nvPr/>
        </p:nvCxnSpPr>
        <p:spPr>
          <a:xfrm>
            <a:off x="4341349" y="1966130"/>
            <a:ext cx="283574" cy="598929"/>
          </a:xfrm>
          <a:prstGeom prst="straightConnector1">
            <a:avLst/>
          </a:prstGeom>
          <a:ln w="19050">
            <a:solidFill>
              <a:schemeClr val="tx2"/>
            </a:solidFill>
            <a:tailEnd type="triangle" w="sm" len="med"/>
          </a:ln>
          <a:effectLst/>
        </p:spPr>
        <p:style>
          <a:lnRef idx="2">
            <a:schemeClr val="accent1"/>
          </a:lnRef>
          <a:fillRef idx="0">
            <a:schemeClr val="accent1"/>
          </a:fillRef>
          <a:effectRef idx="1">
            <a:schemeClr val="accent1"/>
          </a:effectRef>
          <a:fontRef idx="minor">
            <a:schemeClr val="tx1"/>
          </a:fontRef>
        </p:style>
      </p:cxnSp>
      <p:cxnSp>
        <p:nvCxnSpPr>
          <p:cNvPr id="605" name="Straight Arrow Connector 604"/>
          <p:cNvCxnSpPr>
            <a:stCxn id="602" idx="3"/>
            <a:endCxn id="603" idx="1"/>
          </p:cNvCxnSpPr>
          <p:nvPr/>
        </p:nvCxnSpPr>
        <p:spPr>
          <a:xfrm flipV="1">
            <a:off x="4341349" y="2565060"/>
            <a:ext cx="283574" cy="544849"/>
          </a:xfrm>
          <a:prstGeom prst="straightConnector1">
            <a:avLst/>
          </a:prstGeom>
          <a:ln w="19050">
            <a:solidFill>
              <a:schemeClr val="tx2"/>
            </a:solidFill>
            <a:tailEnd type="triangle" w="sm" len="med"/>
          </a:ln>
          <a:effectLst/>
        </p:spPr>
        <p:style>
          <a:lnRef idx="2">
            <a:schemeClr val="accent1"/>
          </a:lnRef>
          <a:fillRef idx="0">
            <a:schemeClr val="accent1"/>
          </a:fillRef>
          <a:effectRef idx="1">
            <a:schemeClr val="accent1"/>
          </a:effectRef>
          <a:fontRef idx="minor">
            <a:schemeClr val="tx1"/>
          </a:fontRef>
        </p:style>
      </p:cxnSp>
      <p:cxnSp>
        <p:nvCxnSpPr>
          <p:cNvPr id="606" name="Straight Arrow Connector 605"/>
          <p:cNvCxnSpPr>
            <a:stCxn id="601" idx="3"/>
            <a:endCxn id="603" idx="1"/>
          </p:cNvCxnSpPr>
          <p:nvPr/>
        </p:nvCxnSpPr>
        <p:spPr>
          <a:xfrm flipV="1">
            <a:off x="4341349" y="2565060"/>
            <a:ext cx="283574" cy="202"/>
          </a:xfrm>
          <a:prstGeom prst="straightConnector1">
            <a:avLst/>
          </a:prstGeom>
          <a:ln w="19050">
            <a:solidFill>
              <a:schemeClr val="tx2"/>
            </a:solidFill>
            <a:tailEnd type="triangle" w="sm" len="med"/>
          </a:ln>
          <a:effectLst/>
        </p:spPr>
        <p:style>
          <a:lnRef idx="2">
            <a:schemeClr val="accent1"/>
          </a:lnRef>
          <a:fillRef idx="0">
            <a:schemeClr val="accent1"/>
          </a:fillRef>
          <a:effectRef idx="1">
            <a:schemeClr val="accent1"/>
          </a:effectRef>
          <a:fontRef idx="minor">
            <a:schemeClr val="tx1"/>
          </a:fontRef>
        </p:style>
      </p:cxnSp>
      <p:grpSp>
        <p:nvGrpSpPr>
          <p:cNvPr id="607" name="Group 205"/>
          <p:cNvGrpSpPr>
            <a:grpSpLocks/>
          </p:cNvGrpSpPr>
          <p:nvPr/>
        </p:nvGrpSpPr>
        <p:grpSpPr bwMode="auto">
          <a:xfrm>
            <a:off x="4951587" y="2305450"/>
            <a:ext cx="252772" cy="404096"/>
            <a:chOff x="912" y="1011"/>
            <a:chExt cx="530" cy="628"/>
          </a:xfrm>
        </p:grpSpPr>
        <p:sp>
          <p:nvSpPr>
            <p:cNvPr id="608"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09"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0"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1"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2"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3"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4"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5"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6"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7"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8"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19"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0"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1"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2"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3"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4"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5"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6"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7"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8"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29"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0"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1"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2"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3"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4"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5"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6"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7"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8"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39"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0"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1"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2"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3"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4"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5"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6"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7"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8"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49"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0"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1"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2"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3"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4"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5"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6"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7"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8"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59"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0"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1"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2"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3"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4"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5"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6"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7"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8"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69"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0"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1"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2"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3"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4"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5"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6"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7"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8"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79"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0"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1"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2"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3"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4"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5"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6"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7"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8"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89"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0"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1"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2"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3"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4"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5"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6"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7"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8"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699"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0"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1"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2"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3"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4"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5"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6"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7"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8"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09"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0"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1"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2"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3"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4"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5"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6"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7"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8"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19"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0"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1"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2"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3"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4"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5"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6"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7"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8"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29"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0"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1"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2"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3"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4"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5"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6"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7"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8"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39"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0"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1"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2"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3"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4"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5"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6"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7"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8"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49"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0"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1"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2"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3"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4"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5"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6"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7"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8"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59"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0"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1"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2"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3"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4"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5"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6"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7"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8"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69"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0"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1"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2"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3"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4"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5"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6"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7"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8"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79"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0"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1"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2"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3"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4"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5"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6"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7"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8"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89"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0"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1"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2"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3"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4"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5"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6"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7"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8"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799"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00"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01"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02"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03"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04"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05"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cxnSp>
        <p:nvCxnSpPr>
          <p:cNvPr id="806" name="Straight Arrow Connector 805"/>
          <p:cNvCxnSpPr>
            <a:stCxn id="603" idx="3"/>
            <a:endCxn id="711" idx="15"/>
          </p:cNvCxnSpPr>
          <p:nvPr/>
        </p:nvCxnSpPr>
        <p:spPr>
          <a:xfrm>
            <a:off x="4858685" y="2565059"/>
            <a:ext cx="205584" cy="779"/>
          </a:xfrm>
          <a:prstGeom prst="straightConnector1">
            <a:avLst/>
          </a:prstGeom>
          <a:ln w="19050">
            <a:solidFill>
              <a:schemeClr val="tx2"/>
            </a:solidFill>
            <a:tailEnd type="triangle" w="sm" len="med"/>
          </a:ln>
          <a:effectLst/>
        </p:spPr>
        <p:style>
          <a:lnRef idx="2">
            <a:schemeClr val="accent1"/>
          </a:lnRef>
          <a:fillRef idx="0">
            <a:schemeClr val="accent1"/>
          </a:fillRef>
          <a:effectRef idx="1">
            <a:schemeClr val="accent1"/>
          </a:effectRef>
          <a:fontRef idx="minor">
            <a:schemeClr val="tx1"/>
          </a:fontRef>
        </p:style>
      </p:cxnSp>
      <p:grpSp>
        <p:nvGrpSpPr>
          <p:cNvPr id="809" name="Group 205"/>
          <p:cNvGrpSpPr>
            <a:grpSpLocks/>
          </p:cNvGrpSpPr>
          <p:nvPr/>
        </p:nvGrpSpPr>
        <p:grpSpPr bwMode="auto">
          <a:xfrm>
            <a:off x="6826899" y="2134135"/>
            <a:ext cx="252772" cy="404096"/>
            <a:chOff x="912" y="1011"/>
            <a:chExt cx="530" cy="628"/>
          </a:xfrm>
        </p:grpSpPr>
        <p:sp>
          <p:nvSpPr>
            <p:cNvPr id="810"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1"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2"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3"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4"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5"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6"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7"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8"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19"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0"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1"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2"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3"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4"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5"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6"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7"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8"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29"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0"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1"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2"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3"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4"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5"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6"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7"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8"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39"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0"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1"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2"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3"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4"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5"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6"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7"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8"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49"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0"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1"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2"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3"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4"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5"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6"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7"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8"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59"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0"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1"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2"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3"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4"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5"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6"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7"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8"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69"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0"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1"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2"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3"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4"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5"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6"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7"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8"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79"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0"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1"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2"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3"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4"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5"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6"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7"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8"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89"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0"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1"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2"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3"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4"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5"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6"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7"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8"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899"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0"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1"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2"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3"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4"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5"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6"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7"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8"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09"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0"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1"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2"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3"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4"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5"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6"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7"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8"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19"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0"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1"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2"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3"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4"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5"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6"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7"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8"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29"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0"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1"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2"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3"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4"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5"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6"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7"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8"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39"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0"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1"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2"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3"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4"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5"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6"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7"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8"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49"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0"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1"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2"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3"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4"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5"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6"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7"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8"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59"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0"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1"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2"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3"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4"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5"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6"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7"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8"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69"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0"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1"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2"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3"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4"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5"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6"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7"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8"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79"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0"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1"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2"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3"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4"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5"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6"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7"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8"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89"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0"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1"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2"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3"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4"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5"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6"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7"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8"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999"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00"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01"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02"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03"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04"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05"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06"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07"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grpSp>
        <p:nvGrpSpPr>
          <p:cNvPr id="1008" name="Group 205"/>
          <p:cNvGrpSpPr>
            <a:grpSpLocks/>
          </p:cNvGrpSpPr>
          <p:nvPr/>
        </p:nvGrpSpPr>
        <p:grpSpPr bwMode="auto">
          <a:xfrm>
            <a:off x="6970944" y="2219838"/>
            <a:ext cx="252772" cy="404096"/>
            <a:chOff x="912" y="1011"/>
            <a:chExt cx="530" cy="628"/>
          </a:xfrm>
        </p:grpSpPr>
        <p:sp>
          <p:nvSpPr>
            <p:cNvPr id="1009"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0"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1"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2"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3"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4"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5"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6"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7"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8"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19"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0"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1"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2"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3"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4"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5"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6"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7"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8"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29"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0"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1"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2"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3"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4"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5"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6"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7"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8"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39"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0"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1"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2"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3"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4"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5"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6"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7"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8"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49"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0"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1"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2"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3"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4"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5"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6"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7"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8"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59"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0"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1"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2"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3"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4"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5"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6"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7"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8"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69"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0"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1"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2"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3"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4"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5"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6"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7"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8"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79"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0"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1"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2"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3"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4"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5"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6"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7"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8"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89"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0"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1"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2"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3"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4"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5"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6"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7"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8"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099"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0"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1"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2"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3"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4"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5"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6"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7"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8"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09"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0"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1"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2"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3"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4"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5"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6"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7"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8"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19"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0"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1"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2"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3"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4"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5"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6"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7"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8"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29"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0"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1"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2"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3"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4"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5"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6"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7"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8"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39"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0"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1"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2"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3"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4"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5"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6"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7"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8"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49"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0"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1"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2"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3"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4"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5"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6"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7"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8"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59"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0"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1"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2"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3"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4"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5"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6"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7"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8"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69"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0"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1"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2"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3"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4"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5"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6"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7"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8"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79"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0"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1"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2"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3"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4"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5"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6"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7"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8"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89"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0"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1"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2"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3"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4"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5"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6"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7"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8"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199"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00"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01"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02"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03"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04"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05"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06"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grpSp>
        <p:nvGrpSpPr>
          <p:cNvPr id="1207" name="Group 205"/>
          <p:cNvGrpSpPr>
            <a:grpSpLocks/>
          </p:cNvGrpSpPr>
          <p:nvPr/>
        </p:nvGrpSpPr>
        <p:grpSpPr bwMode="auto">
          <a:xfrm>
            <a:off x="7150648" y="2295042"/>
            <a:ext cx="252772" cy="404096"/>
            <a:chOff x="912" y="1011"/>
            <a:chExt cx="530" cy="628"/>
          </a:xfrm>
        </p:grpSpPr>
        <p:sp>
          <p:nvSpPr>
            <p:cNvPr id="1208"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09"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0"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1"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2"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3"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4"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5"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6"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7"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8"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19"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0"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1"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2"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3"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4"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5"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6"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7"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8"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29"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0"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1"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2"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3"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4"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5"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6"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7"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8"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39"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0"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1"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2"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3"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4"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5"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6"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7"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8"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49"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0"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1"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2"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3"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4"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5"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6"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7"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8"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59"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0"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1"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2"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3"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4"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5"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6"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7"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8"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69"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0"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1"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2"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3"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4"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5"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6"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7"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8"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79"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0"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1"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2"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3"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4"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5"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6"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7"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8"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89"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0"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1"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2"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3"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4"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5"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6"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7"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8"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299"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0"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1"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2"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3"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4"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5"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6"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7"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8"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09"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0"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1"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2"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3"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4"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5"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6"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7"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8"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19"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0"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1"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2"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3"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4"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5"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6"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7"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8"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29"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0"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1"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2"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3"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4"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5"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6"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7"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8"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39"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0"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1"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2"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3"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4"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5"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6"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7"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8"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49"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0"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1"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2"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3"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4"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5"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6"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7"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8"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59"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0"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1"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2"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3"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4"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5"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6"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7"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8"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69"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0"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1"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2"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3"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4"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5"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6"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7"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8"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79"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0"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1"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2"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3"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4"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5"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6"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7"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8"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89"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0"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1"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2"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3"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4"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5"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6"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7"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8"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399"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00"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01"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02"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03"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04"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05"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sp>
        <p:nvSpPr>
          <p:cNvPr id="1406" name="TextBox 1405"/>
          <p:cNvSpPr txBox="1"/>
          <p:nvPr/>
        </p:nvSpPr>
        <p:spPr>
          <a:xfrm>
            <a:off x="7233277" y="2145871"/>
            <a:ext cx="177842" cy="169277"/>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1</a:t>
            </a:r>
          </a:p>
        </p:txBody>
      </p:sp>
      <p:sp>
        <p:nvSpPr>
          <p:cNvPr id="1407" name="TextBox 1406"/>
          <p:cNvSpPr txBox="1"/>
          <p:nvPr/>
        </p:nvSpPr>
        <p:spPr>
          <a:xfrm>
            <a:off x="7008876" y="2052661"/>
            <a:ext cx="225175" cy="169277"/>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2</a:t>
            </a:r>
          </a:p>
        </p:txBody>
      </p:sp>
      <p:sp>
        <p:nvSpPr>
          <p:cNvPr id="1408" name="TextBox 1407"/>
          <p:cNvSpPr txBox="1"/>
          <p:nvPr/>
        </p:nvSpPr>
        <p:spPr>
          <a:xfrm>
            <a:off x="6818651" y="1962537"/>
            <a:ext cx="211002" cy="169277"/>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3</a:t>
            </a:r>
          </a:p>
        </p:txBody>
      </p:sp>
      <p:cxnSp>
        <p:nvCxnSpPr>
          <p:cNvPr id="1411" name="Straight Arrow Connector 1410"/>
          <p:cNvCxnSpPr/>
          <p:nvPr/>
        </p:nvCxnSpPr>
        <p:spPr>
          <a:xfrm>
            <a:off x="7454009" y="2465186"/>
            <a:ext cx="182072" cy="0"/>
          </a:xfrm>
          <a:prstGeom prst="straightConnector1">
            <a:avLst/>
          </a:prstGeom>
          <a:ln w="19050">
            <a:solidFill>
              <a:schemeClr val="tx2"/>
            </a:solidFill>
            <a:tailEnd type="triangle" w="sm" len="med"/>
          </a:ln>
          <a:effectLst/>
        </p:spPr>
        <p:style>
          <a:lnRef idx="2">
            <a:schemeClr val="accent1"/>
          </a:lnRef>
          <a:fillRef idx="0">
            <a:schemeClr val="accent1"/>
          </a:fillRef>
          <a:effectRef idx="1">
            <a:schemeClr val="accent1"/>
          </a:effectRef>
          <a:fontRef idx="minor">
            <a:schemeClr val="tx1"/>
          </a:fontRef>
        </p:style>
      </p:cxnSp>
      <p:pic>
        <p:nvPicPr>
          <p:cNvPr id="1412" name="Picture 467" descr="C:\Users\smaidano\AppData\Local\Microsoft\Windows\Temporary Internet Files\Content.IE5\PGBL3ZQX\MC900435242[1].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40802" y="2241610"/>
            <a:ext cx="233764" cy="605838"/>
          </a:xfrm>
          <a:prstGeom prst="rect">
            <a:avLst/>
          </a:prstGeom>
          <a:noFill/>
          <a:extLst>
            <a:ext uri="{909E8E84-426E-40DD-AFC4-6F175D3DCCD1}">
              <a14:hiddenFill xmlns:a14="http://schemas.microsoft.com/office/drawing/2010/main">
                <a:solidFill>
                  <a:srgbClr val="FFFFFF"/>
                </a:solidFill>
              </a14:hiddenFill>
            </a:ext>
          </a:extLst>
        </p:spPr>
      </p:pic>
      <p:grpSp>
        <p:nvGrpSpPr>
          <p:cNvPr id="1413" name="Group 205"/>
          <p:cNvGrpSpPr>
            <a:grpSpLocks/>
          </p:cNvGrpSpPr>
          <p:nvPr/>
        </p:nvGrpSpPr>
        <p:grpSpPr bwMode="auto">
          <a:xfrm>
            <a:off x="7997453" y="2277042"/>
            <a:ext cx="252772" cy="404096"/>
            <a:chOff x="912" y="1011"/>
            <a:chExt cx="530" cy="628"/>
          </a:xfrm>
        </p:grpSpPr>
        <p:sp>
          <p:nvSpPr>
            <p:cNvPr id="1414"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15"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16"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17"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18"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19"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0"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1"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2"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3"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4"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5"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6"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7"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8"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29"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0"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1"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2"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3"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4"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5"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6"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7"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8"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39"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0"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1"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2"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3"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4"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5"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6"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7"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8"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49"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0"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1"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2"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3"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4"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5"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6"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7"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8"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59"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0"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1"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2"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3"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4"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5"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6"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7"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8"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69"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0"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1"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2"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3"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4"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5"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6"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7"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8"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79"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0"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1"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2"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3"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4"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5"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6"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7"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8"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89"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0"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1"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2"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3"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4"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5"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6"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7"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8"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499"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0"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1"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2"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3"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4"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5"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6"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7"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8"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09"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0"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1"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2"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3"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4"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5"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6"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7"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8"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19"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0"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1"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2"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3"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4"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5"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6"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7"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8"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29"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0"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1"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2"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3"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4"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5"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6"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7"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8"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39"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0"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1"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2"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3"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4"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5"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6"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7"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8"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49"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0"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1"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2"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3"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4"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5"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6"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7"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8"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59"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0"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1"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2"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3"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4"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5"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6"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7"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8"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69"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0"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1"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2"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3"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4"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5"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6"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7"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8"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79"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0"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1"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2"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3"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4"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5"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6"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7"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8"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89"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0"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1"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2"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3"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4"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5"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6"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7"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8"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599"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0"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1"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2"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3"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4"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5"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6"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7"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8"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09"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10"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1611"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cxnSp>
        <p:nvCxnSpPr>
          <p:cNvPr id="1612" name="Straight Arrow Connector 1611"/>
          <p:cNvCxnSpPr/>
          <p:nvPr/>
        </p:nvCxnSpPr>
        <p:spPr>
          <a:xfrm>
            <a:off x="7874564" y="2498060"/>
            <a:ext cx="205584" cy="779"/>
          </a:xfrm>
          <a:prstGeom prst="straightConnector1">
            <a:avLst/>
          </a:prstGeom>
          <a:ln w="19050">
            <a:solidFill>
              <a:schemeClr val="tx2"/>
            </a:solidFill>
            <a:tailEnd type="triangle" w="sm" len="med"/>
          </a:ln>
          <a:effectLst/>
        </p:spPr>
        <p:style>
          <a:lnRef idx="2">
            <a:schemeClr val="accent1"/>
          </a:lnRef>
          <a:fillRef idx="0">
            <a:schemeClr val="accent1"/>
          </a:fillRef>
          <a:effectRef idx="1">
            <a:schemeClr val="accent1"/>
          </a:effectRef>
          <a:fontRef idx="minor">
            <a:schemeClr val="tx1"/>
          </a:fontRef>
        </p:style>
      </p:cxnSp>
      <p:sp>
        <p:nvSpPr>
          <p:cNvPr id="1613" name="TextBox 1612"/>
          <p:cNvSpPr txBox="1"/>
          <p:nvPr/>
        </p:nvSpPr>
        <p:spPr>
          <a:xfrm>
            <a:off x="3786241" y="3365002"/>
            <a:ext cx="1409690" cy="261610"/>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R = F(R</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1</a:t>
            </a: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a:t>
            </a:r>
            <a:r>
              <a:rPr kumimoji="0" lang="en-US" sz="1100" b="0" i="0" u="none" strike="noStrike" kern="1200" cap="none" spc="0" normalizeH="0" baseline="0" noProof="0" dirty="0" err="1">
                <a:ln>
                  <a:noFill/>
                </a:ln>
                <a:solidFill>
                  <a:srgbClr val="003C71"/>
                </a:solidFill>
                <a:effectLst/>
                <a:uLnTx/>
                <a:uFillTx/>
                <a:latin typeface="Neo Sans Intel"/>
                <a:ea typeface="+mn-ea"/>
                <a:cs typeface="Neo Sans Intel"/>
              </a:rPr>
              <a:t>R</a:t>
            </a:r>
            <a:r>
              <a:rPr kumimoji="0" lang="en-US" sz="1100" b="0" i="0" u="none" strike="noStrike" kern="1200" cap="none" spc="0" normalizeH="0" baseline="-25000" noProof="0" dirty="0" err="1">
                <a:ln>
                  <a:noFill/>
                </a:ln>
                <a:solidFill>
                  <a:srgbClr val="003C71"/>
                </a:solidFill>
                <a:effectLst/>
                <a:uLnTx/>
                <a:uFillTx/>
                <a:latin typeface="Neo Sans Intel"/>
                <a:ea typeface="+mn-ea"/>
                <a:cs typeface="Neo Sans Intel"/>
              </a:rPr>
              <a:t>k</a:t>
            </a: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a:t>
            </a:r>
          </a:p>
        </p:txBody>
      </p:sp>
      <p:sp>
        <p:nvSpPr>
          <p:cNvPr id="1614" name="TextBox 1613"/>
          <p:cNvSpPr txBox="1"/>
          <p:nvPr/>
        </p:nvSpPr>
        <p:spPr>
          <a:xfrm>
            <a:off x="6924153" y="3174172"/>
            <a:ext cx="1162786" cy="430887"/>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Intel Clear"/>
                <a:ea typeface="+mn-ea"/>
                <a:cs typeface="Neo Sans Intel"/>
              </a:rPr>
              <a:t>S</a:t>
            </a:r>
            <a:r>
              <a:rPr kumimoji="0" lang="en-US" sz="1100" b="0" i="0" u="none" strike="noStrike" kern="1200" cap="none" spc="0" normalizeH="0" baseline="-25000" noProof="0" dirty="0">
                <a:ln>
                  <a:noFill/>
                </a:ln>
                <a:solidFill>
                  <a:srgbClr val="003C71"/>
                </a:solidFill>
                <a:effectLst/>
                <a:uLnTx/>
                <a:uFillTx/>
                <a:latin typeface="Intel Clear"/>
                <a:ea typeface="+mn-ea"/>
                <a:cs typeface="Neo Sans Intel"/>
              </a:rPr>
              <a:t>i+1</a:t>
            </a:r>
            <a:r>
              <a:rPr kumimoji="0" lang="en-US" sz="1100" b="0" i="0" u="none" strike="noStrike" kern="1200" cap="none" spc="0" normalizeH="0" baseline="0" noProof="0" dirty="0">
                <a:ln>
                  <a:noFill/>
                </a:ln>
                <a:solidFill>
                  <a:srgbClr val="003C71"/>
                </a:solidFill>
                <a:effectLst/>
                <a:uLnTx/>
                <a:uFillTx/>
                <a:latin typeface="Intel Clear"/>
                <a:ea typeface="+mn-ea"/>
                <a:cs typeface="Neo Sans Intel"/>
              </a:rPr>
              <a:t> = T(</a:t>
            </a:r>
            <a:r>
              <a:rPr kumimoji="0" lang="en-US" sz="1100" b="0" i="0" u="none" strike="noStrike" kern="1200" cap="none" spc="0" normalizeH="0" baseline="0" noProof="0" dirty="0" err="1">
                <a:ln>
                  <a:noFill/>
                </a:ln>
                <a:solidFill>
                  <a:srgbClr val="003C71"/>
                </a:solidFill>
                <a:effectLst/>
                <a:uLnTx/>
                <a:uFillTx/>
                <a:latin typeface="Intel Clear"/>
                <a:ea typeface="+mn-ea"/>
                <a:cs typeface="Neo Sans Intel"/>
              </a:rPr>
              <a:t>S</a:t>
            </a:r>
            <a:r>
              <a:rPr kumimoji="0" lang="en-US" sz="1100" b="0" i="0" u="none" strike="noStrike" kern="1200" cap="none" spc="0" normalizeH="0" baseline="-25000" noProof="0" dirty="0" err="1">
                <a:ln>
                  <a:noFill/>
                </a:ln>
                <a:solidFill>
                  <a:srgbClr val="003C71"/>
                </a:solidFill>
                <a:effectLst/>
                <a:uLnTx/>
                <a:uFillTx/>
                <a:latin typeface="Intel Clear"/>
                <a:ea typeface="+mn-ea"/>
                <a:cs typeface="Neo Sans Intel"/>
              </a:rPr>
              <a:t>i</a:t>
            </a:r>
            <a:r>
              <a:rPr kumimoji="0" lang="en-US" sz="1100" b="0" i="0" u="none" strike="noStrike" kern="1200" cap="none" spc="0" normalizeH="0" baseline="0" noProof="0" dirty="0" err="1">
                <a:ln>
                  <a:noFill/>
                </a:ln>
                <a:solidFill>
                  <a:srgbClr val="003C71"/>
                </a:solidFill>
                <a:effectLst/>
                <a:uLnTx/>
                <a:uFillTx/>
                <a:latin typeface="Intel Clear"/>
                <a:ea typeface="+mn-ea"/>
                <a:cs typeface="Neo Sans Intel"/>
              </a:rPr>
              <a:t>,D</a:t>
            </a:r>
            <a:r>
              <a:rPr kumimoji="0" lang="en-US" sz="1100" b="0" i="0" u="none" strike="noStrike" kern="1200" cap="none" spc="0" normalizeH="0" baseline="-25000" noProof="0" dirty="0" err="1">
                <a:ln>
                  <a:noFill/>
                </a:ln>
                <a:solidFill>
                  <a:srgbClr val="003C71"/>
                </a:solidFill>
                <a:effectLst/>
                <a:uLnTx/>
                <a:uFillTx/>
                <a:latin typeface="Intel Clear"/>
                <a:ea typeface="+mn-ea"/>
                <a:cs typeface="Neo Sans Intel"/>
              </a:rPr>
              <a:t>i</a:t>
            </a:r>
            <a:r>
              <a:rPr kumimoji="0" lang="en-US" sz="1100" b="0" i="0" u="none" strike="noStrike" kern="1200" cap="none" spc="0" normalizeH="0" baseline="0" noProof="0" dirty="0">
                <a:ln>
                  <a:noFill/>
                </a:ln>
                <a:solidFill>
                  <a:srgbClr val="003C71"/>
                </a:solidFill>
                <a:effectLst/>
                <a:uLnTx/>
                <a:uFillTx/>
                <a:latin typeface="Intel Clear"/>
                <a:ea typeface="+mn-ea"/>
                <a:cs typeface="Neo Sans Intel"/>
              </a:rPr>
              <a:t>)</a:t>
            </a:r>
            <a:endParaRPr kumimoji="0" lang="en-US" sz="1100" b="0" i="0" u="none" strike="noStrike" kern="1200" cap="none" spc="0" normalizeH="0" baseline="0" noProof="0" dirty="0">
              <a:ln>
                <a:noFill/>
              </a:ln>
              <a:solidFill>
                <a:srgbClr val="003C71"/>
              </a:solidFill>
              <a:effectLst/>
              <a:uLnTx/>
              <a:uFillTx/>
              <a:latin typeface="Neo Sans Intel"/>
              <a:ea typeface="+mn-ea"/>
              <a:cs typeface="Neo Sans Intel"/>
            </a:endParaRPr>
          </a:p>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R</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i+1</a:t>
            </a: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 = F(S</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i+1</a:t>
            </a: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a:t>
            </a:r>
          </a:p>
        </p:txBody>
      </p:sp>
      <p:sp>
        <p:nvSpPr>
          <p:cNvPr id="1615" name="TextBox 1614"/>
          <p:cNvSpPr txBox="1"/>
          <p:nvPr/>
        </p:nvSpPr>
        <p:spPr>
          <a:xfrm>
            <a:off x="4346479" y="1612010"/>
            <a:ext cx="208312" cy="215444"/>
          </a:xfrm>
          <a:prstGeom prst="rect">
            <a:avLst/>
          </a:prstGeom>
          <a:noFill/>
        </p:spPr>
        <p:txBody>
          <a:bodyPr wrap="square" lIns="0" tIns="0" rIns="0" bIns="0"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3C71"/>
                </a:solidFill>
                <a:effectLst/>
                <a:uLnTx/>
                <a:uFillTx/>
                <a:latin typeface="Intel Clear"/>
                <a:ea typeface="+mn-ea"/>
                <a:cs typeface="Neo Sans Intel"/>
              </a:rPr>
              <a:t>R</a:t>
            </a:r>
            <a:r>
              <a:rPr kumimoji="0" lang="en-US" sz="1400" b="0" i="0" u="none" strike="noStrike" kern="1200" cap="none" spc="0" normalizeH="0" baseline="-25000" noProof="0" dirty="0">
                <a:ln>
                  <a:noFill/>
                </a:ln>
                <a:solidFill>
                  <a:srgbClr val="003C71"/>
                </a:solidFill>
                <a:effectLst/>
                <a:uLnTx/>
                <a:uFillTx/>
                <a:latin typeface="Intel Clear"/>
                <a:ea typeface="+mn-ea"/>
                <a:cs typeface="Neo Sans Intel"/>
              </a:rPr>
              <a:t>1</a:t>
            </a:r>
          </a:p>
        </p:txBody>
      </p:sp>
      <p:sp>
        <p:nvSpPr>
          <p:cNvPr id="1616" name="TextBox 1615"/>
          <p:cNvSpPr txBox="1"/>
          <p:nvPr/>
        </p:nvSpPr>
        <p:spPr>
          <a:xfrm>
            <a:off x="4330066" y="3189455"/>
            <a:ext cx="159397" cy="169277"/>
          </a:xfrm>
          <a:prstGeom prst="rect">
            <a:avLst/>
          </a:prstGeom>
          <a:noFill/>
        </p:spPr>
        <p:txBody>
          <a:bodyPr wrap="square" lIns="0" tIns="0" rIns="0" bIns="0"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003C71"/>
                </a:solidFill>
                <a:effectLst/>
                <a:uLnTx/>
                <a:uFillTx/>
                <a:latin typeface="Neo Sans Intel"/>
                <a:ea typeface="+mn-ea"/>
                <a:cs typeface="Neo Sans Intel"/>
              </a:rPr>
              <a:t>R</a:t>
            </a:r>
            <a:r>
              <a:rPr kumimoji="0" lang="en-US" sz="1100" b="0" i="0" u="none" strike="noStrike" kern="1200" cap="none" spc="0" normalizeH="0" baseline="-25000" noProof="0" dirty="0" err="1">
                <a:ln>
                  <a:noFill/>
                </a:ln>
                <a:solidFill>
                  <a:srgbClr val="003C71"/>
                </a:solidFill>
                <a:effectLst/>
                <a:uLnTx/>
                <a:uFillTx/>
                <a:latin typeface="Neo Sans Intel"/>
                <a:ea typeface="+mn-ea"/>
                <a:cs typeface="Neo Sans Intel"/>
              </a:rPr>
              <a:t>k</a:t>
            </a:r>
            <a:endPar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endParaRPr>
          </a:p>
        </p:txBody>
      </p:sp>
      <p:sp>
        <p:nvSpPr>
          <p:cNvPr id="1617" name="TextBox 1616"/>
          <p:cNvSpPr txBox="1"/>
          <p:nvPr/>
        </p:nvSpPr>
        <p:spPr>
          <a:xfrm>
            <a:off x="3819400" y="1828949"/>
            <a:ext cx="177842" cy="169277"/>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1</a:t>
            </a:r>
          </a:p>
        </p:txBody>
      </p:sp>
      <p:sp>
        <p:nvSpPr>
          <p:cNvPr id="1618" name="TextBox 1617"/>
          <p:cNvSpPr txBox="1"/>
          <p:nvPr/>
        </p:nvSpPr>
        <p:spPr>
          <a:xfrm>
            <a:off x="3784622" y="2375204"/>
            <a:ext cx="225175" cy="169277"/>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2</a:t>
            </a:r>
          </a:p>
        </p:txBody>
      </p:sp>
      <p:sp>
        <p:nvSpPr>
          <p:cNvPr id="1619" name="TextBox 1618"/>
          <p:cNvSpPr txBox="1"/>
          <p:nvPr/>
        </p:nvSpPr>
        <p:spPr>
          <a:xfrm>
            <a:off x="3786242" y="2936833"/>
            <a:ext cx="211002" cy="169277"/>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err="1">
                <a:ln>
                  <a:noFill/>
                </a:ln>
                <a:solidFill>
                  <a:srgbClr val="003C71"/>
                </a:solidFill>
                <a:effectLst/>
                <a:uLnTx/>
                <a:uFillTx/>
                <a:latin typeface="Neo Sans Intel"/>
                <a:ea typeface="+mn-ea"/>
                <a:cs typeface="Neo Sans Intel"/>
              </a:rPr>
              <a:t>k</a:t>
            </a:r>
            <a:endPar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endParaRPr>
          </a:p>
        </p:txBody>
      </p:sp>
      <p:sp>
        <p:nvSpPr>
          <p:cNvPr id="1620" name="TextBox 1619"/>
          <p:cNvSpPr txBox="1"/>
          <p:nvPr/>
        </p:nvSpPr>
        <p:spPr>
          <a:xfrm>
            <a:off x="4353253" y="2313521"/>
            <a:ext cx="159397" cy="169277"/>
          </a:xfrm>
          <a:prstGeom prst="rect">
            <a:avLst/>
          </a:prstGeom>
          <a:noFill/>
        </p:spPr>
        <p:txBody>
          <a:bodyPr wrap="square" lIns="0" tIns="0" rIns="0" bIns="0"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R</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2</a:t>
            </a:r>
          </a:p>
        </p:txBody>
      </p:sp>
      <p:sp>
        <p:nvSpPr>
          <p:cNvPr id="1621" name="TextBox 1620"/>
          <p:cNvSpPr txBox="1"/>
          <p:nvPr/>
        </p:nvSpPr>
        <p:spPr>
          <a:xfrm>
            <a:off x="5036536" y="2313521"/>
            <a:ext cx="159397" cy="169277"/>
          </a:xfrm>
          <a:prstGeom prst="rect">
            <a:avLst/>
          </a:prstGeom>
          <a:noFill/>
        </p:spPr>
        <p:txBody>
          <a:bodyPr wrap="square" lIns="0" tIns="0" rIns="0" bIns="0"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R</a:t>
            </a:r>
            <a:endPar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endParaRPr>
          </a:p>
        </p:txBody>
      </p:sp>
      <p:sp>
        <p:nvSpPr>
          <p:cNvPr id="1622" name="TextBox 1621"/>
          <p:cNvSpPr txBox="1"/>
          <p:nvPr/>
        </p:nvSpPr>
        <p:spPr>
          <a:xfrm>
            <a:off x="7811463" y="2755288"/>
            <a:ext cx="547928" cy="282129"/>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003C71"/>
                </a:solidFill>
                <a:effectLst/>
                <a:uLnTx/>
                <a:uFillTx/>
                <a:latin typeface="Neo Sans Intel"/>
                <a:ea typeface="+mn-ea"/>
                <a:cs typeface="Neo Sans Intel"/>
              </a:rPr>
              <a:t>S</a:t>
            </a:r>
            <a:r>
              <a:rPr kumimoji="0" lang="en-US" sz="1100" b="0" i="0" u="none" strike="noStrike" kern="1200" cap="none" spc="0" normalizeH="0" baseline="-25000" noProof="0" dirty="0" err="1">
                <a:ln>
                  <a:noFill/>
                </a:ln>
                <a:solidFill>
                  <a:srgbClr val="003C71"/>
                </a:solidFill>
                <a:effectLst/>
                <a:uLnTx/>
                <a:uFillTx/>
                <a:latin typeface="Neo Sans Intel"/>
                <a:ea typeface="+mn-ea"/>
                <a:cs typeface="Neo Sans Intel"/>
              </a:rPr>
              <a:t>i</a:t>
            </a:r>
            <a:r>
              <a:rPr kumimoji="0" lang="en-US" sz="1100" b="0" i="0" u="none" strike="noStrike" kern="1200" cap="none" spc="0" normalizeH="0" baseline="0" noProof="0" dirty="0" err="1">
                <a:ln>
                  <a:noFill/>
                </a:ln>
                <a:solidFill>
                  <a:srgbClr val="003C71"/>
                </a:solidFill>
                <a:effectLst/>
                <a:uLnTx/>
                <a:uFillTx/>
                <a:latin typeface="Intel Clear"/>
                <a:ea typeface="+mn-ea"/>
                <a:cs typeface="Neo Sans Intel"/>
              </a:rPr>
              <a:t>,R</a:t>
            </a:r>
            <a:r>
              <a:rPr kumimoji="0" lang="en-US" sz="1100" b="0" i="0" u="none" strike="noStrike" kern="1200" cap="none" spc="0" normalizeH="0" baseline="-25000" noProof="0" dirty="0" err="1">
                <a:ln>
                  <a:noFill/>
                </a:ln>
                <a:solidFill>
                  <a:srgbClr val="003C71"/>
                </a:solidFill>
                <a:effectLst/>
                <a:uLnTx/>
                <a:uFillTx/>
                <a:latin typeface="Intel Clear"/>
                <a:ea typeface="+mn-ea"/>
                <a:cs typeface="Neo Sans Intel"/>
              </a:rPr>
              <a:t>i</a:t>
            </a:r>
            <a:endParaRPr kumimoji="0" lang="en-US" sz="1100" b="0" i="0" u="none" strike="noStrike" kern="1200" cap="none" spc="0" normalizeH="0" baseline="-25000" noProof="0" dirty="0">
              <a:ln>
                <a:noFill/>
              </a:ln>
              <a:solidFill>
                <a:srgbClr val="003C71"/>
              </a:solidFill>
              <a:effectLst/>
              <a:uLnTx/>
              <a:uFillTx/>
              <a:latin typeface="Intel Clear"/>
              <a:ea typeface="+mn-ea"/>
              <a:cs typeface="Neo Sans Intel"/>
            </a:endParaRPr>
          </a:p>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endParaRPr>
          </a:p>
        </p:txBody>
      </p:sp>
      <p:sp>
        <p:nvSpPr>
          <p:cNvPr id="2432" name="TextBox 2431"/>
          <p:cNvSpPr txBox="1"/>
          <p:nvPr/>
        </p:nvSpPr>
        <p:spPr>
          <a:xfrm>
            <a:off x="909893" y="1031309"/>
            <a:ext cx="1354336" cy="523220"/>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71C5"/>
                </a:solidFill>
                <a:effectLst/>
                <a:uLnTx/>
                <a:uFillTx/>
                <a:latin typeface="Intel Clear"/>
                <a:ea typeface="+mn-ea"/>
                <a:cs typeface="Neo Sans Intel"/>
              </a:rPr>
              <a:t>Batch Processing</a:t>
            </a:r>
          </a:p>
        </p:txBody>
      </p:sp>
      <p:grpSp>
        <p:nvGrpSpPr>
          <p:cNvPr id="2433" name="Group 205"/>
          <p:cNvGrpSpPr>
            <a:grpSpLocks/>
          </p:cNvGrpSpPr>
          <p:nvPr/>
        </p:nvGrpSpPr>
        <p:grpSpPr bwMode="auto">
          <a:xfrm>
            <a:off x="898900" y="2167570"/>
            <a:ext cx="252772" cy="404096"/>
            <a:chOff x="912" y="1011"/>
            <a:chExt cx="530" cy="628"/>
          </a:xfrm>
        </p:grpSpPr>
        <p:sp>
          <p:nvSpPr>
            <p:cNvPr id="2434" name="Rectangle 2433"/>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35" name="Freeform 2434"/>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36" name="Rectangle 2435"/>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37" name="Freeform 2436"/>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38" name="Rectangle 2437"/>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39" name="Freeform 2438"/>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0" name="Rectangle 2439"/>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1" name="Freeform 2440"/>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2" name="Rectangle 2441"/>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3" name="Freeform 2442"/>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4" name="Rectangle 2443"/>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5" name="Freeform 2444"/>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6" name="Rectangle 2445"/>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7" name="Freeform 2446"/>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8" name="Rectangle 2447"/>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49" name="Freeform 2448"/>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0" name="Rectangle 2449"/>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1" name="Freeform 2450"/>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2" name="Rectangle 2451"/>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3" name="Freeform 2452"/>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4" name="Rectangle 2453"/>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5" name="Freeform 2454"/>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6" name="Rectangle 2455"/>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7" name="Freeform 2456"/>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8" name="Rectangle 2457"/>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59" name="Freeform 2458"/>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0" name="Rectangle 2459"/>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1" name="Freeform 2460"/>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2" name="Rectangle 2461"/>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3" name="Freeform 2462"/>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4" name="Rectangle 2463"/>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5" name="Freeform 2464"/>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6" name="Rectangle 2465"/>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7" name="Freeform 2466"/>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8" name="Rectangle 2467"/>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69" name="Freeform 2468"/>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0" name="Rectangle 2469"/>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1" name="Freeform 2470"/>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2" name="Rectangle 2471"/>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3" name="Freeform 2472"/>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4" name="Rectangle 2473"/>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5" name="Freeform 2474"/>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6" name="Rectangle 2475"/>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7" name="Freeform 2476"/>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8" name="Rectangle 2477"/>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79" name="Freeform 2478"/>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0" name="Rectangle 2479"/>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1" name="Freeform 2480"/>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2" name="Rectangle 2481"/>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3" name="Freeform 2482"/>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4" name="Rectangle 2483"/>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5" name="Freeform 2484"/>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6" name="Rectangle 2485"/>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7" name="Freeform 2486"/>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8" name="Rectangle 2487"/>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89" name="Freeform 2488"/>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0" name="Rectangle 2489"/>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1" name="Freeform 2490"/>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2" name="Rectangle 2491"/>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3" name="Freeform 2492"/>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4" name="Rectangle 2493"/>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5" name="Freeform 2494"/>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6" name="Rectangle 2495"/>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7" name="Freeform 2496"/>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8" name="Rectangle 2497"/>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499" name="Freeform 2498"/>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0" name="Rectangle 2499"/>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1" name="Freeform 2500"/>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2" name="Rectangle 2501"/>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3" name="Freeform 2502"/>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4" name="Rectangle 2503"/>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5" name="Freeform 2504"/>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6" name="Rectangle 2505"/>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7" name="Freeform 2506"/>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8" name="Rectangle 2507"/>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09" name="Freeform 2508"/>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0" name="Rectangle 2509"/>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1" name="Freeform 2510"/>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2" name="Rectangle 2511"/>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3" name="Freeform 2512"/>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4" name="Rectangle 2513"/>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5" name="Freeform 2514"/>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6" name="Rectangle 2515"/>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7" name="Freeform 2516"/>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8" name="Rectangle 2517"/>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19" name="Freeform 2518"/>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0" name="Rectangle 2519"/>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1" name="Freeform 2520"/>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2" name="Rectangle 2521"/>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3" name="Freeform 2522"/>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4" name="Rectangle 2523"/>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5" name="Freeform 2524"/>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6" name="Rectangle 2525"/>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7" name="Freeform 2526"/>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8" name="Rectangle 2527"/>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29" name="Freeform 2528"/>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0" name="Rectangle 2529"/>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1" name="Freeform 2530"/>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2" name="Rectangle 2531"/>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3" name="Freeform 2532"/>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4" name="Rectangle 2533"/>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5" name="Freeform 2534"/>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6" name="Rectangle 2535"/>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7" name="Freeform 2536"/>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8" name="Rectangle 2537"/>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39" name="Freeform 2538"/>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0" name="Rectangle 2539"/>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1" name="Freeform 2540"/>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2" name="Rectangle 2541"/>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3" name="Freeform 2542"/>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4" name="Rectangle 2543"/>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5" name="Freeform 2544"/>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6" name="Rectangle 2545"/>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7" name="Freeform 2546"/>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8" name="Rectangle 2547"/>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49" name="Freeform 2548"/>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0" name="Rectangle 2549"/>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1" name="Freeform 2550"/>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2" name="Rectangle 2551"/>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3" name="Freeform 2552"/>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4" name="Rectangle 2553"/>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5" name="Freeform 2554"/>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6" name="Rectangle 2555"/>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7" name="Freeform 2556"/>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8" name="Rectangle 2557"/>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59" name="Freeform 2558"/>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0" name="Rectangle 2559"/>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1" name="Freeform 2560"/>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2" name="Rectangle 2561"/>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3" name="Freeform 2562"/>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4" name="Rectangle 2563"/>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5" name="Freeform 2564"/>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6" name="Rectangle 2565"/>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7" name="Freeform 2566"/>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8" name="Rectangle 2567"/>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69" name="Freeform 2568"/>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0" name="Rectangle 2569"/>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1" name="Freeform 2570"/>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2" name="Rectangle 2571"/>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3" name="Freeform 2572"/>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4" name="Rectangle 2573"/>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5" name="Freeform 2574"/>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6" name="Rectangle 2575"/>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7" name="Freeform 2576"/>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8" name="Rectangle 2577"/>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79" name="Freeform 2578"/>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0" name="Rectangle 2579"/>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1" name="Freeform 2580"/>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2" name="Rectangle 2581"/>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3" name="Freeform 2582"/>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4" name="Rectangle 2583"/>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5" name="Freeform 2584"/>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6" name="Rectangle 2585"/>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7" name="Freeform 2586"/>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8" name="Rectangle 2587"/>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89" name="Freeform 2588"/>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0" name="Rectangle 2589"/>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1" name="Freeform 2590"/>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2" name="Rectangle 2591"/>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3" name="Freeform 2592"/>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4" name="Rectangle 2593"/>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5" name="Freeform 2594"/>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6" name="Rectangle 2595"/>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7" name="Freeform 2596"/>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8" name="Rectangle 2597"/>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599" name="Freeform 2598"/>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0" name="Rectangle 2599"/>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1" name="Freeform 2600"/>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2" name="Rectangle 2601"/>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3" name="Freeform 2602"/>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4" name="Rectangle 2603"/>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5" name="Freeform 2604"/>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6" name="Rectangle 2605"/>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7" name="Freeform 2606"/>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8" name="Rectangle 2607"/>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09" name="Freeform 2608"/>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0" name="Rectangle 2609"/>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1" name="Freeform 2610"/>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2" name="Rectangle 2611"/>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3" name="Freeform 2612"/>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4" name="Rectangle 2613"/>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5" name="Freeform 2614"/>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6" name="Rectangle 2615"/>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7" name="Freeform 2616"/>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8" name="Rectangle 2617"/>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19" name="Freeform 2618"/>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0" name="Rectangle 2619"/>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1" name="Freeform 2620"/>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2" name="Rectangle 2621"/>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3" name="Freeform 2622"/>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4" name="Rectangle 2623"/>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5" name="Freeform 2624"/>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6" name="Rectangle 2625"/>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7" name="Freeform 2626"/>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8" name="Rectangle 2627"/>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29" name="Freeform 2628"/>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30" name="Rectangle 2629"/>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31" name="Freeform 2630"/>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grpSp>
        <p:nvGrpSpPr>
          <p:cNvPr id="2632" name="Group 205"/>
          <p:cNvGrpSpPr>
            <a:grpSpLocks/>
          </p:cNvGrpSpPr>
          <p:nvPr/>
        </p:nvGrpSpPr>
        <p:grpSpPr bwMode="auto">
          <a:xfrm>
            <a:off x="1232729" y="2165797"/>
            <a:ext cx="252772" cy="404096"/>
            <a:chOff x="912" y="1011"/>
            <a:chExt cx="530" cy="628"/>
          </a:xfrm>
        </p:grpSpPr>
        <p:sp>
          <p:nvSpPr>
            <p:cNvPr id="2633"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34"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35"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36"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37"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38"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39"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0"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1"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2"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3"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4"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5"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6"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7"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8"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49"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0"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1"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2"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3"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4"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5"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6"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7"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8"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59"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0"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1"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2"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3"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4"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5"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6"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7"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8"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69"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0"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1"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2"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3"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4"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5"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6"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7"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8"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79"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0"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1"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2"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3"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4"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5"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6"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7"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8"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89"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0"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1"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2"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3"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4"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5"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6"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7"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8"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699"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0"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1"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2"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3"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4"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5"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6"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7"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8"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09"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0"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1"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2"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3"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4"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5"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6"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7"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8"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19"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0"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1"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2"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3"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4"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5"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6"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7"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8"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29"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0"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1"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2"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3"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4"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5"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6"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7"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8"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39"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0"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1"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2"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3"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4"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5"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6"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7"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8"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49"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0"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1"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2"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3"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4"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5"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6"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7"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8"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59"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0"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1"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2"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3"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4"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5"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6"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7"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8"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69"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0"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1"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2"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3"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4"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5"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6"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7"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8"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79"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0"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1"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2"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3"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4"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5"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6"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7"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8"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89"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0"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1"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2"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3"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4"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5"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6"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7"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8"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799"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0"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1"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2"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3"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4"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5"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6"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7"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8"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09"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0"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1"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2"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3"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4"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5"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6"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7"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8"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19"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0"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1"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2"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3"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4"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5"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6"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7"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8"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29"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30"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grpSp>
        <p:nvGrpSpPr>
          <p:cNvPr id="2831" name="Group 205"/>
          <p:cNvGrpSpPr>
            <a:grpSpLocks/>
          </p:cNvGrpSpPr>
          <p:nvPr/>
        </p:nvGrpSpPr>
        <p:grpSpPr bwMode="auto">
          <a:xfrm>
            <a:off x="1590116" y="2166790"/>
            <a:ext cx="252772" cy="404096"/>
            <a:chOff x="912" y="1011"/>
            <a:chExt cx="530" cy="628"/>
          </a:xfrm>
        </p:grpSpPr>
        <p:sp>
          <p:nvSpPr>
            <p:cNvPr id="2832"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33"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34"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35"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36"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37"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38"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39"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0"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1"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2"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3"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4"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5"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6"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7"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8"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49"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0"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1"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2"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3"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4"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5"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6"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7"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8"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59"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0"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1"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2"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3"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4"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5"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6"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7"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8"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69"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0"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1"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2"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3"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4"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5"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6"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7"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8"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79"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0"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1"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2"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3"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4"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5"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6"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7"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8"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89"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0"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1"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2"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3"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4"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5"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6"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7"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8"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899"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0"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1"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2"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3"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4"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5"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6"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7"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8"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09"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0"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1"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2"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3"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4"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5"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6"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7"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8"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19"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0"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1"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2"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3"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4"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5"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6"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7"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8"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29"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0"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1"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2"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3"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4"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5"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6"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7"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8"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39"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0"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1"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2"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3"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4"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5"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6"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7"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8"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49"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0"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1"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2"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3"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4"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5"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6"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7"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8"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59"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0"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1"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2"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3"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4"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5"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6"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7"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8"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69"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0"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1"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2"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3"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4"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5"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6"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7"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8"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79"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0"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1"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2"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3"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4"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5"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6"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7"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8"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89"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0"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1"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2"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3"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4"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5"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6"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7"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8"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2999"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0"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1"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2"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3"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4"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5"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6"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7"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8"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09"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0"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1"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2"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3"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4"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5"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6"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7"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8"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19"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0"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1"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2"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3"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4"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5"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6"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7"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8"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29"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sp>
        <p:nvSpPr>
          <p:cNvPr id="3030" name="TextBox 3029"/>
          <p:cNvSpPr txBox="1"/>
          <p:nvPr/>
        </p:nvSpPr>
        <p:spPr>
          <a:xfrm>
            <a:off x="1621911" y="2274199"/>
            <a:ext cx="177842" cy="169277"/>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1</a:t>
            </a:r>
          </a:p>
        </p:txBody>
      </p:sp>
      <p:sp>
        <p:nvSpPr>
          <p:cNvPr id="3031" name="TextBox 3030"/>
          <p:cNvSpPr txBox="1"/>
          <p:nvPr/>
        </p:nvSpPr>
        <p:spPr>
          <a:xfrm>
            <a:off x="1284156" y="2264350"/>
            <a:ext cx="225175" cy="282129"/>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k-1</a:t>
            </a:r>
          </a:p>
        </p:txBody>
      </p:sp>
      <p:sp>
        <p:nvSpPr>
          <p:cNvPr id="3032" name="TextBox 3031"/>
          <p:cNvSpPr txBox="1"/>
          <p:nvPr/>
        </p:nvSpPr>
        <p:spPr>
          <a:xfrm>
            <a:off x="909893" y="2267616"/>
            <a:ext cx="211002" cy="169277"/>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err="1">
                <a:ln>
                  <a:noFill/>
                </a:ln>
                <a:solidFill>
                  <a:srgbClr val="003C71"/>
                </a:solidFill>
                <a:effectLst/>
                <a:uLnTx/>
                <a:uFillTx/>
                <a:latin typeface="Neo Sans Intel"/>
                <a:ea typeface="+mn-ea"/>
                <a:cs typeface="Neo Sans Intel"/>
              </a:rPr>
              <a:t>k</a:t>
            </a:r>
            <a:endPar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endParaRPr>
          </a:p>
        </p:txBody>
      </p:sp>
      <p:cxnSp>
        <p:nvCxnSpPr>
          <p:cNvPr id="3033" name="Straight Arrow Connector 3032"/>
          <p:cNvCxnSpPr/>
          <p:nvPr/>
        </p:nvCxnSpPr>
        <p:spPr>
          <a:xfrm>
            <a:off x="1078568" y="2393918"/>
            <a:ext cx="205584" cy="779"/>
          </a:xfrm>
          <a:prstGeom prst="straightConnector1">
            <a:avLst/>
          </a:prstGeom>
          <a:ln w="19050">
            <a:solidFill>
              <a:schemeClr val="tx2"/>
            </a:solidFill>
            <a:tailEnd type="triangle" w="sm" len="med"/>
          </a:ln>
          <a:effectLst/>
        </p:spPr>
        <p:style>
          <a:lnRef idx="2">
            <a:schemeClr val="accent1"/>
          </a:lnRef>
          <a:fillRef idx="0">
            <a:schemeClr val="accent1"/>
          </a:fillRef>
          <a:effectRef idx="1">
            <a:schemeClr val="accent1"/>
          </a:effectRef>
          <a:fontRef idx="minor">
            <a:schemeClr val="tx1"/>
          </a:fontRef>
        </p:style>
      </p:cxnSp>
      <p:cxnSp>
        <p:nvCxnSpPr>
          <p:cNvPr id="3034" name="Straight Arrow Connector 3033"/>
          <p:cNvCxnSpPr>
            <a:endCxn id="3035" idx="1"/>
          </p:cNvCxnSpPr>
          <p:nvPr/>
        </p:nvCxnSpPr>
        <p:spPr>
          <a:xfrm>
            <a:off x="1777286" y="2398962"/>
            <a:ext cx="182072" cy="0"/>
          </a:xfrm>
          <a:prstGeom prst="straightConnector1">
            <a:avLst/>
          </a:prstGeom>
          <a:ln w="19050">
            <a:solidFill>
              <a:schemeClr val="tx2"/>
            </a:solidFill>
            <a:tailEnd type="triangle" w="sm" len="med"/>
          </a:ln>
          <a:effectLst/>
        </p:spPr>
        <p:style>
          <a:lnRef idx="2">
            <a:schemeClr val="accent1"/>
          </a:lnRef>
          <a:fillRef idx="0">
            <a:schemeClr val="accent1"/>
          </a:fillRef>
          <a:effectRef idx="1">
            <a:schemeClr val="accent1"/>
          </a:effectRef>
          <a:fontRef idx="minor">
            <a:schemeClr val="tx1"/>
          </a:fontRef>
        </p:style>
      </p:cxnSp>
      <p:pic>
        <p:nvPicPr>
          <p:cNvPr id="3035" name="Picture 467" descr="C:\Users\smaidano\AppData\Local\Microsoft\Windows\Temporary Internet Files\Content.IE5\PGBL3ZQX\MC900435242[1].png"/>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959356" y="2096043"/>
            <a:ext cx="233764" cy="605838"/>
          </a:xfrm>
          <a:prstGeom prst="rect">
            <a:avLst/>
          </a:prstGeom>
          <a:noFill/>
          <a:extLst>
            <a:ext uri="{909E8E84-426E-40DD-AFC4-6F175D3DCCD1}">
              <a14:hiddenFill xmlns:a14="http://schemas.microsoft.com/office/drawing/2010/main">
                <a:solidFill>
                  <a:srgbClr val="FFFFFF"/>
                </a:solidFill>
              </a14:hiddenFill>
            </a:ext>
          </a:extLst>
        </p:spPr>
      </p:pic>
      <p:grpSp>
        <p:nvGrpSpPr>
          <p:cNvPr id="3036" name="Group 205"/>
          <p:cNvGrpSpPr>
            <a:grpSpLocks/>
          </p:cNvGrpSpPr>
          <p:nvPr/>
        </p:nvGrpSpPr>
        <p:grpSpPr bwMode="auto">
          <a:xfrm>
            <a:off x="2286020" y="2191090"/>
            <a:ext cx="252772" cy="404096"/>
            <a:chOff x="912" y="1011"/>
            <a:chExt cx="530" cy="628"/>
          </a:xfrm>
        </p:grpSpPr>
        <p:sp>
          <p:nvSpPr>
            <p:cNvPr id="3037" name="Rectangle 5"/>
            <p:cNvSpPr>
              <a:spLocks noChangeArrowheads="1"/>
            </p:cNvSpPr>
            <p:nvPr/>
          </p:nvSpPr>
          <p:spPr bwMode="auto">
            <a:xfrm>
              <a:off x="915"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38" name="Freeform 6"/>
            <p:cNvSpPr>
              <a:spLocks noEditPoints="1"/>
            </p:cNvSpPr>
            <p:nvPr/>
          </p:nvSpPr>
          <p:spPr bwMode="auto">
            <a:xfrm>
              <a:off x="912"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39" name="Rectangle 7"/>
            <p:cNvSpPr>
              <a:spLocks noChangeArrowheads="1"/>
            </p:cNvSpPr>
            <p:nvPr/>
          </p:nvSpPr>
          <p:spPr bwMode="auto">
            <a:xfrm>
              <a:off x="915"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0" name="Freeform 8"/>
            <p:cNvSpPr>
              <a:spLocks noEditPoints="1"/>
            </p:cNvSpPr>
            <p:nvPr/>
          </p:nvSpPr>
          <p:spPr bwMode="auto">
            <a:xfrm>
              <a:off x="912"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1" name="Rectangle 9"/>
            <p:cNvSpPr>
              <a:spLocks noChangeArrowheads="1"/>
            </p:cNvSpPr>
            <p:nvPr/>
          </p:nvSpPr>
          <p:spPr bwMode="auto">
            <a:xfrm>
              <a:off x="916"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2" name="Freeform 10"/>
            <p:cNvSpPr>
              <a:spLocks noEditPoints="1"/>
            </p:cNvSpPr>
            <p:nvPr/>
          </p:nvSpPr>
          <p:spPr bwMode="auto">
            <a:xfrm>
              <a:off x="913" y="1125"/>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3" name="Rectangle 11"/>
            <p:cNvSpPr>
              <a:spLocks noChangeArrowheads="1"/>
            </p:cNvSpPr>
            <p:nvPr/>
          </p:nvSpPr>
          <p:spPr bwMode="auto">
            <a:xfrm>
              <a:off x="915"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4" name="Freeform 12"/>
            <p:cNvSpPr>
              <a:spLocks noEditPoints="1"/>
            </p:cNvSpPr>
            <p:nvPr/>
          </p:nvSpPr>
          <p:spPr bwMode="auto">
            <a:xfrm>
              <a:off x="912"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5" name="Rectangle 13"/>
            <p:cNvSpPr>
              <a:spLocks noChangeArrowheads="1"/>
            </p:cNvSpPr>
            <p:nvPr/>
          </p:nvSpPr>
          <p:spPr bwMode="auto">
            <a:xfrm>
              <a:off x="915"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6" name="Freeform 14"/>
            <p:cNvSpPr>
              <a:spLocks noEditPoints="1"/>
            </p:cNvSpPr>
            <p:nvPr/>
          </p:nvSpPr>
          <p:spPr bwMode="auto">
            <a:xfrm>
              <a:off x="912"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7" name="Rectangle 15"/>
            <p:cNvSpPr>
              <a:spLocks noChangeArrowheads="1"/>
            </p:cNvSpPr>
            <p:nvPr/>
          </p:nvSpPr>
          <p:spPr bwMode="auto">
            <a:xfrm>
              <a:off x="915"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8" name="Freeform 16"/>
            <p:cNvSpPr>
              <a:spLocks noEditPoints="1"/>
            </p:cNvSpPr>
            <p:nvPr/>
          </p:nvSpPr>
          <p:spPr bwMode="auto">
            <a:xfrm>
              <a:off x="912"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49" name="Rectangle 17"/>
            <p:cNvSpPr>
              <a:spLocks noChangeArrowheads="1"/>
            </p:cNvSpPr>
            <p:nvPr/>
          </p:nvSpPr>
          <p:spPr bwMode="auto">
            <a:xfrm>
              <a:off x="915"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0" name="Freeform 18"/>
            <p:cNvSpPr>
              <a:spLocks noEditPoints="1"/>
            </p:cNvSpPr>
            <p:nvPr/>
          </p:nvSpPr>
          <p:spPr bwMode="auto">
            <a:xfrm>
              <a:off x="912"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1" name="Rectangle 19"/>
            <p:cNvSpPr>
              <a:spLocks noChangeArrowheads="1"/>
            </p:cNvSpPr>
            <p:nvPr/>
          </p:nvSpPr>
          <p:spPr bwMode="auto">
            <a:xfrm>
              <a:off x="915"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2" name="Freeform 20"/>
            <p:cNvSpPr>
              <a:spLocks noEditPoints="1"/>
            </p:cNvSpPr>
            <p:nvPr/>
          </p:nvSpPr>
          <p:spPr bwMode="auto">
            <a:xfrm>
              <a:off x="912"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3" name="Rectangle 21"/>
            <p:cNvSpPr>
              <a:spLocks noChangeArrowheads="1"/>
            </p:cNvSpPr>
            <p:nvPr/>
          </p:nvSpPr>
          <p:spPr bwMode="auto">
            <a:xfrm>
              <a:off x="915"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4" name="Freeform 22"/>
            <p:cNvSpPr>
              <a:spLocks noEditPoints="1"/>
            </p:cNvSpPr>
            <p:nvPr/>
          </p:nvSpPr>
          <p:spPr bwMode="auto">
            <a:xfrm>
              <a:off x="912"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5" name="Rectangle 23"/>
            <p:cNvSpPr>
              <a:spLocks noChangeArrowheads="1"/>
            </p:cNvSpPr>
            <p:nvPr/>
          </p:nvSpPr>
          <p:spPr bwMode="auto">
            <a:xfrm>
              <a:off x="915" y="1521"/>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6" name="Freeform 24"/>
            <p:cNvSpPr>
              <a:spLocks noEditPoints="1"/>
            </p:cNvSpPr>
            <p:nvPr/>
          </p:nvSpPr>
          <p:spPr bwMode="auto">
            <a:xfrm>
              <a:off x="912"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7" name="Rectangle 25"/>
            <p:cNvSpPr>
              <a:spLocks noChangeArrowheads="1"/>
            </p:cNvSpPr>
            <p:nvPr/>
          </p:nvSpPr>
          <p:spPr bwMode="auto">
            <a:xfrm>
              <a:off x="91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8" name="Freeform 26"/>
            <p:cNvSpPr>
              <a:spLocks noEditPoints="1"/>
            </p:cNvSpPr>
            <p:nvPr/>
          </p:nvSpPr>
          <p:spPr bwMode="auto">
            <a:xfrm>
              <a:off x="913" y="1575"/>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59" name="Rectangle 27"/>
            <p:cNvSpPr>
              <a:spLocks noChangeArrowheads="1"/>
            </p:cNvSpPr>
            <p:nvPr/>
          </p:nvSpPr>
          <p:spPr bwMode="auto">
            <a:xfrm>
              <a:off x="972"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0" name="Freeform 28"/>
            <p:cNvSpPr>
              <a:spLocks noEditPoints="1"/>
            </p:cNvSpPr>
            <p:nvPr/>
          </p:nvSpPr>
          <p:spPr bwMode="auto">
            <a:xfrm>
              <a:off x="969"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1" name="Rectangle 29"/>
            <p:cNvSpPr>
              <a:spLocks noChangeArrowheads="1"/>
            </p:cNvSpPr>
            <p:nvPr/>
          </p:nvSpPr>
          <p:spPr bwMode="auto">
            <a:xfrm>
              <a:off x="972"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2" name="Freeform 30"/>
            <p:cNvSpPr>
              <a:spLocks noEditPoints="1"/>
            </p:cNvSpPr>
            <p:nvPr/>
          </p:nvSpPr>
          <p:spPr bwMode="auto">
            <a:xfrm>
              <a:off x="969"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3" name="Rectangle 31"/>
            <p:cNvSpPr>
              <a:spLocks noChangeArrowheads="1"/>
            </p:cNvSpPr>
            <p:nvPr/>
          </p:nvSpPr>
          <p:spPr bwMode="auto">
            <a:xfrm>
              <a:off x="973"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4" name="Freeform 32"/>
            <p:cNvSpPr>
              <a:spLocks noEditPoints="1"/>
            </p:cNvSpPr>
            <p:nvPr/>
          </p:nvSpPr>
          <p:spPr bwMode="auto">
            <a:xfrm>
              <a:off x="970"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5" name="Rectangle 33"/>
            <p:cNvSpPr>
              <a:spLocks noChangeArrowheads="1"/>
            </p:cNvSpPr>
            <p:nvPr/>
          </p:nvSpPr>
          <p:spPr bwMode="auto">
            <a:xfrm>
              <a:off x="972"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6" name="Freeform 34"/>
            <p:cNvSpPr>
              <a:spLocks noEditPoints="1"/>
            </p:cNvSpPr>
            <p:nvPr/>
          </p:nvSpPr>
          <p:spPr bwMode="auto">
            <a:xfrm>
              <a:off x="969"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7" name="Rectangle 35"/>
            <p:cNvSpPr>
              <a:spLocks noChangeArrowheads="1"/>
            </p:cNvSpPr>
            <p:nvPr/>
          </p:nvSpPr>
          <p:spPr bwMode="auto">
            <a:xfrm>
              <a:off x="972"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8" name="Freeform 36"/>
            <p:cNvSpPr>
              <a:spLocks noEditPoints="1"/>
            </p:cNvSpPr>
            <p:nvPr/>
          </p:nvSpPr>
          <p:spPr bwMode="auto">
            <a:xfrm>
              <a:off x="969"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69" name="Rectangle 37"/>
            <p:cNvSpPr>
              <a:spLocks noChangeArrowheads="1"/>
            </p:cNvSpPr>
            <p:nvPr/>
          </p:nvSpPr>
          <p:spPr bwMode="auto">
            <a:xfrm>
              <a:off x="972" y="1298"/>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0" name="Freeform 38"/>
            <p:cNvSpPr>
              <a:spLocks noEditPoints="1"/>
            </p:cNvSpPr>
            <p:nvPr/>
          </p:nvSpPr>
          <p:spPr bwMode="auto">
            <a:xfrm>
              <a:off x="969"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1" name="Rectangle 39"/>
            <p:cNvSpPr>
              <a:spLocks noChangeArrowheads="1"/>
            </p:cNvSpPr>
            <p:nvPr/>
          </p:nvSpPr>
          <p:spPr bwMode="auto">
            <a:xfrm>
              <a:off x="972"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2" name="Freeform 40"/>
            <p:cNvSpPr>
              <a:spLocks noEditPoints="1"/>
            </p:cNvSpPr>
            <p:nvPr/>
          </p:nvSpPr>
          <p:spPr bwMode="auto">
            <a:xfrm>
              <a:off x="969"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3" name="Rectangle 41"/>
            <p:cNvSpPr>
              <a:spLocks noChangeArrowheads="1"/>
            </p:cNvSpPr>
            <p:nvPr/>
          </p:nvSpPr>
          <p:spPr bwMode="auto">
            <a:xfrm>
              <a:off x="972"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4" name="Freeform 42"/>
            <p:cNvSpPr>
              <a:spLocks noEditPoints="1"/>
            </p:cNvSpPr>
            <p:nvPr/>
          </p:nvSpPr>
          <p:spPr bwMode="auto">
            <a:xfrm>
              <a:off x="969"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5" name="Rectangle 43"/>
            <p:cNvSpPr>
              <a:spLocks noChangeArrowheads="1"/>
            </p:cNvSpPr>
            <p:nvPr/>
          </p:nvSpPr>
          <p:spPr bwMode="auto">
            <a:xfrm>
              <a:off x="972"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6" name="Freeform 44"/>
            <p:cNvSpPr>
              <a:spLocks noEditPoints="1"/>
            </p:cNvSpPr>
            <p:nvPr/>
          </p:nvSpPr>
          <p:spPr bwMode="auto">
            <a:xfrm>
              <a:off x="969"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7" name="Rectangle 45"/>
            <p:cNvSpPr>
              <a:spLocks noChangeArrowheads="1"/>
            </p:cNvSpPr>
            <p:nvPr/>
          </p:nvSpPr>
          <p:spPr bwMode="auto">
            <a:xfrm>
              <a:off x="972"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8" name="Freeform 46"/>
            <p:cNvSpPr>
              <a:spLocks noEditPoints="1"/>
            </p:cNvSpPr>
            <p:nvPr/>
          </p:nvSpPr>
          <p:spPr bwMode="auto">
            <a:xfrm>
              <a:off x="969"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79" name="Rectangle 47"/>
            <p:cNvSpPr>
              <a:spLocks noChangeArrowheads="1"/>
            </p:cNvSpPr>
            <p:nvPr/>
          </p:nvSpPr>
          <p:spPr bwMode="auto">
            <a:xfrm>
              <a:off x="973"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0" name="Freeform 48"/>
            <p:cNvSpPr>
              <a:spLocks noEditPoints="1"/>
            </p:cNvSpPr>
            <p:nvPr/>
          </p:nvSpPr>
          <p:spPr bwMode="auto">
            <a:xfrm>
              <a:off x="970"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1" name="Rectangle 49"/>
            <p:cNvSpPr>
              <a:spLocks noChangeArrowheads="1"/>
            </p:cNvSpPr>
            <p:nvPr/>
          </p:nvSpPr>
          <p:spPr bwMode="auto">
            <a:xfrm>
              <a:off x="1030"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2" name="Freeform 50"/>
            <p:cNvSpPr>
              <a:spLocks noEditPoints="1"/>
            </p:cNvSpPr>
            <p:nvPr/>
          </p:nvSpPr>
          <p:spPr bwMode="auto">
            <a:xfrm>
              <a:off x="1027"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3" name="Rectangle 51"/>
            <p:cNvSpPr>
              <a:spLocks noChangeArrowheads="1"/>
            </p:cNvSpPr>
            <p:nvPr/>
          </p:nvSpPr>
          <p:spPr bwMode="auto">
            <a:xfrm>
              <a:off x="1030" y="1071"/>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4" name="Freeform 52"/>
            <p:cNvSpPr>
              <a:spLocks noEditPoints="1"/>
            </p:cNvSpPr>
            <p:nvPr/>
          </p:nvSpPr>
          <p:spPr bwMode="auto">
            <a:xfrm>
              <a:off x="1027"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5" name="Rectangle 53"/>
            <p:cNvSpPr>
              <a:spLocks noChangeArrowheads="1"/>
            </p:cNvSpPr>
            <p:nvPr/>
          </p:nvSpPr>
          <p:spPr bwMode="auto">
            <a:xfrm>
              <a:off x="1031"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6" name="Freeform 54"/>
            <p:cNvSpPr>
              <a:spLocks noEditPoints="1"/>
            </p:cNvSpPr>
            <p:nvPr/>
          </p:nvSpPr>
          <p:spPr bwMode="auto">
            <a:xfrm>
              <a:off x="1028"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7" name="Rectangle 55"/>
            <p:cNvSpPr>
              <a:spLocks noChangeArrowheads="1"/>
            </p:cNvSpPr>
            <p:nvPr/>
          </p:nvSpPr>
          <p:spPr bwMode="auto">
            <a:xfrm>
              <a:off x="1030" y="1186"/>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8" name="Freeform 56"/>
            <p:cNvSpPr>
              <a:spLocks noEditPoints="1"/>
            </p:cNvSpPr>
            <p:nvPr/>
          </p:nvSpPr>
          <p:spPr bwMode="auto">
            <a:xfrm>
              <a:off x="1027"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89" name="Rectangle 57"/>
            <p:cNvSpPr>
              <a:spLocks noChangeArrowheads="1"/>
            </p:cNvSpPr>
            <p:nvPr/>
          </p:nvSpPr>
          <p:spPr bwMode="auto">
            <a:xfrm>
              <a:off x="1030" y="1243"/>
              <a:ext cx="57"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0" name="Freeform 58"/>
            <p:cNvSpPr>
              <a:spLocks noEditPoints="1"/>
            </p:cNvSpPr>
            <p:nvPr/>
          </p:nvSpPr>
          <p:spPr bwMode="auto">
            <a:xfrm>
              <a:off x="1027"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1" name="Rectangle 59"/>
            <p:cNvSpPr>
              <a:spLocks noChangeArrowheads="1"/>
            </p:cNvSpPr>
            <p:nvPr/>
          </p:nvSpPr>
          <p:spPr bwMode="auto">
            <a:xfrm>
              <a:off x="1030"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2" name="Freeform 60"/>
            <p:cNvSpPr>
              <a:spLocks noEditPoints="1"/>
            </p:cNvSpPr>
            <p:nvPr/>
          </p:nvSpPr>
          <p:spPr bwMode="auto">
            <a:xfrm>
              <a:off x="1027"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3" name="Rectangle 61"/>
            <p:cNvSpPr>
              <a:spLocks noChangeArrowheads="1"/>
            </p:cNvSpPr>
            <p:nvPr/>
          </p:nvSpPr>
          <p:spPr bwMode="auto">
            <a:xfrm>
              <a:off x="1030"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4" name="Freeform 62"/>
            <p:cNvSpPr>
              <a:spLocks noEditPoints="1"/>
            </p:cNvSpPr>
            <p:nvPr/>
          </p:nvSpPr>
          <p:spPr bwMode="auto">
            <a:xfrm>
              <a:off x="1027"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5" name="Rectangle 63"/>
            <p:cNvSpPr>
              <a:spLocks noChangeArrowheads="1"/>
            </p:cNvSpPr>
            <p:nvPr/>
          </p:nvSpPr>
          <p:spPr bwMode="auto">
            <a:xfrm>
              <a:off x="1030"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6" name="Freeform 64"/>
            <p:cNvSpPr>
              <a:spLocks noEditPoints="1"/>
            </p:cNvSpPr>
            <p:nvPr/>
          </p:nvSpPr>
          <p:spPr bwMode="auto">
            <a:xfrm>
              <a:off x="1027"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7" name="Rectangle 65"/>
            <p:cNvSpPr>
              <a:spLocks noChangeArrowheads="1"/>
            </p:cNvSpPr>
            <p:nvPr/>
          </p:nvSpPr>
          <p:spPr bwMode="auto">
            <a:xfrm>
              <a:off x="1030"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8" name="Freeform 66"/>
            <p:cNvSpPr>
              <a:spLocks noEditPoints="1"/>
            </p:cNvSpPr>
            <p:nvPr/>
          </p:nvSpPr>
          <p:spPr bwMode="auto">
            <a:xfrm>
              <a:off x="1027"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099" name="Rectangle 67"/>
            <p:cNvSpPr>
              <a:spLocks noChangeArrowheads="1"/>
            </p:cNvSpPr>
            <p:nvPr/>
          </p:nvSpPr>
          <p:spPr bwMode="auto">
            <a:xfrm>
              <a:off x="1030"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0" name="Freeform 68"/>
            <p:cNvSpPr>
              <a:spLocks noEditPoints="1"/>
            </p:cNvSpPr>
            <p:nvPr/>
          </p:nvSpPr>
          <p:spPr bwMode="auto">
            <a:xfrm>
              <a:off x="1027"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1" name="Rectangle 69"/>
            <p:cNvSpPr>
              <a:spLocks noChangeArrowheads="1"/>
            </p:cNvSpPr>
            <p:nvPr/>
          </p:nvSpPr>
          <p:spPr bwMode="auto">
            <a:xfrm>
              <a:off x="1031"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2" name="Freeform 70"/>
            <p:cNvSpPr>
              <a:spLocks noEditPoints="1"/>
            </p:cNvSpPr>
            <p:nvPr/>
          </p:nvSpPr>
          <p:spPr bwMode="auto">
            <a:xfrm>
              <a:off x="1028"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3" name="Rectangle 71"/>
            <p:cNvSpPr>
              <a:spLocks noChangeArrowheads="1"/>
            </p:cNvSpPr>
            <p:nvPr/>
          </p:nvSpPr>
          <p:spPr bwMode="auto">
            <a:xfrm>
              <a:off x="1089" y="101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4" name="Freeform 72"/>
            <p:cNvSpPr>
              <a:spLocks noEditPoints="1"/>
            </p:cNvSpPr>
            <p:nvPr/>
          </p:nvSpPr>
          <p:spPr bwMode="auto">
            <a:xfrm>
              <a:off x="1086"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5" name="Rectangle 73"/>
            <p:cNvSpPr>
              <a:spLocks noChangeArrowheads="1"/>
            </p:cNvSpPr>
            <p:nvPr/>
          </p:nvSpPr>
          <p:spPr bwMode="auto">
            <a:xfrm>
              <a:off x="1089"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6" name="Freeform 74"/>
            <p:cNvSpPr>
              <a:spLocks noEditPoints="1"/>
            </p:cNvSpPr>
            <p:nvPr/>
          </p:nvSpPr>
          <p:spPr bwMode="auto">
            <a:xfrm>
              <a:off x="1086"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7" name="Rectangle 75"/>
            <p:cNvSpPr>
              <a:spLocks noChangeArrowheads="1"/>
            </p:cNvSpPr>
            <p:nvPr/>
          </p:nvSpPr>
          <p:spPr bwMode="auto">
            <a:xfrm>
              <a:off x="1090"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8" name="Freeform 76"/>
            <p:cNvSpPr>
              <a:spLocks noEditPoints="1"/>
            </p:cNvSpPr>
            <p:nvPr/>
          </p:nvSpPr>
          <p:spPr bwMode="auto">
            <a:xfrm>
              <a:off x="1087"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09" name="Rectangle 77"/>
            <p:cNvSpPr>
              <a:spLocks noChangeArrowheads="1"/>
            </p:cNvSpPr>
            <p:nvPr/>
          </p:nvSpPr>
          <p:spPr bwMode="auto">
            <a:xfrm>
              <a:off x="1089"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0" name="Freeform 78"/>
            <p:cNvSpPr>
              <a:spLocks noEditPoints="1"/>
            </p:cNvSpPr>
            <p:nvPr/>
          </p:nvSpPr>
          <p:spPr bwMode="auto">
            <a:xfrm>
              <a:off x="1086"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1" name="Rectangle 79"/>
            <p:cNvSpPr>
              <a:spLocks noChangeArrowheads="1"/>
            </p:cNvSpPr>
            <p:nvPr/>
          </p:nvSpPr>
          <p:spPr bwMode="auto">
            <a:xfrm>
              <a:off x="1089"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2" name="Freeform 80"/>
            <p:cNvSpPr>
              <a:spLocks noEditPoints="1"/>
            </p:cNvSpPr>
            <p:nvPr/>
          </p:nvSpPr>
          <p:spPr bwMode="auto">
            <a:xfrm>
              <a:off x="1086"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3" name="Rectangle 81"/>
            <p:cNvSpPr>
              <a:spLocks noChangeArrowheads="1"/>
            </p:cNvSpPr>
            <p:nvPr/>
          </p:nvSpPr>
          <p:spPr bwMode="auto">
            <a:xfrm>
              <a:off x="1089"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4" name="Freeform 82"/>
            <p:cNvSpPr>
              <a:spLocks noEditPoints="1"/>
            </p:cNvSpPr>
            <p:nvPr/>
          </p:nvSpPr>
          <p:spPr bwMode="auto">
            <a:xfrm>
              <a:off x="1086"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5" name="Rectangle 83"/>
            <p:cNvSpPr>
              <a:spLocks noChangeArrowheads="1"/>
            </p:cNvSpPr>
            <p:nvPr/>
          </p:nvSpPr>
          <p:spPr bwMode="auto">
            <a:xfrm>
              <a:off x="1089" y="1356"/>
              <a:ext cx="57"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6" name="Freeform 84"/>
            <p:cNvSpPr>
              <a:spLocks noEditPoints="1"/>
            </p:cNvSpPr>
            <p:nvPr/>
          </p:nvSpPr>
          <p:spPr bwMode="auto">
            <a:xfrm>
              <a:off x="1086"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7" name="Rectangle 85"/>
            <p:cNvSpPr>
              <a:spLocks noChangeArrowheads="1"/>
            </p:cNvSpPr>
            <p:nvPr/>
          </p:nvSpPr>
          <p:spPr bwMode="auto">
            <a:xfrm>
              <a:off x="1089"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8" name="Freeform 86"/>
            <p:cNvSpPr>
              <a:spLocks noEditPoints="1"/>
            </p:cNvSpPr>
            <p:nvPr/>
          </p:nvSpPr>
          <p:spPr bwMode="auto">
            <a:xfrm>
              <a:off x="1086"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19" name="Rectangle 87"/>
            <p:cNvSpPr>
              <a:spLocks noChangeArrowheads="1"/>
            </p:cNvSpPr>
            <p:nvPr/>
          </p:nvSpPr>
          <p:spPr bwMode="auto">
            <a:xfrm>
              <a:off x="1089" y="1464"/>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0" name="Freeform 88"/>
            <p:cNvSpPr>
              <a:spLocks noEditPoints="1"/>
            </p:cNvSpPr>
            <p:nvPr/>
          </p:nvSpPr>
          <p:spPr bwMode="auto">
            <a:xfrm>
              <a:off x="1086"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1" name="Rectangle 89"/>
            <p:cNvSpPr>
              <a:spLocks noChangeArrowheads="1"/>
            </p:cNvSpPr>
            <p:nvPr/>
          </p:nvSpPr>
          <p:spPr bwMode="auto">
            <a:xfrm>
              <a:off x="1089"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2" name="Freeform 90"/>
            <p:cNvSpPr>
              <a:spLocks noEditPoints="1"/>
            </p:cNvSpPr>
            <p:nvPr/>
          </p:nvSpPr>
          <p:spPr bwMode="auto">
            <a:xfrm>
              <a:off x="1086"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3" name="Rectangle 91"/>
            <p:cNvSpPr>
              <a:spLocks noChangeArrowheads="1"/>
            </p:cNvSpPr>
            <p:nvPr/>
          </p:nvSpPr>
          <p:spPr bwMode="auto">
            <a:xfrm>
              <a:off x="1090"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4" name="Freeform 92"/>
            <p:cNvSpPr>
              <a:spLocks noEditPoints="1"/>
            </p:cNvSpPr>
            <p:nvPr/>
          </p:nvSpPr>
          <p:spPr bwMode="auto">
            <a:xfrm>
              <a:off x="1087"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5" name="Rectangle 93"/>
            <p:cNvSpPr>
              <a:spLocks noChangeArrowheads="1"/>
            </p:cNvSpPr>
            <p:nvPr/>
          </p:nvSpPr>
          <p:spPr bwMode="auto">
            <a:xfrm>
              <a:off x="1148" y="101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6" name="Freeform 94"/>
            <p:cNvSpPr>
              <a:spLocks noEditPoints="1"/>
            </p:cNvSpPr>
            <p:nvPr/>
          </p:nvSpPr>
          <p:spPr bwMode="auto">
            <a:xfrm>
              <a:off x="1145" y="1011"/>
              <a:ext cx="63"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7" name="Rectangle 95"/>
            <p:cNvSpPr>
              <a:spLocks noChangeArrowheads="1"/>
            </p:cNvSpPr>
            <p:nvPr/>
          </p:nvSpPr>
          <p:spPr bwMode="auto">
            <a:xfrm>
              <a:off x="1148" y="1071"/>
              <a:ext cx="57"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8" name="Freeform 96"/>
            <p:cNvSpPr>
              <a:spLocks noEditPoints="1"/>
            </p:cNvSpPr>
            <p:nvPr/>
          </p:nvSpPr>
          <p:spPr bwMode="auto">
            <a:xfrm>
              <a:off x="1145" y="1068"/>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29" name="Rectangle 97"/>
            <p:cNvSpPr>
              <a:spLocks noChangeArrowheads="1"/>
            </p:cNvSpPr>
            <p:nvPr/>
          </p:nvSpPr>
          <p:spPr bwMode="auto">
            <a:xfrm>
              <a:off x="1149"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0" name="Freeform 98"/>
            <p:cNvSpPr>
              <a:spLocks noEditPoints="1"/>
            </p:cNvSpPr>
            <p:nvPr/>
          </p:nvSpPr>
          <p:spPr bwMode="auto">
            <a:xfrm>
              <a:off x="1145"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1" name="Rectangle 99"/>
            <p:cNvSpPr>
              <a:spLocks noChangeArrowheads="1"/>
            </p:cNvSpPr>
            <p:nvPr/>
          </p:nvSpPr>
          <p:spPr bwMode="auto">
            <a:xfrm>
              <a:off x="1148" y="1186"/>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2" name="Freeform 100"/>
            <p:cNvSpPr>
              <a:spLocks noEditPoints="1"/>
            </p:cNvSpPr>
            <p:nvPr/>
          </p:nvSpPr>
          <p:spPr bwMode="auto">
            <a:xfrm>
              <a:off x="1145" y="1183"/>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3" name="Rectangle 101"/>
            <p:cNvSpPr>
              <a:spLocks noChangeArrowheads="1"/>
            </p:cNvSpPr>
            <p:nvPr/>
          </p:nvSpPr>
          <p:spPr bwMode="auto">
            <a:xfrm>
              <a:off x="1148" y="1243"/>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4" name="Freeform 102"/>
            <p:cNvSpPr>
              <a:spLocks noEditPoints="1"/>
            </p:cNvSpPr>
            <p:nvPr/>
          </p:nvSpPr>
          <p:spPr bwMode="auto">
            <a:xfrm>
              <a:off x="1145" y="1240"/>
              <a:ext cx="63"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5" name="Rectangle 103"/>
            <p:cNvSpPr>
              <a:spLocks noChangeArrowheads="1"/>
            </p:cNvSpPr>
            <p:nvPr/>
          </p:nvSpPr>
          <p:spPr bwMode="auto">
            <a:xfrm>
              <a:off x="1148" y="1298"/>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6" name="Freeform 104"/>
            <p:cNvSpPr>
              <a:spLocks noEditPoints="1"/>
            </p:cNvSpPr>
            <p:nvPr/>
          </p:nvSpPr>
          <p:spPr bwMode="auto">
            <a:xfrm>
              <a:off x="1145" y="1294"/>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7" name="Rectangle 105"/>
            <p:cNvSpPr>
              <a:spLocks noChangeArrowheads="1"/>
            </p:cNvSpPr>
            <p:nvPr/>
          </p:nvSpPr>
          <p:spPr bwMode="auto">
            <a:xfrm>
              <a:off x="1148" y="1356"/>
              <a:ext cx="57" cy="56"/>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8" name="Freeform 106"/>
            <p:cNvSpPr>
              <a:spLocks noEditPoints="1"/>
            </p:cNvSpPr>
            <p:nvPr/>
          </p:nvSpPr>
          <p:spPr bwMode="auto">
            <a:xfrm>
              <a:off x="1145" y="1352"/>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39" name="Rectangle 107"/>
            <p:cNvSpPr>
              <a:spLocks noChangeArrowheads="1"/>
            </p:cNvSpPr>
            <p:nvPr/>
          </p:nvSpPr>
          <p:spPr bwMode="auto">
            <a:xfrm>
              <a:off x="1148" y="1412"/>
              <a:ext cx="57"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0" name="Freeform 108"/>
            <p:cNvSpPr>
              <a:spLocks noEditPoints="1"/>
            </p:cNvSpPr>
            <p:nvPr/>
          </p:nvSpPr>
          <p:spPr bwMode="auto">
            <a:xfrm>
              <a:off x="1145" y="1409"/>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1" name="Rectangle 109"/>
            <p:cNvSpPr>
              <a:spLocks noChangeArrowheads="1"/>
            </p:cNvSpPr>
            <p:nvPr/>
          </p:nvSpPr>
          <p:spPr bwMode="auto">
            <a:xfrm>
              <a:off x="1148" y="1464"/>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2" name="Freeform 110"/>
            <p:cNvSpPr>
              <a:spLocks noEditPoints="1"/>
            </p:cNvSpPr>
            <p:nvPr/>
          </p:nvSpPr>
          <p:spPr bwMode="auto">
            <a:xfrm>
              <a:off x="1145" y="1460"/>
              <a:ext cx="63"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3" name="Rectangle 111"/>
            <p:cNvSpPr>
              <a:spLocks noChangeArrowheads="1"/>
            </p:cNvSpPr>
            <p:nvPr/>
          </p:nvSpPr>
          <p:spPr bwMode="auto">
            <a:xfrm>
              <a:off x="1148" y="1521"/>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4" name="Freeform 112"/>
            <p:cNvSpPr>
              <a:spLocks noEditPoints="1"/>
            </p:cNvSpPr>
            <p:nvPr/>
          </p:nvSpPr>
          <p:spPr bwMode="auto">
            <a:xfrm>
              <a:off x="1145" y="1517"/>
              <a:ext cx="63"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5" name="Rectangle 113"/>
            <p:cNvSpPr>
              <a:spLocks noChangeArrowheads="1"/>
            </p:cNvSpPr>
            <p:nvPr/>
          </p:nvSpPr>
          <p:spPr bwMode="auto">
            <a:xfrm>
              <a:off x="1149" y="1578"/>
              <a:ext cx="57" cy="57"/>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6" name="Freeform 114"/>
            <p:cNvSpPr>
              <a:spLocks noEditPoints="1"/>
            </p:cNvSpPr>
            <p:nvPr/>
          </p:nvSpPr>
          <p:spPr bwMode="auto">
            <a:xfrm>
              <a:off x="1145"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7" name="Rectangle 115"/>
            <p:cNvSpPr>
              <a:spLocks noChangeArrowheads="1"/>
            </p:cNvSpPr>
            <p:nvPr/>
          </p:nvSpPr>
          <p:spPr bwMode="auto">
            <a:xfrm>
              <a:off x="1205"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8" name="Freeform 116"/>
            <p:cNvSpPr>
              <a:spLocks noEditPoints="1"/>
            </p:cNvSpPr>
            <p:nvPr/>
          </p:nvSpPr>
          <p:spPr bwMode="auto">
            <a:xfrm>
              <a:off x="1202"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49" name="Rectangle 117"/>
            <p:cNvSpPr>
              <a:spLocks noChangeArrowheads="1"/>
            </p:cNvSpPr>
            <p:nvPr/>
          </p:nvSpPr>
          <p:spPr bwMode="auto">
            <a:xfrm>
              <a:off x="1205"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0" name="Freeform 118"/>
            <p:cNvSpPr>
              <a:spLocks noEditPoints="1"/>
            </p:cNvSpPr>
            <p:nvPr/>
          </p:nvSpPr>
          <p:spPr bwMode="auto">
            <a:xfrm>
              <a:off x="1202"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1" name="Rectangle 119"/>
            <p:cNvSpPr>
              <a:spLocks noChangeArrowheads="1"/>
            </p:cNvSpPr>
            <p:nvPr/>
          </p:nvSpPr>
          <p:spPr bwMode="auto">
            <a:xfrm>
              <a:off x="1206" y="1129"/>
              <a:ext cx="57"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2" name="Freeform 120"/>
            <p:cNvSpPr>
              <a:spLocks noEditPoints="1"/>
            </p:cNvSpPr>
            <p:nvPr/>
          </p:nvSpPr>
          <p:spPr bwMode="auto">
            <a:xfrm>
              <a:off x="1202"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3" name="Rectangle 121"/>
            <p:cNvSpPr>
              <a:spLocks noChangeArrowheads="1"/>
            </p:cNvSpPr>
            <p:nvPr/>
          </p:nvSpPr>
          <p:spPr bwMode="auto">
            <a:xfrm>
              <a:off x="1205"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4" name="Freeform 122"/>
            <p:cNvSpPr>
              <a:spLocks noEditPoints="1"/>
            </p:cNvSpPr>
            <p:nvPr/>
          </p:nvSpPr>
          <p:spPr bwMode="auto">
            <a:xfrm>
              <a:off x="1202"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5" name="Rectangle 123"/>
            <p:cNvSpPr>
              <a:spLocks noChangeArrowheads="1"/>
            </p:cNvSpPr>
            <p:nvPr/>
          </p:nvSpPr>
          <p:spPr bwMode="auto">
            <a:xfrm>
              <a:off x="1205"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6" name="Freeform 124"/>
            <p:cNvSpPr>
              <a:spLocks noEditPoints="1"/>
            </p:cNvSpPr>
            <p:nvPr/>
          </p:nvSpPr>
          <p:spPr bwMode="auto">
            <a:xfrm>
              <a:off x="1202"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7" name="Rectangle 125"/>
            <p:cNvSpPr>
              <a:spLocks noChangeArrowheads="1"/>
            </p:cNvSpPr>
            <p:nvPr/>
          </p:nvSpPr>
          <p:spPr bwMode="auto">
            <a:xfrm>
              <a:off x="1205"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8" name="Freeform 126"/>
            <p:cNvSpPr>
              <a:spLocks noEditPoints="1"/>
            </p:cNvSpPr>
            <p:nvPr/>
          </p:nvSpPr>
          <p:spPr bwMode="auto">
            <a:xfrm>
              <a:off x="1202"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59" name="Rectangle 127"/>
            <p:cNvSpPr>
              <a:spLocks noChangeArrowheads="1"/>
            </p:cNvSpPr>
            <p:nvPr/>
          </p:nvSpPr>
          <p:spPr bwMode="auto">
            <a:xfrm>
              <a:off x="1205"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0" name="Freeform 128"/>
            <p:cNvSpPr>
              <a:spLocks noEditPoints="1"/>
            </p:cNvSpPr>
            <p:nvPr/>
          </p:nvSpPr>
          <p:spPr bwMode="auto">
            <a:xfrm>
              <a:off x="1202"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1" name="Rectangle 129"/>
            <p:cNvSpPr>
              <a:spLocks noChangeArrowheads="1"/>
            </p:cNvSpPr>
            <p:nvPr/>
          </p:nvSpPr>
          <p:spPr bwMode="auto">
            <a:xfrm>
              <a:off x="1205"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2" name="Freeform 130"/>
            <p:cNvSpPr>
              <a:spLocks noEditPoints="1"/>
            </p:cNvSpPr>
            <p:nvPr/>
          </p:nvSpPr>
          <p:spPr bwMode="auto">
            <a:xfrm>
              <a:off x="1202"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3" name="Rectangle 131"/>
            <p:cNvSpPr>
              <a:spLocks noChangeArrowheads="1"/>
            </p:cNvSpPr>
            <p:nvPr/>
          </p:nvSpPr>
          <p:spPr bwMode="auto">
            <a:xfrm>
              <a:off x="1205"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4" name="Freeform 132"/>
            <p:cNvSpPr>
              <a:spLocks noEditPoints="1"/>
            </p:cNvSpPr>
            <p:nvPr/>
          </p:nvSpPr>
          <p:spPr bwMode="auto">
            <a:xfrm>
              <a:off x="1202"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5" name="Rectangle 133"/>
            <p:cNvSpPr>
              <a:spLocks noChangeArrowheads="1"/>
            </p:cNvSpPr>
            <p:nvPr/>
          </p:nvSpPr>
          <p:spPr bwMode="auto">
            <a:xfrm>
              <a:off x="1205"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6" name="Freeform 134"/>
            <p:cNvSpPr>
              <a:spLocks noEditPoints="1"/>
            </p:cNvSpPr>
            <p:nvPr/>
          </p:nvSpPr>
          <p:spPr bwMode="auto">
            <a:xfrm>
              <a:off x="1202"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7" name="Rectangle 135"/>
            <p:cNvSpPr>
              <a:spLocks noChangeArrowheads="1"/>
            </p:cNvSpPr>
            <p:nvPr/>
          </p:nvSpPr>
          <p:spPr bwMode="auto">
            <a:xfrm>
              <a:off x="1206"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8" name="Freeform 136"/>
            <p:cNvSpPr>
              <a:spLocks noEditPoints="1"/>
            </p:cNvSpPr>
            <p:nvPr/>
          </p:nvSpPr>
          <p:spPr bwMode="auto">
            <a:xfrm>
              <a:off x="1202"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69" name="Rectangle 137"/>
            <p:cNvSpPr>
              <a:spLocks noChangeArrowheads="1"/>
            </p:cNvSpPr>
            <p:nvPr/>
          </p:nvSpPr>
          <p:spPr bwMode="auto">
            <a:xfrm>
              <a:off x="126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0" name="Freeform 138"/>
            <p:cNvSpPr>
              <a:spLocks noEditPoints="1"/>
            </p:cNvSpPr>
            <p:nvPr/>
          </p:nvSpPr>
          <p:spPr bwMode="auto">
            <a:xfrm>
              <a:off x="1260" y="1011"/>
              <a:ext cx="64"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1" name="Rectangle 139"/>
            <p:cNvSpPr>
              <a:spLocks noChangeArrowheads="1"/>
            </p:cNvSpPr>
            <p:nvPr/>
          </p:nvSpPr>
          <p:spPr bwMode="auto">
            <a:xfrm>
              <a:off x="1263" y="1071"/>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2" name="Freeform 140"/>
            <p:cNvSpPr>
              <a:spLocks noEditPoints="1"/>
            </p:cNvSpPr>
            <p:nvPr/>
          </p:nvSpPr>
          <p:spPr bwMode="auto">
            <a:xfrm>
              <a:off x="1260" y="1068"/>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3" name="Rectangle 141"/>
            <p:cNvSpPr>
              <a:spLocks noChangeArrowheads="1"/>
            </p:cNvSpPr>
            <p:nvPr/>
          </p:nvSpPr>
          <p:spPr bwMode="auto">
            <a:xfrm>
              <a:off x="1264" y="1129"/>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4" name="Freeform 142"/>
            <p:cNvSpPr>
              <a:spLocks noEditPoints="1"/>
            </p:cNvSpPr>
            <p:nvPr/>
          </p:nvSpPr>
          <p:spPr bwMode="auto">
            <a:xfrm>
              <a:off x="1261" y="1125"/>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5" name="Rectangle 143"/>
            <p:cNvSpPr>
              <a:spLocks noChangeArrowheads="1"/>
            </p:cNvSpPr>
            <p:nvPr/>
          </p:nvSpPr>
          <p:spPr bwMode="auto">
            <a:xfrm>
              <a:off x="126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6" name="Freeform 144"/>
            <p:cNvSpPr>
              <a:spLocks noEditPoints="1"/>
            </p:cNvSpPr>
            <p:nvPr/>
          </p:nvSpPr>
          <p:spPr bwMode="auto">
            <a:xfrm>
              <a:off x="1260" y="1183"/>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7" name="Rectangle 145"/>
            <p:cNvSpPr>
              <a:spLocks noChangeArrowheads="1"/>
            </p:cNvSpPr>
            <p:nvPr/>
          </p:nvSpPr>
          <p:spPr bwMode="auto">
            <a:xfrm>
              <a:off x="1263" y="1243"/>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8" name="Freeform 146"/>
            <p:cNvSpPr>
              <a:spLocks noEditPoints="1"/>
            </p:cNvSpPr>
            <p:nvPr/>
          </p:nvSpPr>
          <p:spPr bwMode="auto">
            <a:xfrm>
              <a:off x="1260" y="1240"/>
              <a:ext cx="64"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79" name="Rectangle 147"/>
            <p:cNvSpPr>
              <a:spLocks noChangeArrowheads="1"/>
            </p:cNvSpPr>
            <p:nvPr/>
          </p:nvSpPr>
          <p:spPr bwMode="auto">
            <a:xfrm>
              <a:off x="126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0" name="Freeform 148"/>
            <p:cNvSpPr>
              <a:spLocks noEditPoints="1"/>
            </p:cNvSpPr>
            <p:nvPr/>
          </p:nvSpPr>
          <p:spPr bwMode="auto">
            <a:xfrm>
              <a:off x="1260" y="1294"/>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1" name="Rectangle 149"/>
            <p:cNvSpPr>
              <a:spLocks noChangeArrowheads="1"/>
            </p:cNvSpPr>
            <p:nvPr/>
          </p:nvSpPr>
          <p:spPr bwMode="auto">
            <a:xfrm>
              <a:off x="126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2" name="Freeform 150"/>
            <p:cNvSpPr>
              <a:spLocks noEditPoints="1"/>
            </p:cNvSpPr>
            <p:nvPr/>
          </p:nvSpPr>
          <p:spPr bwMode="auto">
            <a:xfrm>
              <a:off x="1260" y="1352"/>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3" name="Rectangle 151"/>
            <p:cNvSpPr>
              <a:spLocks noChangeArrowheads="1"/>
            </p:cNvSpPr>
            <p:nvPr/>
          </p:nvSpPr>
          <p:spPr bwMode="auto">
            <a:xfrm>
              <a:off x="1263" y="1412"/>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4" name="Freeform 152"/>
            <p:cNvSpPr>
              <a:spLocks noEditPoints="1"/>
            </p:cNvSpPr>
            <p:nvPr/>
          </p:nvSpPr>
          <p:spPr bwMode="auto">
            <a:xfrm>
              <a:off x="1260" y="1409"/>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5" name="Rectangle 153"/>
            <p:cNvSpPr>
              <a:spLocks noChangeArrowheads="1"/>
            </p:cNvSpPr>
            <p:nvPr/>
          </p:nvSpPr>
          <p:spPr bwMode="auto">
            <a:xfrm>
              <a:off x="126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6" name="Freeform 154"/>
            <p:cNvSpPr>
              <a:spLocks noEditPoints="1"/>
            </p:cNvSpPr>
            <p:nvPr/>
          </p:nvSpPr>
          <p:spPr bwMode="auto">
            <a:xfrm>
              <a:off x="1260" y="1460"/>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7" name="Rectangle 155"/>
            <p:cNvSpPr>
              <a:spLocks noChangeArrowheads="1"/>
            </p:cNvSpPr>
            <p:nvPr/>
          </p:nvSpPr>
          <p:spPr bwMode="auto">
            <a:xfrm>
              <a:off x="1263" y="1521"/>
              <a:ext cx="58"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8" name="Freeform 156"/>
            <p:cNvSpPr>
              <a:spLocks noEditPoints="1"/>
            </p:cNvSpPr>
            <p:nvPr/>
          </p:nvSpPr>
          <p:spPr bwMode="auto">
            <a:xfrm>
              <a:off x="1260" y="1517"/>
              <a:ext cx="64"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89" name="Rectangle 157"/>
            <p:cNvSpPr>
              <a:spLocks noChangeArrowheads="1"/>
            </p:cNvSpPr>
            <p:nvPr/>
          </p:nvSpPr>
          <p:spPr bwMode="auto">
            <a:xfrm>
              <a:off x="1264" y="1578"/>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0" name="Freeform 158"/>
            <p:cNvSpPr>
              <a:spLocks noEditPoints="1"/>
            </p:cNvSpPr>
            <p:nvPr/>
          </p:nvSpPr>
          <p:spPr bwMode="auto">
            <a:xfrm>
              <a:off x="1261" y="1575"/>
              <a:ext cx="64"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1" name="Rectangle 159"/>
            <p:cNvSpPr>
              <a:spLocks noChangeArrowheads="1"/>
            </p:cNvSpPr>
            <p:nvPr/>
          </p:nvSpPr>
          <p:spPr bwMode="auto">
            <a:xfrm>
              <a:off x="1323" y="101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2" name="Freeform 160"/>
            <p:cNvSpPr>
              <a:spLocks noEditPoints="1"/>
            </p:cNvSpPr>
            <p:nvPr/>
          </p:nvSpPr>
          <p:spPr bwMode="auto">
            <a:xfrm>
              <a:off x="1319" y="1011"/>
              <a:ext cx="65" cy="63"/>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3" name="Rectangle 161"/>
            <p:cNvSpPr>
              <a:spLocks noChangeArrowheads="1"/>
            </p:cNvSpPr>
            <p:nvPr/>
          </p:nvSpPr>
          <p:spPr bwMode="auto">
            <a:xfrm>
              <a:off x="1323" y="1071"/>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4" name="Freeform 162"/>
            <p:cNvSpPr>
              <a:spLocks noEditPoints="1"/>
            </p:cNvSpPr>
            <p:nvPr/>
          </p:nvSpPr>
          <p:spPr bwMode="auto">
            <a:xfrm>
              <a:off x="1319" y="1068"/>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5" name="Rectangle 163"/>
            <p:cNvSpPr>
              <a:spLocks noChangeArrowheads="1"/>
            </p:cNvSpPr>
            <p:nvPr/>
          </p:nvSpPr>
          <p:spPr bwMode="auto">
            <a:xfrm>
              <a:off x="1324"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6" name="Freeform 164"/>
            <p:cNvSpPr>
              <a:spLocks noEditPoints="1"/>
            </p:cNvSpPr>
            <p:nvPr/>
          </p:nvSpPr>
          <p:spPr bwMode="auto">
            <a:xfrm>
              <a:off x="1320" y="1125"/>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7" name="Rectangle 165"/>
            <p:cNvSpPr>
              <a:spLocks noChangeArrowheads="1"/>
            </p:cNvSpPr>
            <p:nvPr/>
          </p:nvSpPr>
          <p:spPr bwMode="auto">
            <a:xfrm>
              <a:off x="1323" y="1186"/>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8" name="Freeform 166"/>
            <p:cNvSpPr>
              <a:spLocks noEditPoints="1"/>
            </p:cNvSpPr>
            <p:nvPr/>
          </p:nvSpPr>
          <p:spPr bwMode="auto">
            <a:xfrm>
              <a:off x="1319" y="1183"/>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199" name="Rectangle 167"/>
            <p:cNvSpPr>
              <a:spLocks noChangeArrowheads="1"/>
            </p:cNvSpPr>
            <p:nvPr/>
          </p:nvSpPr>
          <p:spPr bwMode="auto">
            <a:xfrm>
              <a:off x="1323" y="1243"/>
              <a:ext cx="58" cy="58"/>
            </a:xfrm>
            <a:prstGeom prst="rect">
              <a:avLst/>
            </a:prstGeom>
            <a:solidFill>
              <a:srgbClr val="FDB91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0" name="Freeform 168"/>
            <p:cNvSpPr>
              <a:spLocks noEditPoints="1"/>
            </p:cNvSpPr>
            <p:nvPr/>
          </p:nvSpPr>
          <p:spPr bwMode="auto">
            <a:xfrm>
              <a:off x="1319" y="1240"/>
              <a:ext cx="65" cy="64"/>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1" name="Rectangle 169"/>
            <p:cNvSpPr>
              <a:spLocks noChangeArrowheads="1"/>
            </p:cNvSpPr>
            <p:nvPr/>
          </p:nvSpPr>
          <p:spPr bwMode="auto">
            <a:xfrm>
              <a:off x="1323" y="1298"/>
              <a:ext cx="58"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2" name="Freeform 170"/>
            <p:cNvSpPr>
              <a:spLocks noEditPoints="1"/>
            </p:cNvSpPr>
            <p:nvPr/>
          </p:nvSpPr>
          <p:spPr bwMode="auto">
            <a:xfrm>
              <a:off x="1319" y="1294"/>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3" name="Rectangle 171"/>
            <p:cNvSpPr>
              <a:spLocks noChangeArrowheads="1"/>
            </p:cNvSpPr>
            <p:nvPr/>
          </p:nvSpPr>
          <p:spPr bwMode="auto">
            <a:xfrm>
              <a:off x="1323" y="1356"/>
              <a:ext cx="58"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4" name="Freeform 172"/>
            <p:cNvSpPr>
              <a:spLocks noEditPoints="1"/>
            </p:cNvSpPr>
            <p:nvPr/>
          </p:nvSpPr>
          <p:spPr bwMode="auto">
            <a:xfrm>
              <a:off x="1319" y="1352"/>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5" name="Rectangle 173"/>
            <p:cNvSpPr>
              <a:spLocks noChangeArrowheads="1"/>
            </p:cNvSpPr>
            <p:nvPr/>
          </p:nvSpPr>
          <p:spPr bwMode="auto">
            <a:xfrm>
              <a:off x="1323" y="1412"/>
              <a:ext cx="58"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6" name="Freeform 174"/>
            <p:cNvSpPr>
              <a:spLocks noEditPoints="1"/>
            </p:cNvSpPr>
            <p:nvPr/>
          </p:nvSpPr>
          <p:spPr bwMode="auto">
            <a:xfrm>
              <a:off x="1319" y="1409"/>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7" name="Rectangle 175"/>
            <p:cNvSpPr>
              <a:spLocks noChangeArrowheads="1"/>
            </p:cNvSpPr>
            <p:nvPr/>
          </p:nvSpPr>
          <p:spPr bwMode="auto">
            <a:xfrm>
              <a:off x="1323" y="1464"/>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8" name="Freeform 176"/>
            <p:cNvSpPr>
              <a:spLocks noEditPoints="1"/>
            </p:cNvSpPr>
            <p:nvPr/>
          </p:nvSpPr>
          <p:spPr bwMode="auto">
            <a:xfrm>
              <a:off x="1319" y="1460"/>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09" name="Rectangle 177"/>
            <p:cNvSpPr>
              <a:spLocks noChangeArrowheads="1"/>
            </p:cNvSpPr>
            <p:nvPr/>
          </p:nvSpPr>
          <p:spPr bwMode="auto">
            <a:xfrm>
              <a:off x="1323" y="1521"/>
              <a:ext cx="58"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0" name="Freeform 178"/>
            <p:cNvSpPr>
              <a:spLocks noEditPoints="1"/>
            </p:cNvSpPr>
            <p:nvPr/>
          </p:nvSpPr>
          <p:spPr bwMode="auto">
            <a:xfrm>
              <a:off x="1319" y="1517"/>
              <a:ext cx="65" cy="65"/>
            </a:xfrm>
            <a:custGeom>
              <a:avLst/>
              <a:gdLst>
                <a:gd name="T0" fmla="*/ 0 w 1248"/>
                <a:gd name="T1" fmla="*/ 64 h 1248"/>
                <a:gd name="T2" fmla="*/ 64 w 1248"/>
                <a:gd name="T3" fmla="*/ 0 h 1248"/>
                <a:gd name="T4" fmla="*/ 1184 w 1248"/>
                <a:gd name="T5" fmla="*/ 0 h 1248"/>
                <a:gd name="T6" fmla="*/ 1248 w 1248"/>
                <a:gd name="T7" fmla="*/ 64 h 1248"/>
                <a:gd name="T8" fmla="*/ 1248 w 1248"/>
                <a:gd name="T9" fmla="*/ 1184 h 1248"/>
                <a:gd name="T10" fmla="*/ 1184 w 1248"/>
                <a:gd name="T11" fmla="*/ 1248 h 1248"/>
                <a:gd name="T12" fmla="*/ 64 w 1248"/>
                <a:gd name="T13" fmla="*/ 1248 h 1248"/>
                <a:gd name="T14" fmla="*/ 0 w 1248"/>
                <a:gd name="T15" fmla="*/ 1184 h 1248"/>
                <a:gd name="T16" fmla="*/ 0 w 1248"/>
                <a:gd name="T17" fmla="*/ 64 h 1248"/>
                <a:gd name="T18" fmla="*/ 128 w 1248"/>
                <a:gd name="T19" fmla="*/ 1184 h 1248"/>
                <a:gd name="T20" fmla="*/ 64 w 1248"/>
                <a:gd name="T21" fmla="*/ 1120 h 1248"/>
                <a:gd name="T22" fmla="*/ 1184 w 1248"/>
                <a:gd name="T23" fmla="*/ 1120 h 1248"/>
                <a:gd name="T24" fmla="*/ 1120 w 1248"/>
                <a:gd name="T25" fmla="*/ 1184 h 1248"/>
                <a:gd name="T26" fmla="*/ 1120 w 1248"/>
                <a:gd name="T27" fmla="*/ 64 h 1248"/>
                <a:gd name="T28" fmla="*/ 1184 w 1248"/>
                <a:gd name="T29" fmla="*/ 128 h 1248"/>
                <a:gd name="T30" fmla="*/ 64 w 1248"/>
                <a:gd name="T31" fmla="*/ 128 h 1248"/>
                <a:gd name="T32" fmla="*/ 128 w 1248"/>
                <a:gd name="T33" fmla="*/ 64 h 1248"/>
                <a:gd name="T34" fmla="*/ 128 w 1248"/>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48">
                  <a:moveTo>
                    <a:pt x="0" y="64"/>
                  </a:moveTo>
                  <a:cubicBezTo>
                    <a:pt x="0" y="29"/>
                    <a:pt x="29" y="0"/>
                    <a:pt x="64" y="0"/>
                  </a:cubicBezTo>
                  <a:lnTo>
                    <a:pt x="1184" y="0"/>
                  </a:lnTo>
                  <a:cubicBezTo>
                    <a:pt x="1220" y="0"/>
                    <a:pt x="1248" y="29"/>
                    <a:pt x="1248" y="64"/>
                  </a:cubicBezTo>
                  <a:lnTo>
                    <a:pt x="1248" y="1184"/>
                  </a:lnTo>
                  <a:cubicBezTo>
                    <a:pt x="1248" y="1220"/>
                    <a:pt x="1220" y="1248"/>
                    <a:pt x="1184" y="1248"/>
                  </a:cubicBezTo>
                  <a:lnTo>
                    <a:pt x="64" y="1248"/>
                  </a:lnTo>
                  <a:cubicBezTo>
                    <a:pt x="29" y="1248"/>
                    <a:pt x="0" y="1220"/>
                    <a:pt x="0" y="1184"/>
                  </a:cubicBezTo>
                  <a:lnTo>
                    <a:pt x="0" y="64"/>
                  </a:lnTo>
                  <a:close/>
                  <a:moveTo>
                    <a:pt x="128" y="1184"/>
                  </a:moveTo>
                  <a:lnTo>
                    <a:pt x="64" y="1120"/>
                  </a:lnTo>
                  <a:lnTo>
                    <a:pt x="1184" y="1120"/>
                  </a:lnTo>
                  <a:lnTo>
                    <a:pt x="1120" y="1184"/>
                  </a:lnTo>
                  <a:lnTo>
                    <a:pt x="1120" y="64"/>
                  </a:lnTo>
                  <a:lnTo>
                    <a:pt x="1184"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1" name="Rectangle 179"/>
            <p:cNvSpPr>
              <a:spLocks noChangeArrowheads="1"/>
            </p:cNvSpPr>
            <p:nvPr/>
          </p:nvSpPr>
          <p:spPr bwMode="auto">
            <a:xfrm>
              <a:off x="1324"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2" name="Freeform 180"/>
            <p:cNvSpPr>
              <a:spLocks noEditPoints="1"/>
            </p:cNvSpPr>
            <p:nvPr/>
          </p:nvSpPr>
          <p:spPr bwMode="auto">
            <a:xfrm>
              <a:off x="1320" y="1575"/>
              <a:ext cx="65" cy="64"/>
            </a:xfrm>
            <a:custGeom>
              <a:avLst/>
              <a:gdLst>
                <a:gd name="T0" fmla="*/ 0 w 1248"/>
                <a:gd name="T1" fmla="*/ 64 h 1232"/>
                <a:gd name="T2" fmla="*/ 64 w 1248"/>
                <a:gd name="T3" fmla="*/ 0 h 1232"/>
                <a:gd name="T4" fmla="*/ 1184 w 1248"/>
                <a:gd name="T5" fmla="*/ 0 h 1232"/>
                <a:gd name="T6" fmla="*/ 1248 w 1248"/>
                <a:gd name="T7" fmla="*/ 64 h 1232"/>
                <a:gd name="T8" fmla="*/ 1248 w 1248"/>
                <a:gd name="T9" fmla="*/ 1168 h 1232"/>
                <a:gd name="T10" fmla="*/ 1184 w 1248"/>
                <a:gd name="T11" fmla="*/ 1232 h 1232"/>
                <a:gd name="T12" fmla="*/ 64 w 1248"/>
                <a:gd name="T13" fmla="*/ 1232 h 1232"/>
                <a:gd name="T14" fmla="*/ 0 w 1248"/>
                <a:gd name="T15" fmla="*/ 1168 h 1232"/>
                <a:gd name="T16" fmla="*/ 0 w 1248"/>
                <a:gd name="T17" fmla="*/ 64 h 1232"/>
                <a:gd name="T18" fmla="*/ 128 w 1248"/>
                <a:gd name="T19" fmla="*/ 1168 h 1232"/>
                <a:gd name="T20" fmla="*/ 64 w 1248"/>
                <a:gd name="T21" fmla="*/ 1104 h 1232"/>
                <a:gd name="T22" fmla="*/ 1184 w 1248"/>
                <a:gd name="T23" fmla="*/ 1104 h 1232"/>
                <a:gd name="T24" fmla="*/ 1120 w 1248"/>
                <a:gd name="T25" fmla="*/ 1168 h 1232"/>
                <a:gd name="T26" fmla="*/ 1120 w 1248"/>
                <a:gd name="T27" fmla="*/ 64 h 1232"/>
                <a:gd name="T28" fmla="*/ 1184 w 1248"/>
                <a:gd name="T29" fmla="*/ 128 h 1232"/>
                <a:gd name="T30" fmla="*/ 64 w 1248"/>
                <a:gd name="T31" fmla="*/ 128 h 1232"/>
                <a:gd name="T32" fmla="*/ 128 w 1248"/>
                <a:gd name="T33" fmla="*/ 64 h 1232"/>
                <a:gd name="T34" fmla="*/ 128 w 1248"/>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8" h="1232">
                  <a:moveTo>
                    <a:pt x="0" y="64"/>
                  </a:moveTo>
                  <a:cubicBezTo>
                    <a:pt x="0" y="29"/>
                    <a:pt x="29" y="0"/>
                    <a:pt x="64" y="0"/>
                  </a:cubicBezTo>
                  <a:lnTo>
                    <a:pt x="1184" y="0"/>
                  </a:lnTo>
                  <a:cubicBezTo>
                    <a:pt x="1220" y="0"/>
                    <a:pt x="1248" y="29"/>
                    <a:pt x="1248" y="64"/>
                  </a:cubicBezTo>
                  <a:lnTo>
                    <a:pt x="1248" y="1168"/>
                  </a:lnTo>
                  <a:cubicBezTo>
                    <a:pt x="1248" y="1204"/>
                    <a:pt x="1220" y="1232"/>
                    <a:pt x="1184" y="1232"/>
                  </a:cubicBezTo>
                  <a:lnTo>
                    <a:pt x="64" y="1232"/>
                  </a:lnTo>
                  <a:cubicBezTo>
                    <a:pt x="29" y="1232"/>
                    <a:pt x="0" y="1204"/>
                    <a:pt x="0" y="1168"/>
                  </a:cubicBezTo>
                  <a:lnTo>
                    <a:pt x="0" y="64"/>
                  </a:lnTo>
                  <a:close/>
                  <a:moveTo>
                    <a:pt x="128" y="1168"/>
                  </a:moveTo>
                  <a:lnTo>
                    <a:pt x="64" y="1104"/>
                  </a:lnTo>
                  <a:lnTo>
                    <a:pt x="1184" y="1104"/>
                  </a:lnTo>
                  <a:lnTo>
                    <a:pt x="1120" y="1168"/>
                  </a:lnTo>
                  <a:lnTo>
                    <a:pt x="1120" y="64"/>
                  </a:lnTo>
                  <a:lnTo>
                    <a:pt x="1184"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3" name="Rectangle 181"/>
            <p:cNvSpPr>
              <a:spLocks noChangeArrowheads="1"/>
            </p:cNvSpPr>
            <p:nvPr/>
          </p:nvSpPr>
          <p:spPr bwMode="auto">
            <a:xfrm>
              <a:off x="1381" y="1014"/>
              <a:ext cx="56" cy="57"/>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4" name="Freeform 182"/>
            <p:cNvSpPr>
              <a:spLocks noEditPoints="1"/>
            </p:cNvSpPr>
            <p:nvPr/>
          </p:nvSpPr>
          <p:spPr bwMode="auto">
            <a:xfrm>
              <a:off x="1377" y="1011"/>
              <a:ext cx="64" cy="63"/>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5" name="Rectangle 183"/>
            <p:cNvSpPr>
              <a:spLocks noChangeArrowheads="1"/>
            </p:cNvSpPr>
            <p:nvPr/>
          </p:nvSpPr>
          <p:spPr bwMode="auto">
            <a:xfrm>
              <a:off x="1381" y="1071"/>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6" name="Freeform 184"/>
            <p:cNvSpPr>
              <a:spLocks noEditPoints="1"/>
            </p:cNvSpPr>
            <p:nvPr/>
          </p:nvSpPr>
          <p:spPr bwMode="auto">
            <a:xfrm>
              <a:off x="1377" y="1068"/>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7" name="Rectangle 185"/>
            <p:cNvSpPr>
              <a:spLocks noChangeArrowheads="1"/>
            </p:cNvSpPr>
            <p:nvPr/>
          </p:nvSpPr>
          <p:spPr bwMode="auto">
            <a:xfrm>
              <a:off x="1381" y="1129"/>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8" name="Freeform 186"/>
            <p:cNvSpPr>
              <a:spLocks noEditPoints="1"/>
            </p:cNvSpPr>
            <p:nvPr/>
          </p:nvSpPr>
          <p:spPr bwMode="auto">
            <a:xfrm>
              <a:off x="1378" y="1125"/>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19" name="Rectangle 187"/>
            <p:cNvSpPr>
              <a:spLocks noChangeArrowheads="1"/>
            </p:cNvSpPr>
            <p:nvPr/>
          </p:nvSpPr>
          <p:spPr bwMode="auto">
            <a:xfrm>
              <a:off x="1381" y="1186"/>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0" name="Freeform 188"/>
            <p:cNvSpPr>
              <a:spLocks noEditPoints="1"/>
            </p:cNvSpPr>
            <p:nvPr/>
          </p:nvSpPr>
          <p:spPr bwMode="auto">
            <a:xfrm>
              <a:off x="1377" y="1183"/>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1" name="Rectangle 189"/>
            <p:cNvSpPr>
              <a:spLocks noChangeArrowheads="1"/>
            </p:cNvSpPr>
            <p:nvPr/>
          </p:nvSpPr>
          <p:spPr bwMode="auto">
            <a:xfrm>
              <a:off x="1381" y="1243"/>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2" name="Freeform 190"/>
            <p:cNvSpPr>
              <a:spLocks noEditPoints="1"/>
            </p:cNvSpPr>
            <p:nvPr/>
          </p:nvSpPr>
          <p:spPr bwMode="auto">
            <a:xfrm>
              <a:off x="1377" y="1240"/>
              <a:ext cx="64" cy="64"/>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3" name="Rectangle 191"/>
            <p:cNvSpPr>
              <a:spLocks noChangeArrowheads="1"/>
            </p:cNvSpPr>
            <p:nvPr/>
          </p:nvSpPr>
          <p:spPr bwMode="auto">
            <a:xfrm>
              <a:off x="1381" y="1298"/>
              <a:ext cx="56" cy="58"/>
            </a:xfrm>
            <a:prstGeom prst="rect">
              <a:avLst/>
            </a:prstGeom>
            <a:solidFill>
              <a:srgbClr val="00B9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4" name="Freeform 192"/>
            <p:cNvSpPr>
              <a:spLocks noEditPoints="1"/>
            </p:cNvSpPr>
            <p:nvPr/>
          </p:nvSpPr>
          <p:spPr bwMode="auto">
            <a:xfrm>
              <a:off x="1377" y="1294"/>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5" name="Rectangle 193"/>
            <p:cNvSpPr>
              <a:spLocks noChangeArrowheads="1"/>
            </p:cNvSpPr>
            <p:nvPr/>
          </p:nvSpPr>
          <p:spPr bwMode="auto">
            <a:xfrm>
              <a:off x="1381" y="1356"/>
              <a:ext cx="56" cy="5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6" name="Freeform 194"/>
            <p:cNvSpPr>
              <a:spLocks noEditPoints="1"/>
            </p:cNvSpPr>
            <p:nvPr/>
          </p:nvSpPr>
          <p:spPr bwMode="auto">
            <a:xfrm>
              <a:off x="1377" y="1352"/>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7" name="Rectangle 195"/>
            <p:cNvSpPr>
              <a:spLocks noChangeArrowheads="1"/>
            </p:cNvSpPr>
            <p:nvPr/>
          </p:nvSpPr>
          <p:spPr bwMode="auto">
            <a:xfrm>
              <a:off x="1381" y="1412"/>
              <a:ext cx="56" cy="5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8" name="Freeform 196"/>
            <p:cNvSpPr>
              <a:spLocks noEditPoints="1"/>
            </p:cNvSpPr>
            <p:nvPr/>
          </p:nvSpPr>
          <p:spPr bwMode="auto">
            <a:xfrm>
              <a:off x="1377" y="1409"/>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29" name="Rectangle 197"/>
            <p:cNvSpPr>
              <a:spLocks noChangeArrowheads="1"/>
            </p:cNvSpPr>
            <p:nvPr/>
          </p:nvSpPr>
          <p:spPr bwMode="auto">
            <a:xfrm>
              <a:off x="1381" y="1464"/>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30" name="Freeform 198"/>
            <p:cNvSpPr>
              <a:spLocks noEditPoints="1"/>
            </p:cNvSpPr>
            <p:nvPr/>
          </p:nvSpPr>
          <p:spPr bwMode="auto">
            <a:xfrm>
              <a:off x="1377" y="1460"/>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31" name="Rectangle 199"/>
            <p:cNvSpPr>
              <a:spLocks noChangeArrowheads="1"/>
            </p:cNvSpPr>
            <p:nvPr/>
          </p:nvSpPr>
          <p:spPr bwMode="auto">
            <a:xfrm>
              <a:off x="1381" y="1521"/>
              <a:ext cx="56"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32" name="Freeform 200"/>
            <p:cNvSpPr>
              <a:spLocks noEditPoints="1"/>
            </p:cNvSpPr>
            <p:nvPr/>
          </p:nvSpPr>
          <p:spPr bwMode="auto">
            <a:xfrm>
              <a:off x="1377" y="1517"/>
              <a:ext cx="64" cy="65"/>
            </a:xfrm>
            <a:custGeom>
              <a:avLst/>
              <a:gdLst>
                <a:gd name="T0" fmla="*/ 0 w 1232"/>
                <a:gd name="T1" fmla="*/ 64 h 1248"/>
                <a:gd name="T2" fmla="*/ 64 w 1232"/>
                <a:gd name="T3" fmla="*/ 0 h 1248"/>
                <a:gd name="T4" fmla="*/ 1168 w 1232"/>
                <a:gd name="T5" fmla="*/ 0 h 1248"/>
                <a:gd name="T6" fmla="*/ 1232 w 1232"/>
                <a:gd name="T7" fmla="*/ 64 h 1248"/>
                <a:gd name="T8" fmla="*/ 1232 w 1232"/>
                <a:gd name="T9" fmla="*/ 1184 h 1248"/>
                <a:gd name="T10" fmla="*/ 1168 w 1232"/>
                <a:gd name="T11" fmla="*/ 1248 h 1248"/>
                <a:gd name="T12" fmla="*/ 64 w 1232"/>
                <a:gd name="T13" fmla="*/ 1248 h 1248"/>
                <a:gd name="T14" fmla="*/ 0 w 1232"/>
                <a:gd name="T15" fmla="*/ 1184 h 1248"/>
                <a:gd name="T16" fmla="*/ 0 w 1232"/>
                <a:gd name="T17" fmla="*/ 64 h 1248"/>
                <a:gd name="T18" fmla="*/ 128 w 1232"/>
                <a:gd name="T19" fmla="*/ 1184 h 1248"/>
                <a:gd name="T20" fmla="*/ 64 w 1232"/>
                <a:gd name="T21" fmla="*/ 1120 h 1248"/>
                <a:gd name="T22" fmla="*/ 1168 w 1232"/>
                <a:gd name="T23" fmla="*/ 1120 h 1248"/>
                <a:gd name="T24" fmla="*/ 1104 w 1232"/>
                <a:gd name="T25" fmla="*/ 1184 h 1248"/>
                <a:gd name="T26" fmla="*/ 1104 w 1232"/>
                <a:gd name="T27" fmla="*/ 64 h 1248"/>
                <a:gd name="T28" fmla="*/ 1168 w 1232"/>
                <a:gd name="T29" fmla="*/ 128 h 1248"/>
                <a:gd name="T30" fmla="*/ 64 w 1232"/>
                <a:gd name="T31" fmla="*/ 128 h 1248"/>
                <a:gd name="T32" fmla="*/ 128 w 1232"/>
                <a:gd name="T33" fmla="*/ 64 h 1248"/>
                <a:gd name="T34" fmla="*/ 128 w 1232"/>
                <a:gd name="T35" fmla="*/ 1184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48">
                  <a:moveTo>
                    <a:pt x="0" y="64"/>
                  </a:moveTo>
                  <a:cubicBezTo>
                    <a:pt x="0" y="29"/>
                    <a:pt x="29" y="0"/>
                    <a:pt x="64" y="0"/>
                  </a:cubicBezTo>
                  <a:lnTo>
                    <a:pt x="1168" y="0"/>
                  </a:lnTo>
                  <a:cubicBezTo>
                    <a:pt x="1204" y="0"/>
                    <a:pt x="1232" y="29"/>
                    <a:pt x="1232" y="64"/>
                  </a:cubicBezTo>
                  <a:lnTo>
                    <a:pt x="1232" y="1184"/>
                  </a:lnTo>
                  <a:cubicBezTo>
                    <a:pt x="1232" y="1220"/>
                    <a:pt x="1204" y="1248"/>
                    <a:pt x="1168" y="1248"/>
                  </a:cubicBezTo>
                  <a:lnTo>
                    <a:pt x="64" y="1248"/>
                  </a:lnTo>
                  <a:cubicBezTo>
                    <a:pt x="29" y="1248"/>
                    <a:pt x="0" y="1220"/>
                    <a:pt x="0" y="1184"/>
                  </a:cubicBezTo>
                  <a:lnTo>
                    <a:pt x="0" y="64"/>
                  </a:lnTo>
                  <a:close/>
                  <a:moveTo>
                    <a:pt x="128" y="1184"/>
                  </a:moveTo>
                  <a:lnTo>
                    <a:pt x="64" y="1120"/>
                  </a:lnTo>
                  <a:lnTo>
                    <a:pt x="1168" y="1120"/>
                  </a:lnTo>
                  <a:lnTo>
                    <a:pt x="1104" y="1184"/>
                  </a:lnTo>
                  <a:lnTo>
                    <a:pt x="1104" y="64"/>
                  </a:lnTo>
                  <a:lnTo>
                    <a:pt x="1168" y="128"/>
                  </a:lnTo>
                  <a:lnTo>
                    <a:pt x="64" y="128"/>
                  </a:lnTo>
                  <a:lnTo>
                    <a:pt x="128" y="64"/>
                  </a:lnTo>
                  <a:lnTo>
                    <a:pt x="128" y="1184"/>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33" name="Rectangle 201"/>
            <p:cNvSpPr>
              <a:spLocks noChangeArrowheads="1"/>
            </p:cNvSpPr>
            <p:nvPr/>
          </p:nvSpPr>
          <p:spPr bwMode="auto">
            <a:xfrm>
              <a:off x="1381" y="1578"/>
              <a:ext cx="57" cy="5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sp>
          <p:nvSpPr>
            <p:cNvPr id="3234" name="Freeform 202"/>
            <p:cNvSpPr>
              <a:spLocks noEditPoints="1"/>
            </p:cNvSpPr>
            <p:nvPr/>
          </p:nvSpPr>
          <p:spPr bwMode="auto">
            <a:xfrm>
              <a:off x="1378" y="1575"/>
              <a:ext cx="64" cy="64"/>
            </a:xfrm>
            <a:custGeom>
              <a:avLst/>
              <a:gdLst>
                <a:gd name="T0" fmla="*/ 0 w 1232"/>
                <a:gd name="T1" fmla="*/ 64 h 1232"/>
                <a:gd name="T2" fmla="*/ 64 w 1232"/>
                <a:gd name="T3" fmla="*/ 0 h 1232"/>
                <a:gd name="T4" fmla="*/ 1168 w 1232"/>
                <a:gd name="T5" fmla="*/ 0 h 1232"/>
                <a:gd name="T6" fmla="*/ 1232 w 1232"/>
                <a:gd name="T7" fmla="*/ 64 h 1232"/>
                <a:gd name="T8" fmla="*/ 1232 w 1232"/>
                <a:gd name="T9" fmla="*/ 1168 h 1232"/>
                <a:gd name="T10" fmla="*/ 1168 w 1232"/>
                <a:gd name="T11" fmla="*/ 1232 h 1232"/>
                <a:gd name="T12" fmla="*/ 64 w 1232"/>
                <a:gd name="T13" fmla="*/ 1232 h 1232"/>
                <a:gd name="T14" fmla="*/ 0 w 1232"/>
                <a:gd name="T15" fmla="*/ 1168 h 1232"/>
                <a:gd name="T16" fmla="*/ 0 w 1232"/>
                <a:gd name="T17" fmla="*/ 64 h 1232"/>
                <a:gd name="T18" fmla="*/ 128 w 1232"/>
                <a:gd name="T19" fmla="*/ 1168 h 1232"/>
                <a:gd name="T20" fmla="*/ 64 w 1232"/>
                <a:gd name="T21" fmla="*/ 1104 h 1232"/>
                <a:gd name="T22" fmla="*/ 1168 w 1232"/>
                <a:gd name="T23" fmla="*/ 1104 h 1232"/>
                <a:gd name="T24" fmla="*/ 1104 w 1232"/>
                <a:gd name="T25" fmla="*/ 1168 h 1232"/>
                <a:gd name="T26" fmla="*/ 1104 w 1232"/>
                <a:gd name="T27" fmla="*/ 64 h 1232"/>
                <a:gd name="T28" fmla="*/ 1168 w 1232"/>
                <a:gd name="T29" fmla="*/ 128 h 1232"/>
                <a:gd name="T30" fmla="*/ 64 w 1232"/>
                <a:gd name="T31" fmla="*/ 128 h 1232"/>
                <a:gd name="T32" fmla="*/ 128 w 1232"/>
                <a:gd name="T33" fmla="*/ 64 h 1232"/>
                <a:gd name="T34" fmla="*/ 128 w 1232"/>
                <a:gd name="T35" fmla="*/ 1168 h 1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2" h="1232">
                  <a:moveTo>
                    <a:pt x="0" y="64"/>
                  </a:moveTo>
                  <a:cubicBezTo>
                    <a:pt x="0" y="29"/>
                    <a:pt x="29" y="0"/>
                    <a:pt x="64" y="0"/>
                  </a:cubicBezTo>
                  <a:lnTo>
                    <a:pt x="1168" y="0"/>
                  </a:lnTo>
                  <a:cubicBezTo>
                    <a:pt x="1204" y="0"/>
                    <a:pt x="1232" y="29"/>
                    <a:pt x="1232" y="64"/>
                  </a:cubicBezTo>
                  <a:lnTo>
                    <a:pt x="1232" y="1168"/>
                  </a:lnTo>
                  <a:cubicBezTo>
                    <a:pt x="1232" y="1204"/>
                    <a:pt x="1204" y="1232"/>
                    <a:pt x="1168" y="1232"/>
                  </a:cubicBezTo>
                  <a:lnTo>
                    <a:pt x="64" y="1232"/>
                  </a:lnTo>
                  <a:cubicBezTo>
                    <a:pt x="29" y="1232"/>
                    <a:pt x="0" y="1204"/>
                    <a:pt x="0" y="1168"/>
                  </a:cubicBezTo>
                  <a:lnTo>
                    <a:pt x="0" y="64"/>
                  </a:lnTo>
                  <a:close/>
                  <a:moveTo>
                    <a:pt x="128" y="1168"/>
                  </a:moveTo>
                  <a:lnTo>
                    <a:pt x="64" y="1104"/>
                  </a:lnTo>
                  <a:lnTo>
                    <a:pt x="1168" y="1104"/>
                  </a:lnTo>
                  <a:lnTo>
                    <a:pt x="1104" y="1168"/>
                  </a:lnTo>
                  <a:lnTo>
                    <a:pt x="1104" y="64"/>
                  </a:lnTo>
                  <a:lnTo>
                    <a:pt x="1168" y="128"/>
                  </a:lnTo>
                  <a:lnTo>
                    <a:pt x="64" y="128"/>
                  </a:lnTo>
                  <a:lnTo>
                    <a:pt x="128" y="64"/>
                  </a:lnTo>
                  <a:lnTo>
                    <a:pt x="128" y="1168"/>
                  </a:lnTo>
                  <a:close/>
                </a:path>
              </a:pathLst>
            </a:custGeom>
            <a:solidFill>
              <a:srgbClr val="D6D6D6"/>
            </a:solidFill>
            <a:ln w="0" cap="flat">
              <a:solidFill>
                <a:srgbClr val="D6D6D6"/>
              </a:solidFill>
              <a:prstDash val="solid"/>
              <a:round/>
              <a:headEnd/>
              <a:tailEnd/>
            </a:ln>
          </p:spPr>
          <p:txBody>
            <a:bodyPr vert="horz" wrap="square" lIns="68580" tIns="34290" rIns="68580" bIns="3429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a:ln>
                  <a:noFill/>
                </a:ln>
                <a:solidFill>
                  <a:prstClr val="black"/>
                </a:solidFill>
                <a:effectLst/>
                <a:uLnTx/>
                <a:uFillTx/>
                <a:latin typeface="Intel Clear"/>
                <a:ea typeface="+mn-ea"/>
                <a:cs typeface="+mn-cs"/>
              </a:endParaRPr>
            </a:p>
          </p:txBody>
        </p:sp>
      </p:grpSp>
      <p:cxnSp>
        <p:nvCxnSpPr>
          <p:cNvPr id="3235" name="Straight Arrow Connector 3234"/>
          <p:cNvCxnSpPr>
            <a:endCxn id="3140" idx="15"/>
          </p:cNvCxnSpPr>
          <p:nvPr/>
        </p:nvCxnSpPr>
        <p:spPr>
          <a:xfrm>
            <a:off x="2193119" y="2450701"/>
            <a:ext cx="205584" cy="779"/>
          </a:xfrm>
          <a:prstGeom prst="straightConnector1">
            <a:avLst/>
          </a:prstGeom>
          <a:ln w="19050">
            <a:solidFill>
              <a:schemeClr val="tx2"/>
            </a:solidFill>
            <a:tailEnd type="triangle" w="sm" len="med"/>
          </a:ln>
          <a:effectLst/>
        </p:spPr>
        <p:style>
          <a:lnRef idx="2">
            <a:schemeClr val="accent1"/>
          </a:lnRef>
          <a:fillRef idx="0">
            <a:schemeClr val="accent1"/>
          </a:fillRef>
          <a:effectRef idx="1">
            <a:schemeClr val="accent1"/>
          </a:effectRef>
          <a:fontRef idx="minor">
            <a:schemeClr val="tx1"/>
          </a:fontRef>
        </p:style>
      </p:cxnSp>
      <p:sp>
        <p:nvSpPr>
          <p:cNvPr id="3236" name="TextBox 3235"/>
          <p:cNvSpPr txBox="1"/>
          <p:nvPr/>
        </p:nvSpPr>
        <p:spPr>
          <a:xfrm>
            <a:off x="1456740" y="2236113"/>
            <a:ext cx="177842" cy="169277"/>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a:t>
            </a:r>
            <a:endPar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endParaRPr>
          </a:p>
        </p:txBody>
      </p:sp>
      <p:sp>
        <p:nvSpPr>
          <p:cNvPr id="3237" name="TextBox 3236"/>
          <p:cNvSpPr txBox="1"/>
          <p:nvPr/>
        </p:nvSpPr>
        <p:spPr>
          <a:xfrm>
            <a:off x="975535" y="2583620"/>
            <a:ext cx="646376" cy="161583"/>
          </a:xfrm>
          <a:prstGeom prst="rect">
            <a:avLst/>
          </a:prstGeom>
          <a:noFill/>
        </p:spPr>
        <p:txBody>
          <a:bodyPr wrap="square" lIns="0" tIns="0" rIns="0" bIns="0"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003C71"/>
                </a:solidFill>
                <a:effectLst/>
                <a:uLnTx/>
                <a:uFillTx/>
                <a:latin typeface="Neo Sans Intel"/>
                <a:ea typeface="+mn-ea"/>
                <a:cs typeface="Neo Sans Intel"/>
              </a:rPr>
              <a:t>Append</a:t>
            </a:r>
            <a:endParaRPr kumimoji="0" lang="en-US" sz="1050" b="0" i="1" u="none" strike="noStrike" kern="1200" cap="none" spc="0" normalizeH="0" baseline="-25000" noProof="0" dirty="0">
              <a:ln>
                <a:noFill/>
              </a:ln>
              <a:solidFill>
                <a:srgbClr val="003C71"/>
              </a:solidFill>
              <a:effectLst/>
              <a:uLnTx/>
              <a:uFillTx/>
              <a:latin typeface="Neo Sans Intel"/>
              <a:ea typeface="+mn-ea"/>
              <a:cs typeface="Neo Sans Intel"/>
            </a:endParaRPr>
          </a:p>
        </p:txBody>
      </p:sp>
      <p:sp>
        <p:nvSpPr>
          <p:cNvPr id="3238" name="TextBox 3237"/>
          <p:cNvSpPr txBox="1"/>
          <p:nvPr/>
        </p:nvSpPr>
        <p:spPr>
          <a:xfrm>
            <a:off x="1018470" y="3189457"/>
            <a:ext cx="1409690" cy="261610"/>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R = F(D</a:t>
            </a:r>
            <a:r>
              <a:rPr kumimoji="0" lang="en-US" sz="1100" b="0" i="0" u="none" strike="noStrike" kern="1200" cap="none" spc="0" normalizeH="0" baseline="-25000" noProof="0" dirty="0">
                <a:ln>
                  <a:noFill/>
                </a:ln>
                <a:solidFill>
                  <a:srgbClr val="003C71"/>
                </a:solidFill>
                <a:effectLst/>
                <a:uLnTx/>
                <a:uFillTx/>
                <a:latin typeface="Neo Sans Intel"/>
                <a:ea typeface="+mn-ea"/>
                <a:cs typeface="Neo Sans Intel"/>
              </a:rPr>
              <a:t>1</a:t>
            </a: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a:t>
            </a:r>
            <a:r>
              <a:rPr kumimoji="0" lang="en-US" sz="1100" b="0" i="0" u="none" strike="noStrike" kern="1200" cap="none" spc="0" normalizeH="0" baseline="0" noProof="0" dirty="0" err="1">
                <a:ln>
                  <a:noFill/>
                </a:ln>
                <a:solidFill>
                  <a:srgbClr val="003C71"/>
                </a:solidFill>
                <a:effectLst/>
                <a:uLnTx/>
                <a:uFillTx/>
                <a:latin typeface="Neo Sans Intel"/>
                <a:ea typeface="+mn-ea"/>
                <a:cs typeface="Neo Sans Intel"/>
              </a:rPr>
              <a:t>D</a:t>
            </a:r>
            <a:r>
              <a:rPr kumimoji="0" lang="en-US" sz="1100" b="0" i="0" u="none" strike="noStrike" kern="1200" cap="none" spc="0" normalizeH="0" baseline="-25000" noProof="0" dirty="0" err="1">
                <a:ln>
                  <a:noFill/>
                </a:ln>
                <a:solidFill>
                  <a:srgbClr val="003C71"/>
                </a:solidFill>
                <a:effectLst/>
                <a:uLnTx/>
                <a:uFillTx/>
                <a:latin typeface="Neo Sans Intel"/>
                <a:ea typeface="+mn-ea"/>
                <a:cs typeface="Neo Sans Intel"/>
              </a:rPr>
              <a:t>k</a:t>
            </a:r>
            <a:r>
              <a:rPr kumimoji="0" lang="en-US" sz="1100" b="0" i="0" u="none" strike="noStrike" kern="1200" cap="none" spc="0" normalizeH="0" baseline="0" noProof="0" dirty="0">
                <a:ln>
                  <a:noFill/>
                </a:ln>
                <a:solidFill>
                  <a:srgbClr val="003C71"/>
                </a:solidFill>
                <a:effectLst/>
                <a:uLnTx/>
                <a:uFillTx/>
                <a:latin typeface="Neo Sans Intel"/>
                <a:ea typeface="+mn-ea"/>
                <a:cs typeface="Neo Sans Intel"/>
              </a:rPr>
              <a:t>)</a:t>
            </a:r>
          </a:p>
        </p:txBody>
      </p:sp>
      <p:sp>
        <p:nvSpPr>
          <p:cNvPr id="2429" name="Title 1"/>
          <p:cNvSpPr txBox="1">
            <a:spLocks/>
          </p:cNvSpPr>
          <p:nvPr/>
        </p:nvSpPr>
        <p:spPr>
          <a:xfrm>
            <a:off x="342900" y="68580"/>
            <a:ext cx="8757606" cy="86868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3600" b="0" i="0" kern="1200" baseline="0">
                <a:solidFill>
                  <a:srgbClr val="003C69"/>
                </a:solidFill>
                <a:latin typeface="Intel Clear Pro Bold" panose="020B0804020202060201" pitchFamily="34" charset="0"/>
                <a:ea typeface="Intel Clear Pro Bold" panose="020B0804020202060201" pitchFamily="34" charset="0"/>
                <a:cs typeface="Intel Clear Pro Bold" panose="020B0804020202060201"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2800" b="0" i="0" u="none" strike="noStrike" kern="1200" cap="none" spc="-20" normalizeH="0" baseline="0" noProof="0" dirty="0">
                <a:ln>
                  <a:noFill/>
                </a:ln>
                <a:solidFill>
                  <a:srgbClr val="003C69"/>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Processing Modes</a:t>
            </a:r>
            <a:endParaRPr kumimoji="0" lang="en-US" sz="1400" b="0" i="0" u="none" strike="noStrike" kern="1200" cap="none" spc="0" normalizeH="0" baseline="0" noProof="0" dirty="0">
              <a:ln>
                <a:noFill/>
              </a:ln>
              <a:solidFill>
                <a:srgbClr val="0071C5"/>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endParaRPr>
          </a:p>
        </p:txBody>
      </p:sp>
      <p:sp>
        <p:nvSpPr>
          <p:cNvPr id="1623" name="Rectangle 1622"/>
          <p:cNvSpPr/>
          <p:nvPr/>
        </p:nvSpPr>
        <p:spPr>
          <a:xfrm>
            <a:off x="238963" y="3811109"/>
            <a:ext cx="2902107" cy="21544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Lucida Console" panose="020B0609040504020204" pitchFamily="49" charset="0"/>
                <a:ea typeface="+mn-ea"/>
                <a:cs typeface="Courier New" panose="02070309020205020404" pitchFamily="49" charset="0"/>
              </a:rPr>
              <a:t>d4p.kmeans_init(10, method="</a:t>
            </a:r>
            <a:r>
              <a:rPr kumimoji="0" lang="en-US" sz="800" b="0" i="0" u="none" strike="noStrike" kern="1200" cap="none" spc="0" normalizeH="0" baseline="0" noProof="0" dirty="0" err="1">
                <a:ln>
                  <a:noFill/>
                </a:ln>
                <a:solidFill>
                  <a:prstClr val="black"/>
                </a:solidFill>
                <a:effectLst/>
                <a:uLnTx/>
                <a:uFillTx/>
                <a:latin typeface="Lucida Console" panose="020B0609040504020204" pitchFamily="49" charset="0"/>
                <a:ea typeface="+mn-ea"/>
                <a:cs typeface="Courier New" panose="02070309020205020404" pitchFamily="49" charset="0"/>
              </a:rPr>
              <a:t>plusPlusDense</a:t>
            </a:r>
            <a:r>
              <a:rPr kumimoji="0" lang="en-US" sz="800" b="0" i="0" u="none" strike="noStrike" kern="1200" cap="none" spc="0" normalizeH="0" baseline="0" noProof="0" dirty="0">
                <a:ln>
                  <a:noFill/>
                </a:ln>
                <a:solidFill>
                  <a:prstClr val="black"/>
                </a:solidFill>
                <a:effectLst/>
                <a:uLnTx/>
                <a:uFillTx/>
                <a:latin typeface="Lucida Console" panose="020B0609040504020204" pitchFamily="49" charset="0"/>
                <a:ea typeface="+mn-ea"/>
                <a:cs typeface="Courier New" panose="02070309020205020404" pitchFamily="49" charset="0"/>
              </a:rPr>
              <a:t>")</a:t>
            </a:r>
          </a:p>
        </p:txBody>
      </p:sp>
      <p:cxnSp>
        <p:nvCxnSpPr>
          <p:cNvPr id="1625" name="Straight Connector 1624"/>
          <p:cNvCxnSpPr/>
          <p:nvPr/>
        </p:nvCxnSpPr>
        <p:spPr>
          <a:xfrm>
            <a:off x="3194685" y="1031309"/>
            <a:ext cx="31399" cy="3523546"/>
          </a:xfrm>
          <a:prstGeom prst="line">
            <a:avLst/>
          </a:prstGeom>
          <a:ln w="3175">
            <a:solidFill>
              <a:schemeClr val="tx2"/>
            </a:solidFill>
          </a:ln>
          <a:effectLst/>
        </p:spPr>
        <p:style>
          <a:lnRef idx="2">
            <a:schemeClr val="accent1"/>
          </a:lnRef>
          <a:fillRef idx="0">
            <a:schemeClr val="accent1"/>
          </a:fillRef>
          <a:effectRef idx="1">
            <a:schemeClr val="accent1"/>
          </a:effectRef>
          <a:fontRef idx="minor">
            <a:schemeClr val="tx1"/>
          </a:fontRef>
        </p:style>
      </p:cxnSp>
      <p:cxnSp>
        <p:nvCxnSpPr>
          <p:cNvPr id="3239" name="Straight Connector 3238"/>
          <p:cNvCxnSpPr/>
          <p:nvPr/>
        </p:nvCxnSpPr>
        <p:spPr>
          <a:xfrm>
            <a:off x="6080797" y="1036422"/>
            <a:ext cx="31399" cy="3523546"/>
          </a:xfrm>
          <a:prstGeom prst="line">
            <a:avLst/>
          </a:prstGeom>
          <a:ln w="3175">
            <a:solidFill>
              <a:schemeClr val="tx2"/>
            </a:solidFill>
          </a:ln>
          <a:effectLst/>
        </p:spPr>
        <p:style>
          <a:lnRef idx="2">
            <a:schemeClr val="accent1"/>
          </a:lnRef>
          <a:fillRef idx="0">
            <a:schemeClr val="accent1"/>
          </a:fillRef>
          <a:effectRef idx="1">
            <a:schemeClr val="accent1"/>
          </a:effectRef>
          <a:fontRef idx="minor">
            <a:schemeClr val="tx1"/>
          </a:fontRef>
        </p:style>
      </p:cxnSp>
      <p:sp>
        <p:nvSpPr>
          <p:cNvPr id="3240" name="Rectangle 3239"/>
          <p:cNvSpPr/>
          <p:nvPr/>
        </p:nvSpPr>
        <p:spPr>
          <a:xfrm>
            <a:off x="3258884" y="3781490"/>
            <a:ext cx="2902107" cy="33855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Lucida Console" panose="020B0609040504020204" pitchFamily="49" charset="0"/>
                <a:ea typeface="+mn-ea"/>
                <a:cs typeface="Courier New" panose="02070309020205020404" pitchFamily="49" charset="0"/>
              </a:rPr>
              <a:t>d4p.kmeans_init(10, method="</a:t>
            </a:r>
            <a:r>
              <a:rPr kumimoji="0" lang="en-US" sz="800" b="0" i="0" u="none" strike="noStrike" kern="1200" cap="none" spc="0" normalizeH="0" baseline="0" noProof="0" dirty="0" err="1">
                <a:ln>
                  <a:noFill/>
                </a:ln>
                <a:solidFill>
                  <a:prstClr val="black"/>
                </a:solidFill>
                <a:effectLst/>
                <a:uLnTx/>
                <a:uFillTx/>
                <a:latin typeface="Lucida Console" panose="020B0609040504020204" pitchFamily="49" charset="0"/>
                <a:ea typeface="+mn-ea"/>
                <a:cs typeface="Courier New" panose="02070309020205020404" pitchFamily="49" charset="0"/>
              </a:rPr>
              <a:t>plusPlusDense</a:t>
            </a:r>
            <a:r>
              <a:rPr kumimoji="0" lang="en-US" sz="800" b="0" i="0" u="none" strike="noStrike" kern="1200" cap="none" spc="0" normalizeH="0" baseline="0" noProof="0" dirty="0">
                <a:ln>
                  <a:noFill/>
                </a:ln>
                <a:solidFill>
                  <a:prstClr val="black"/>
                </a:solidFill>
                <a:effectLst/>
                <a:uLnTx/>
                <a:uFillTx/>
                <a:latin typeface="Lucida Console" panose="020B0609040504020204" pitchFamily="49" charset="0"/>
                <a:ea typeface="+mn-ea"/>
                <a:cs typeface="Courier New" panose="02070309020205020404" pitchFamily="49" charset="0"/>
              </a:rPr>
              <a:t>“, </a:t>
            </a:r>
            <a:r>
              <a:rPr kumimoji="0" lang="en-US" sz="800" b="0" i="0" u="none" strike="noStrike" kern="1200" cap="none" spc="0" normalizeH="0" baseline="0" noProof="0" dirty="0">
                <a:ln>
                  <a:noFill/>
                </a:ln>
                <a:solidFill>
                  <a:srgbClr val="FF0000"/>
                </a:solidFill>
                <a:effectLst/>
                <a:uLnTx/>
                <a:uFillTx/>
                <a:latin typeface="Lucida Console" panose="020B0609040504020204" pitchFamily="49" charset="0"/>
                <a:ea typeface="+mn-ea"/>
                <a:cs typeface="Courier New" panose="02070309020205020404" pitchFamily="49" charset="0"/>
              </a:rPr>
              <a:t>distributed=“True”</a:t>
            </a:r>
            <a:r>
              <a:rPr kumimoji="0" lang="en-US" sz="800" b="0" i="0" u="none" strike="noStrike" kern="1200" cap="none" spc="0" normalizeH="0" baseline="0" noProof="0" dirty="0">
                <a:ln>
                  <a:noFill/>
                </a:ln>
                <a:solidFill>
                  <a:prstClr val="black"/>
                </a:solidFill>
                <a:effectLst/>
                <a:uLnTx/>
                <a:uFillTx/>
                <a:latin typeface="Lucida Console" panose="020B0609040504020204" pitchFamily="49" charset="0"/>
                <a:ea typeface="+mn-ea"/>
                <a:cs typeface="Courier New" panose="02070309020205020404" pitchFamily="49" charset="0"/>
              </a:rPr>
              <a:t>)</a:t>
            </a:r>
          </a:p>
        </p:txBody>
      </p:sp>
      <p:sp>
        <p:nvSpPr>
          <p:cNvPr id="3241" name="Rectangle 3240"/>
          <p:cNvSpPr/>
          <p:nvPr/>
        </p:nvSpPr>
        <p:spPr>
          <a:xfrm>
            <a:off x="6165811" y="3792305"/>
            <a:ext cx="2902107" cy="338554"/>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Lucida Console" panose="020B0609040504020204" pitchFamily="49" charset="0"/>
                <a:ea typeface="+mn-ea"/>
                <a:cs typeface="Courier New" panose="02070309020205020404" pitchFamily="49" charset="0"/>
              </a:rPr>
              <a:t>d4p.kmeans_init(10, method="</a:t>
            </a:r>
            <a:r>
              <a:rPr kumimoji="0" lang="en-US" sz="800" b="0" i="0" u="none" strike="noStrike" kern="1200" cap="none" spc="0" normalizeH="0" baseline="0" noProof="0" dirty="0" err="1">
                <a:ln>
                  <a:noFill/>
                </a:ln>
                <a:solidFill>
                  <a:prstClr val="black"/>
                </a:solidFill>
                <a:effectLst/>
                <a:uLnTx/>
                <a:uFillTx/>
                <a:latin typeface="Lucida Console" panose="020B0609040504020204" pitchFamily="49" charset="0"/>
                <a:ea typeface="+mn-ea"/>
                <a:cs typeface="Courier New" panose="02070309020205020404" pitchFamily="49" charset="0"/>
              </a:rPr>
              <a:t>plusPlusDense</a:t>
            </a:r>
            <a:r>
              <a:rPr kumimoji="0" lang="en-US" sz="800" b="0" i="0" u="none" strike="noStrike" kern="1200" cap="none" spc="0" normalizeH="0" baseline="0" noProof="0" dirty="0">
                <a:ln>
                  <a:noFill/>
                </a:ln>
                <a:solidFill>
                  <a:prstClr val="black"/>
                </a:solidFill>
                <a:effectLst/>
                <a:uLnTx/>
                <a:uFillTx/>
                <a:latin typeface="Lucida Console" panose="020B0609040504020204" pitchFamily="49" charset="0"/>
                <a:ea typeface="+mn-ea"/>
                <a:cs typeface="Courier New" panose="02070309020205020404" pitchFamily="49" charset="0"/>
              </a:rPr>
              <a:t>“, </a:t>
            </a:r>
            <a:r>
              <a:rPr kumimoji="0" lang="en-US" sz="800" b="0" i="0" u="none" strike="noStrike" kern="1200" cap="none" spc="0" normalizeH="0" baseline="0" noProof="0" dirty="0">
                <a:ln>
                  <a:noFill/>
                </a:ln>
                <a:solidFill>
                  <a:srgbClr val="FF0000"/>
                </a:solidFill>
                <a:effectLst/>
                <a:uLnTx/>
                <a:uFillTx/>
                <a:latin typeface="Lucida Console" panose="020B0609040504020204" pitchFamily="49" charset="0"/>
                <a:ea typeface="+mn-ea"/>
                <a:cs typeface="Courier New" panose="02070309020205020404" pitchFamily="49" charset="0"/>
              </a:rPr>
              <a:t>streaming=“True”</a:t>
            </a:r>
            <a:r>
              <a:rPr kumimoji="0" lang="en-US" sz="800" b="0" i="0" u="none" strike="noStrike" kern="1200" cap="none" spc="0" normalizeH="0" baseline="0" noProof="0" dirty="0">
                <a:ln>
                  <a:noFill/>
                </a:ln>
                <a:effectLst/>
                <a:uLnTx/>
                <a:uFillTx/>
                <a:latin typeface="Lucida Console" panose="020B0609040504020204" pitchFamily="49" charset="0"/>
                <a:ea typeface="+mn-ea"/>
                <a:cs typeface="Courier New" panose="02070309020205020404" pitchFamily="49" charset="0"/>
              </a:rPr>
              <a:t>)</a:t>
            </a:r>
          </a:p>
        </p:txBody>
      </p:sp>
    </p:spTree>
    <p:custDataLst>
      <p:tags r:id="rId1"/>
    </p:custDataLst>
    <p:extLst>
      <p:ext uri="{BB962C8B-B14F-4D97-AF65-F5344CB8AC3E}">
        <p14:creationId xmlns:p14="http://schemas.microsoft.com/office/powerpoint/2010/main" val="342992777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85132" y="133389"/>
            <a:ext cx="8229600" cy="523220"/>
          </a:xfrm>
        </p:spPr>
        <p:txBody>
          <a:bodyPr/>
          <a:lstStyle/>
          <a:p>
            <a:r>
              <a:rPr lang="en-US" dirty="0"/>
              <a:t>Intel optimizations for Scikit-Learn*</a:t>
            </a:r>
            <a:endParaRPr lang="ru-RU" dirty="0"/>
          </a:p>
        </p:txBody>
      </p:sp>
      <p:grpSp>
        <p:nvGrpSpPr>
          <p:cNvPr id="18" name="Group 17"/>
          <p:cNvGrpSpPr/>
          <p:nvPr/>
        </p:nvGrpSpPr>
        <p:grpSpPr>
          <a:xfrm>
            <a:off x="6626322" y="1159668"/>
            <a:ext cx="2375419" cy="2995614"/>
            <a:chOff x="4962944" y="1177528"/>
            <a:chExt cx="2375419" cy="2888784"/>
          </a:xfrm>
        </p:grpSpPr>
        <p:sp>
          <p:nvSpPr>
            <p:cNvPr id="19" name="Rectangle 18">
              <a:extLst>
                <a:ext uri="{FF2B5EF4-FFF2-40B4-BE49-F238E27FC236}">
                  <a16:creationId xmlns:a16="http://schemas.microsoft.com/office/drawing/2014/main" id="{089FE27B-0E2F-4961-A210-8595B9889056}"/>
                </a:ext>
              </a:extLst>
            </p:cNvPr>
            <p:cNvSpPr/>
            <p:nvPr/>
          </p:nvSpPr>
          <p:spPr>
            <a:xfrm>
              <a:off x="4962944" y="1177528"/>
              <a:ext cx="2375419" cy="288878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100" b="0" i="0" u="none" strike="noStrike" kern="1200" cap="none" spc="0" normalizeH="0" baseline="0" noProof="0">
                <a:ln>
                  <a:noFill/>
                </a:ln>
                <a:solidFill>
                  <a:prstClr val="white"/>
                </a:solidFill>
                <a:effectLst/>
                <a:uLnTx/>
                <a:uFillTx/>
                <a:latin typeface="Intel Clear"/>
                <a:ea typeface="+mn-ea"/>
                <a:cs typeface="+mn-cs"/>
              </a:endParaRPr>
            </a:p>
          </p:txBody>
        </p:sp>
        <p:sp>
          <p:nvSpPr>
            <p:cNvPr id="20" name="Rectangle 19">
              <a:extLst>
                <a:ext uri="{FF2B5EF4-FFF2-40B4-BE49-F238E27FC236}">
                  <a16:creationId xmlns:a16="http://schemas.microsoft.com/office/drawing/2014/main" id="{56155570-2CC8-4611-A958-A852800CB0FE}"/>
                </a:ext>
              </a:extLst>
            </p:cNvPr>
            <p:cNvSpPr/>
            <p:nvPr/>
          </p:nvSpPr>
          <p:spPr>
            <a:xfrm>
              <a:off x="5089257" y="1356363"/>
              <a:ext cx="2093553" cy="646331"/>
            </a:xfrm>
            <a:prstGeom prst="rect">
              <a:avLst/>
            </a:prstGeom>
            <a:ln>
              <a:solidFill>
                <a:schemeClr val="tx1">
                  <a:lumMod val="85000"/>
                  <a:lumOff val="15000"/>
                </a:schemeClr>
              </a:solidFill>
            </a:ln>
          </p:spPr>
          <p:txBody>
            <a:bodyPr wrap="square" lIns="0" rIns="0">
              <a:spAutoFit/>
            </a:bodyPr>
            <a:lstStyle/>
            <a:p>
              <a:pPr marL="0" marR="0" lvl="0" indent="0" algn="ctr" defTabSz="685800" rtl="0" eaLnBrk="1" fontAlgn="auto" latinLnBrk="0" hangingPunct="1">
                <a:lnSpc>
                  <a:spcPct val="100000"/>
                </a:lnSpc>
                <a:spcBef>
                  <a:spcPts val="0"/>
                </a:spcBef>
                <a:spcAft>
                  <a:spcPts val="675"/>
                </a:spcAft>
                <a:buClrTx/>
                <a:buSzTx/>
                <a:buFontTx/>
                <a:buNone/>
                <a:tabLst/>
                <a:defRPr/>
              </a:pPr>
              <a:r>
                <a:rPr kumimoji="0" lang="en-US" sz="1800" b="0" i="0" u="none" strike="noStrike" kern="1200" cap="none" spc="0" normalizeH="0" baseline="0" noProof="0" dirty="0">
                  <a:ln>
                    <a:noFill/>
                  </a:ln>
                  <a:solidFill>
                    <a:srgbClr val="003C71"/>
                  </a:solidFill>
                  <a:effectLst/>
                  <a:uLnTx/>
                  <a:uFillTx/>
                  <a:latin typeface="Intel Clear"/>
                  <a:ea typeface="Intel Clear Light" panose="020B0404020203020204" pitchFamily="34" charset="0"/>
                  <a:cs typeface="Intel Clear Light" panose="020B0404020203020204" pitchFamily="34" charset="0"/>
                </a:rPr>
                <a:t>Same Code, </a:t>
              </a:r>
              <a:br>
                <a:rPr kumimoji="0" lang="en-US" sz="1800" b="0" i="0" u="none" strike="noStrike" kern="1200" cap="none" spc="0" normalizeH="0" baseline="0" noProof="0" dirty="0">
                  <a:ln>
                    <a:noFill/>
                  </a:ln>
                  <a:solidFill>
                    <a:srgbClr val="003C71"/>
                  </a:solidFill>
                  <a:effectLst/>
                  <a:uLnTx/>
                  <a:uFillTx/>
                  <a:latin typeface="Intel Clear"/>
                  <a:ea typeface="Intel Clear Light" panose="020B0404020203020204" pitchFamily="34" charset="0"/>
                  <a:cs typeface="Intel Clear Light" panose="020B0404020203020204" pitchFamily="34" charset="0"/>
                </a:rPr>
              </a:br>
              <a:r>
                <a:rPr kumimoji="0" lang="en-US" sz="1800" b="0" i="0" u="none" strike="noStrike" kern="1200" cap="none" spc="0" normalizeH="0" baseline="0" noProof="0" dirty="0">
                  <a:ln>
                    <a:noFill/>
                  </a:ln>
                  <a:solidFill>
                    <a:srgbClr val="003C71"/>
                  </a:solidFill>
                  <a:effectLst/>
                  <a:uLnTx/>
                  <a:uFillTx/>
                  <a:latin typeface="Intel Clear"/>
                  <a:ea typeface="Intel Clear Light" panose="020B0404020203020204" pitchFamily="34" charset="0"/>
                  <a:cs typeface="Intel Clear Light" panose="020B0404020203020204" pitchFamily="34" charset="0"/>
                </a:rPr>
                <a:t>Same Behavior</a:t>
              </a:r>
            </a:p>
          </p:txBody>
        </p:sp>
        <p:pic>
          <p:nvPicPr>
            <p:cNvPr id="21" name="Graphic 41">
              <a:extLst>
                <a:ext uri="{FF2B5EF4-FFF2-40B4-BE49-F238E27FC236}">
                  <a16:creationId xmlns:a16="http://schemas.microsoft.com/office/drawing/2014/main" id="{560C50C4-6CF8-4A1B-887A-1E535B67CB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37742" y="2194259"/>
              <a:ext cx="992074" cy="239053"/>
            </a:xfrm>
            <a:prstGeom prst="rect">
              <a:avLst/>
            </a:prstGeom>
          </p:spPr>
        </p:pic>
        <p:sp>
          <p:nvSpPr>
            <p:cNvPr id="22" name="Rectangle 21">
              <a:extLst>
                <a:ext uri="{FF2B5EF4-FFF2-40B4-BE49-F238E27FC236}">
                  <a16:creationId xmlns:a16="http://schemas.microsoft.com/office/drawing/2014/main" id="{41234662-491F-4DF2-8733-F1D650F328DF}"/>
                </a:ext>
              </a:extLst>
            </p:cNvPr>
            <p:cNvSpPr/>
            <p:nvPr/>
          </p:nvSpPr>
          <p:spPr>
            <a:xfrm>
              <a:off x="4962944" y="2709183"/>
              <a:ext cx="2375418" cy="1264449"/>
            </a:xfrm>
            <a:prstGeom prst="rect">
              <a:avLst/>
            </a:prstGeom>
          </p:spPr>
          <p:txBody>
            <a:bodyPr wrap="square" rIns="0">
              <a:spAutoFit/>
            </a:bodyPr>
            <a:lstStyle/>
            <a:p>
              <a:pPr marL="82296" marR="0" lvl="0" indent="-82296" algn="l" defTabSz="457200" rtl="0" eaLnBrk="1" fontAlgn="auto" latinLnBrk="0" hangingPunct="1">
                <a:lnSpc>
                  <a:spcPct val="100000"/>
                </a:lnSpc>
                <a:spcBef>
                  <a:spcPts val="0"/>
                </a:spcBef>
                <a:spcAft>
                  <a:spcPts val="45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Scikit-learn, </a:t>
              </a:r>
              <a:r>
                <a:rPr kumimoji="0" lang="en-US" sz="1200" b="0" i="0" u="sng"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not</a:t>
              </a:r>
              <a: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 scikit-learn-</a:t>
              </a:r>
              <a:r>
                <a:rPr kumimoji="0" lang="en-US" sz="1200" b="0" i="1"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like</a:t>
              </a:r>
              <a:endPar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endParaRPr>
            </a:p>
            <a:p>
              <a:pPr marL="82296" marR="0" lvl="0" indent="-82296" algn="l" defTabSz="457200" rtl="0" eaLnBrk="1" fontAlgn="auto" latinLnBrk="0" hangingPunct="1">
                <a:lnSpc>
                  <a:spcPct val="100000"/>
                </a:lnSpc>
                <a:spcBef>
                  <a:spcPts val="0"/>
                </a:spcBef>
                <a:spcAft>
                  <a:spcPts val="450"/>
                </a:spcAft>
                <a:buClrTx/>
                <a:buSzTx/>
                <a:buFont typeface="Arial" panose="020B0604020202020204" pitchFamily="34" charset="0"/>
                <a:buChar char="•"/>
                <a:tabLst/>
                <a:defRPr/>
              </a:pPr>
              <a: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Scikit-learn conformance (mathematical equivalence) </a:t>
              </a:r>
              <a:b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br>
              <a:r>
                <a:rPr kumimoji="0" lang="en-US" sz="1200" b="0" i="0" u="none" strike="noStrike" kern="1200" cap="none" spc="-15"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defined by Scikit-learn Consortium,</a:t>
              </a:r>
              <a:b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br>
              <a:r>
                <a:rPr kumimoji="0" lang="en-US" sz="1200" b="0" i="0" u="none" strike="noStrike" kern="1200" cap="none" spc="0" normalizeH="0" baseline="0" noProof="0" dirty="0">
                  <a:ln>
                    <a:noFill/>
                  </a:ln>
                  <a:solidFill>
                    <a:srgbClr val="44546A"/>
                  </a:solidFill>
                  <a:effectLst/>
                  <a:uLnTx/>
                  <a:uFillTx/>
                  <a:latin typeface="Intel Clear Light" panose="020B0404020203020204" pitchFamily="34" charset="0"/>
                  <a:ea typeface="Intel Clear Light" panose="020B0404020203020204" pitchFamily="34" charset="0"/>
                  <a:cs typeface="Intel Clear Light" panose="020B0404020203020204" pitchFamily="34" charset="0"/>
                </a:rPr>
                <a:t>continuously vetted by public CI</a:t>
              </a:r>
            </a:p>
          </p:txBody>
        </p:sp>
      </p:grpSp>
      <p:sp>
        <p:nvSpPr>
          <p:cNvPr id="13" name="TextBox 12">
            <a:extLst>
              <a:ext uri="{FF2B5EF4-FFF2-40B4-BE49-F238E27FC236}">
                <a16:creationId xmlns:a16="http://schemas.microsoft.com/office/drawing/2014/main" id="{9AAC4671-FC2C-49F2-BDD5-EC720BEA9B74}"/>
              </a:ext>
            </a:extLst>
          </p:cNvPr>
          <p:cNvSpPr txBox="1"/>
          <p:nvPr/>
        </p:nvSpPr>
        <p:spPr>
          <a:xfrm>
            <a:off x="285132" y="4413637"/>
            <a:ext cx="6798862" cy="152349"/>
          </a:xfrm>
          <a:prstGeom prst="rect">
            <a:avLst/>
          </a:prstGeom>
          <a:noFill/>
        </p:spPr>
        <p:txBody>
          <a:bodyPr vert="horz" wrap="square" lIns="0" tIns="0" rIns="0" bIns="0" rtlCol="0">
            <a:spAutoFit/>
          </a:bodyPr>
          <a:lstStyle/>
          <a:p>
            <a:pPr marL="0" marR="0" lvl="0" indent="0" algn="l" defTabSz="1219169" rtl="0" eaLnBrk="1" fontAlgn="auto" latinLnBrk="0" hangingPunct="0">
              <a:lnSpc>
                <a:spcPct val="90000"/>
              </a:lnSpc>
              <a:spcBef>
                <a:spcPts val="2250"/>
              </a:spcBef>
              <a:spcAft>
                <a:spcPts val="0"/>
              </a:spcAft>
              <a:buClrTx/>
              <a:buSzTx/>
              <a:buFontTx/>
              <a:buNone/>
              <a:tabLst/>
              <a:defRPr/>
            </a:pPr>
            <a:r>
              <a:rPr kumimoji="0" lang="en-US" sz="1100" b="0" i="0" u="none" strike="noStrike" kern="0" cap="none" spc="0" normalizeH="0" baseline="0" noProof="0" dirty="0">
                <a:ln>
                  <a:noFill/>
                </a:ln>
                <a:solidFill>
                  <a:srgbClr val="003C71"/>
                </a:solidFill>
                <a:effectLst/>
                <a:uLnTx/>
                <a:uFillTx/>
                <a:latin typeface="Calibri" panose="020F0502020204030204"/>
                <a:ea typeface="+mn-ea"/>
                <a:cs typeface="+mn-cs"/>
                <a:sym typeface="Helvetica Neue"/>
              </a:rPr>
              <a:t>HW: Intel Xeon Platinum 8276L CPU @ 2.20GHz, 2 sockets, 28 cores per socket; </a:t>
            </a:r>
          </a:p>
        </p:txBody>
      </p:sp>
      <p:sp>
        <p:nvSpPr>
          <p:cNvPr id="16" name="Rectangle 15">
            <a:extLst>
              <a:ext uri="{FF2B5EF4-FFF2-40B4-BE49-F238E27FC236}">
                <a16:creationId xmlns:a16="http://schemas.microsoft.com/office/drawing/2014/main" id="{C9150000-A04E-45E8-90AC-8FDE3097558C}"/>
              </a:ext>
            </a:extLst>
          </p:cNvPr>
          <p:cNvSpPr/>
          <p:nvPr/>
        </p:nvSpPr>
        <p:spPr>
          <a:xfrm>
            <a:off x="197289" y="4516148"/>
            <a:ext cx="6886705" cy="261610"/>
          </a:xfrm>
          <a:prstGeom prst="rect">
            <a:avLst/>
          </a:prstGeom>
        </p:spPr>
        <p:txBody>
          <a:bodyPr wrap="squar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3C71"/>
                </a:solidFill>
                <a:effectLst/>
                <a:uLnTx/>
                <a:uFillTx/>
                <a:latin typeface="Calibri" panose="020F0502020204030204"/>
                <a:ea typeface="+mn-ea"/>
                <a:cs typeface="+mn-cs"/>
                <a:sym typeface="Helvetica Neue"/>
              </a:rPr>
              <a:t>Details: </a:t>
            </a:r>
            <a:r>
              <a:rPr kumimoji="0" lang="en-US" sz="1100" b="0" i="0" u="none" strike="noStrike" kern="0" cap="none" spc="0" normalizeH="0" baseline="0" noProof="0" dirty="0">
                <a:ln>
                  <a:noFill/>
                </a:ln>
                <a:solidFill>
                  <a:srgbClr val="003C71"/>
                </a:solidFill>
                <a:effectLst/>
                <a:uLnTx/>
                <a:uFillTx/>
                <a:latin typeface="Calibri" panose="020F0502020204030204"/>
                <a:ea typeface="+mn-ea"/>
                <a:cs typeface="+mn-cs"/>
                <a:sym typeface="Helvetica Neue"/>
                <a:hlinkClick r:id="rId5"/>
              </a:rPr>
              <a:t>https://medium.com/intel-analytics-software/accelerate-your-scikit-learn-applications-a06cacf44912</a:t>
            </a:r>
            <a:r>
              <a:rPr kumimoji="0" lang="en-US" sz="1100" b="0" i="0" u="none" strike="noStrike" kern="0" cap="none" spc="0" normalizeH="0" baseline="0" noProof="0" dirty="0">
                <a:ln>
                  <a:noFill/>
                </a:ln>
                <a:solidFill>
                  <a:srgbClr val="003C71"/>
                </a:solidFill>
                <a:effectLst/>
                <a:uLnTx/>
                <a:uFillTx/>
                <a:latin typeface="Calibri" panose="020F0502020204030204"/>
                <a:ea typeface="+mn-ea"/>
                <a:cs typeface="+mn-cs"/>
                <a:sym typeface="Helvetica Neue"/>
              </a:rPr>
              <a:t> </a:t>
            </a:r>
          </a:p>
        </p:txBody>
      </p:sp>
      <p:graphicFrame>
        <p:nvGraphicFramePr>
          <p:cNvPr id="12" name="Chart 11">
            <a:extLst>
              <a:ext uri="{FF2B5EF4-FFF2-40B4-BE49-F238E27FC236}">
                <a16:creationId xmlns:a16="http://schemas.microsoft.com/office/drawing/2014/main" id="{2E28ED9F-F97D-49B9-9B45-52CC0E7BC592}"/>
              </a:ext>
            </a:extLst>
          </p:cNvPr>
          <p:cNvGraphicFramePr>
            <a:graphicFrameLocks/>
          </p:cNvGraphicFramePr>
          <p:nvPr/>
        </p:nvGraphicFramePr>
        <p:xfrm>
          <a:off x="142259" y="649605"/>
          <a:ext cx="6388081" cy="3735949"/>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875406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039AC8-9BED-4AD2-AD59-0455A6422623}"/>
              </a:ext>
            </a:extLst>
          </p:cNvPr>
          <p:cNvSpPr>
            <a:spLocks noGrp="1"/>
          </p:cNvSpPr>
          <p:nvPr>
            <p:ph type="title"/>
          </p:nvPr>
        </p:nvSpPr>
        <p:spPr>
          <a:xfrm>
            <a:off x="92468" y="133230"/>
            <a:ext cx="8977044" cy="926641"/>
          </a:xfrm>
        </p:spPr>
        <p:txBody>
          <a:bodyPr/>
          <a:lstStyle/>
          <a:p>
            <a:pPr algn="ctr">
              <a:lnSpc>
                <a:spcPct val="105000"/>
              </a:lnSpc>
            </a:pPr>
            <a:r>
              <a:rPr lang="en-US" sz="2250" dirty="0">
                <a:latin typeface="IntelOne Display Light" panose="020B0403020203020204" pitchFamily="34" charset="0"/>
                <a:ea typeface="Intel Clear" panose="020B0604020203020204" pitchFamily="34" charset="0"/>
                <a:cs typeface="Intel Clear" panose="020B0604020203020204" pitchFamily="34" charset="0"/>
              </a:rPr>
              <a:t>Competitor’s Relative Performance vs. Intel® Distribution for Python* (IDP) with Scikit-learn* from the Intel® AI Analytics Toolkit</a:t>
            </a:r>
            <a:br>
              <a:rPr lang="en-US" sz="2250" dirty="0">
                <a:latin typeface="IntelOne Display Light" panose="020B0403020203020204" pitchFamily="34" charset="0"/>
                <a:ea typeface="Intel Clear" panose="020B0604020203020204" pitchFamily="34" charset="0"/>
                <a:cs typeface="Intel Clear" panose="020B0604020203020204" pitchFamily="34" charset="0"/>
              </a:rPr>
            </a:br>
            <a:r>
              <a:rPr lang="en-US" sz="1500" dirty="0">
                <a:solidFill>
                  <a:srgbClr val="0070C0"/>
                </a:solidFill>
                <a:latin typeface="IntelOne Display Light" panose="020B0403020203020204" pitchFamily="34" charset="0"/>
                <a:ea typeface="Intel Clear" panose="020B0604020203020204" pitchFamily="34" charset="0"/>
                <a:cs typeface="Intel Clear" panose="020B0604020203020204" pitchFamily="34" charset="0"/>
              </a:rPr>
              <a:t>(Intel = 1)</a:t>
            </a:r>
            <a:endParaRPr lang="en-US" sz="2250" dirty="0">
              <a:solidFill>
                <a:srgbClr val="0070C0"/>
              </a:solidFill>
              <a:latin typeface="IntelOne Display Light" panose="020B0403020203020204" pitchFamily="34" charset="0"/>
              <a:ea typeface="Intel Clear" panose="020B0604020203020204" pitchFamily="34" charset="0"/>
              <a:cs typeface="Intel Clear" panose="020B0604020203020204" pitchFamily="34" charset="0"/>
            </a:endParaRPr>
          </a:p>
        </p:txBody>
      </p:sp>
      <p:sp>
        <p:nvSpPr>
          <p:cNvPr id="31" name="Rectangle 30">
            <a:extLst>
              <a:ext uri="{FF2B5EF4-FFF2-40B4-BE49-F238E27FC236}">
                <a16:creationId xmlns:a16="http://schemas.microsoft.com/office/drawing/2014/main" id="{9239E1F9-AC29-4424-B6E6-E900BFBC42A1}"/>
              </a:ext>
            </a:extLst>
          </p:cNvPr>
          <p:cNvSpPr/>
          <p:nvPr/>
        </p:nvSpPr>
        <p:spPr>
          <a:xfrm>
            <a:off x="216570" y="4201696"/>
            <a:ext cx="8470072" cy="918136"/>
          </a:xfrm>
          <a:prstGeom prst="rect">
            <a:avLst/>
          </a:prstGeom>
          <a:noFill/>
        </p:spPr>
        <p:txBody>
          <a:bodyPr wrap="square">
            <a:spAutoFit/>
          </a:bodyPr>
          <a:lstStyle/>
          <a:p>
            <a:pPr defTabSz="914354">
              <a:lnSpc>
                <a:spcPct val="105000"/>
              </a:lnSpc>
              <a:spcBef>
                <a:spcPts val="225"/>
              </a:spcBef>
              <a:spcAft>
                <a:spcPts val="225"/>
              </a:spcAft>
              <a:defRPr/>
            </a:pPr>
            <a:r>
              <a:rPr lang="en-US" sz="600" dirty="0">
                <a:solidFill>
                  <a:srgbClr val="B1BABF">
                    <a:lumMod val="50000"/>
                  </a:srgbClr>
                </a:solidFill>
                <a:latin typeface="IntelOne Display Medium" panose="020B0703020203020204" pitchFamily="34" charset="0"/>
                <a:ea typeface="Intel Clear Light" panose="020B0404020203020204" pitchFamily="34" charset="0"/>
                <a:cs typeface="Intel Clear Light" panose="020B0404020203020204" pitchFamily="34" charset="0"/>
              </a:rPr>
              <a:t>Testing Date:</a:t>
            </a:r>
            <a:r>
              <a:rPr lang="en-US" sz="600" dirty="0">
                <a:solidFill>
                  <a:srgbClr val="B1BABF">
                    <a:lumMod val="50000"/>
                  </a:srgbClr>
                </a:solidFill>
                <a:latin typeface="IntelOne Display Light" panose="020B0403020203020204" pitchFamily="34" charset="0"/>
                <a:ea typeface="Intel Clear Light" panose="020B0404020203020204" pitchFamily="34" charset="0"/>
                <a:cs typeface="Intel Clear Light" panose="020B0404020203020204" pitchFamily="34" charset="0"/>
              </a:rPr>
              <a:t> Performance results </a:t>
            </a:r>
            <a:r>
              <a:rPr lang="en-US" sz="600" dirty="0">
                <a:solidFill>
                  <a:srgbClr val="525252"/>
                </a:solidFill>
                <a:latin typeface="IntelOne Display Light" panose="020B0403020203020204" pitchFamily="34" charset="0"/>
                <a:ea typeface="Intel Clear Light" panose="020B0404020203020204" pitchFamily="34" charset="0"/>
                <a:cs typeface="Intel Clear Light" panose="020B0404020203020204" pitchFamily="34" charset="0"/>
              </a:rPr>
              <a:t>are </a:t>
            </a:r>
            <a:r>
              <a:rPr lang="en-US" sz="600" b="1" dirty="0">
                <a:solidFill>
                  <a:srgbClr val="525252"/>
                </a:solidFill>
                <a:latin typeface="IntelOne Display Light" panose="020B0403020203020204" pitchFamily="34" charset="0"/>
                <a:ea typeface="Intel Clear Light" panose="020B0404020203020204" pitchFamily="34" charset="0"/>
                <a:cs typeface="Intel Clear Light" panose="020B0404020203020204" pitchFamily="34" charset="0"/>
              </a:rPr>
              <a:t>based on testing by Intel as of </a:t>
            </a:r>
            <a:r>
              <a:rPr lang="en-US" sz="600" dirty="0">
                <a:solidFill>
                  <a:srgbClr val="525252"/>
                </a:solidFill>
                <a:latin typeface="IntelOne Display Medium" panose="020B0703020203020204" pitchFamily="34" charset="0"/>
                <a:ea typeface="Intel Clear Light" panose="020B0404020203020204" pitchFamily="34" charset="0"/>
                <a:cs typeface="Intel Clear Light" panose="020B0404020203020204" pitchFamily="34" charset="0"/>
              </a:rPr>
              <a:t>October 23, 2020 </a:t>
            </a:r>
            <a:r>
              <a:rPr lang="en-US" sz="600" dirty="0">
                <a:solidFill>
                  <a:srgbClr val="525252"/>
                </a:solidFill>
                <a:latin typeface="IntelOne Display Light" panose="020B0403020203020204" pitchFamily="34" charset="0"/>
                <a:ea typeface="Intel Clear Light" panose="020B0404020203020204" pitchFamily="34" charset="0"/>
                <a:cs typeface="Intel Clear Light" panose="020B0404020203020204" pitchFamily="34" charset="0"/>
              </a:rPr>
              <a:t>and may not reflect all publicly available security updates. </a:t>
            </a:r>
          </a:p>
          <a:p>
            <a:pPr defTabSz="914354">
              <a:lnSpc>
                <a:spcPct val="105000"/>
              </a:lnSpc>
              <a:spcBef>
                <a:spcPts val="225"/>
              </a:spcBef>
              <a:spcAft>
                <a:spcPts val="225"/>
              </a:spcAft>
              <a:defRPr/>
            </a:pPr>
            <a:r>
              <a:rPr lang="en-US" sz="600" b="1" dirty="0">
                <a:solidFill>
                  <a:srgbClr val="525252"/>
                </a:solidFill>
                <a:latin typeface="IntelOne Display Medium" panose="020B0703020203020204" pitchFamily="34" charset="0"/>
                <a:ea typeface="Intel Clear Light" panose="020B0404020203020204" pitchFamily="34" charset="0"/>
                <a:cs typeface="Intel Clear Light" panose="020B0404020203020204" pitchFamily="34" charset="0"/>
              </a:rPr>
              <a:t>Configuration Details and Workload Setup:</a:t>
            </a:r>
            <a:r>
              <a:rPr lang="en-US" sz="600" dirty="0">
                <a:solidFill>
                  <a:srgbClr val="525252"/>
                </a:solidFill>
                <a:latin typeface="IntelOne Display Medium" panose="020B0703020203020204" pitchFamily="34" charset="0"/>
                <a:ea typeface="Intel Clear Light" panose="020B0404020203020204" pitchFamily="34" charset="0"/>
                <a:cs typeface="Intel Clear Light" panose="020B0404020203020204" pitchFamily="34" charset="0"/>
              </a:rPr>
              <a:t> </a:t>
            </a:r>
            <a:r>
              <a:rPr lang="en-US" sz="600" dirty="0">
                <a:solidFill>
                  <a:srgbClr val="525252"/>
                </a:solidFill>
                <a:latin typeface="IntelOne Display Light" panose="020B0403020203020204" pitchFamily="34" charset="0"/>
              </a:rPr>
              <a:t>Intel® </a:t>
            </a:r>
            <a:r>
              <a:rPr lang="en-US" sz="600" dirty="0" err="1">
                <a:solidFill>
                  <a:srgbClr val="525252"/>
                </a:solidFill>
                <a:latin typeface="IntelOne Display Light" panose="020B0403020203020204" pitchFamily="34" charset="0"/>
              </a:rPr>
              <a:t>oneDAL</a:t>
            </a:r>
            <a:r>
              <a:rPr lang="en-US" sz="600" dirty="0">
                <a:solidFill>
                  <a:srgbClr val="525252"/>
                </a:solidFill>
                <a:latin typeface="IntelOne Display Light" panose="020B0403020203020204" pitchFamily="34" charset="0"/>
              </a:rPr>
              <a:t> beta10, Scikit-learn 0.23.1, Intel® Distribution for Python 3.7, Intel® AI Analytics Toolkit 2021.1, Intel(R) Xeon(R) Platinum 8280 CPU @ 2.70GHz, 2 sockets, 28 cores per socket, microcode: 0x4003003, total available memory 376 GB, 12X32GB modules, DDR4. AMD Configuration: AMD Rome 7742 @2.25 GHz, 2 sockets, 64 cores per socket, microcode: 0x8301038, total available memory 512 GB, 16X32GB modules, DDR4, Intel® </a:t>
            </a:r>
            <a:r>
              <a:rPr lang="en-US" sz="600" dirty="0" err="1">
                <a:solidFill>
                  <a:srgbClr val="525252"/>
                </a:solidFill>
                <a:latin typeface="IntelOne Display Light" panose="020B0403020203020204" pitchFamily="34" charset="0"/>
              </a:rPr>
              <a:t>oneDAL</a:t>
            </a:r>
            <a:r>
              <a:rPr lang="en-US" sz="600" dirty="0">
                <a:solidFill>
                  <a:srgbClr val="525252"/>
                </a:solidFill>
                <a:latin typeface="IntelOne Display Light" panose="020B0403020203020204" pitchFamily="34" charset="0"/>
              </a:rPr>
              <a:t> beta10, Scikit-learn 0.23.1, Intel® Distribution for Python 3.7. NVIDIA Configuration: Nvidia Tesla V100-16Gb, total available memory 376 GB, 12X32GB modules, DDR4, Intel(R) Xeon(R) Platinum 8280 CPU @ 2.70GHz, 2 sockets, 28 cores per socket, microcode: 0x5003003, </a:t>
            </a:r>
            <a:r>
              <a:rPr lang="en-US" sz="600" dirty="0" err="1">
                <a:solidFill>
                  <a:srgbClr val="525252"/>
                </a:solidFill>
                <a:latin typeface="IntelOne Display Light" panose="020B0403020203020204" pitchFamily="34" charset="0"/>
              </a:rPr>
              <a:t>cuDF</a:t>
            </a:r>
            <a:r>
              <a:rPr lang="en-US" sz="600" dirty="0">
                <a:solidFill>
                  <a:srgbClr val="525252"/>
                </a:solidFill>
                <a:latin typeface="IntelOne Display Light" panose="020B0403020203020204" pitchFamily="34" charset="0"/>
              </a:rPr>
              <a:t> 0.15, </a:t>
            </a:r>
            <a:r>
              <a:rPr lang="en-US" sz="600" dirty="0" err="1">
                <a:solidFill>
                  <a:srgbClr val="525252"/>
                </a:solidFill>
                <a:latin typeface="IntelOne Display Light" panose="020B0403020203020204" pitchFamily="34" charset="0"/>
              </a:rPr>
              <a:t>cuML</a:t>
            </a:r>
            <a:r>
              <a:rPr lang="en-US" sz="600" dirty="0">
                <a:solidFill>
                  <a:srgbClr val="525252"/>
                </a:solidFill>
                <a:latin typeface="IntelOne Display Light" panose="020B0403020203020204" pitchFamily="34" charset="0"/>
              </a:rPr>
              <a:t> 0.15, CUDA 10.2.89, driver 440.33.01, Operation System: CentOS Linux 7 (Core), Linux 4.19.36 kernel</a:t>
            </a:r>
            <a:r>
              <a:rPr lang="en-US" sz="600" dirty="0">
                <a:solidFill>
                  <a:srgbClr val="525252"/>
                </a:solidFill>
                <a:latin typeface="IntelOne Display Light" panose="020B0403020203020204" pitchFamily="34" charset="0"/>
                <a:ea typeface="Intel Clear Light" panose="020B0404020203020204" pitchFamily="34" charset="0"/>
                <a:cs typeface="Intel Clear Light" panose="020B0404020203020204" pitchFamily="34" charset="0"/>
              </a:rPr>
              <a:t>.</a:t>
            </a:r>
          </a:p>
          <a:p>
            <a:pPr defTabSz="914354">
              <a:lnSpc>
                <a:spcPct val="105000"/>
              </a:lnSpc>
              <a:spcBef>
                <a:spcPts val="225"/>
              </a:spcBef>
              <a:spcAft>
                <a:spcPts val="225"/>
              </a:spcAft>
              <a:defRPr/>
            </a:pPr>
            <a:r>
              <a:rPr lang="en-US" sz="600" dirty="0">
                <a:solidFill>
                  <a:srgbClr val="B1BABF">
                    <a:lumMod val="50000"/>
                  </a:srgbClr>
                </a:solidFill>
                <a:latin typeface="IntelOne Display Light" panose="020B0403020203020204" pitchFamily="34" charset="0"/>
                <a:ea typeface="Intel Clear Light" panose="020B0404020203020204" pitchFamily="34" charset="0"/>
                <a:cs typeface="Intel Clear Light" panose="020B0404020203020204" pitchFamily="34" charset="0"/>
              </a:rPr>
              <a:t>Performance results are based on testing as of dates shown in configurations and may not reflect all publicly available updates. See configuration disclosure for details.  No product or component can be absolutely secure.</a:t>
            </a:r>
          </a:p>
          <a:p>
            <a:pPr defTabSz="914354">
              <a:lnSpc>
                <a:spcPct val="105000"/>
              </a:lnSpc>
              <a:spcBef>
                <a:spcPts val="225"/>
              </a:spcBef>
              <a:spcAft>
                <a:spcPts val="225"/>
              </a:spcAft>
              <a:defRPr/>
            </a:pPr>
            <a:r>
              <a:rPr lang="en-US" sz="600" dirty="0">
                <a:solidFill>
                  <a:srgbClr val="B1BABF">
                    <a:lumMod val="50000"/>
                  </a:srgbClr>
                </a:solidFill>
                <a:latin typeface="IntelOne Display Light" panose="020B0403020203020204" pitchFamily="34" charset="0"/>
                <a:ea typeface="Intel Clear Light" panose="020B0404020203020204" pitchFamily="34" charset="0"/>
                <a:cs typeface="Intel Clear Light" panose="020B0404020203020204" pitchFamily="34" charset="0"/>
              </a:rPr>
              <a:t>Performance varies by use, configuration, and other factors. Learn more at </a:t>
            </a:r>
            <a:r>
              <a:rPr lang="en-US" sz="600" dirty="0">
                <a:solidFill>
                  <a:srgbClr val="B1BABF">
                    <a:lumMod val="50000"/>
                  </a:srgbClr>
                </a:solidFill>
                <a:latin typeface="IntelOne Display Light" panose="020B0403020203020204" pitchFamily="34" charset="0"/>
                <a:ea typeface="Intel Clear Light" panose="020B0404020203020204" pitchFamily="34" charset="0"/>
                <a:cs typeface="Intel Clear Light" panose="020B0404020203020204" pitchFamily="34" charset="0"/>
                <a:hlinkClick r:id="rId2"/>
              </a:rPr>
              <a:t>www.Intel.com/PerformanceIndex</a:t>
            </a:r>
            <a:r>
              <a:rPr lang="en-US" sz="600" dirty="0">
                <a:solidFill>
                  <a:srgbClr val="B1BABF">
                    <a:lumMod val="50000"/>
                  </a:srgbClr>
                </a:solidFill>
                <a:latin typeface="IntelOne Display Light" panose="020B0403020203020204" pitchFamily="34" charset="0"/>
                <a:ea typeface="Intel Clear Light" panose="020B0404020203020204" pitchFamily="34" charset="0"/>
                <a:cs typeface="Intel Clear Light" panose="020B0404020203020204" pitchFamily="34" charset="0"/>
              </a:rPr>
              <a:t>. Your costs and results may vary. </a:t>
            </a:r>
          </a:p>
        </p:txBody>
      </p:sp>
      <p:graphicFrame>
        <p:nvGraphicFramePr>
          <p:cNvPr id="6" name="Chart 5">
            <a:extLst>
              <a:ext uri="{FF2B5EF4-FFF2-40B4-BE49-F238E27FC236}">
                <a16:creationId xmlns:a16="http://schemas.microsoft.com/office/drawing/2014/main" id="{96897116-8502-43C3-84BE-6BCDEF34AE22}"/>
              </a:ext>
            </a:extLst>
          </p:cNvPr>
          <p:cNvGraphicFramePr>
            <a:graphicFrameLocks/>
          </p:cNvGraphicFramePr>
          <p:nvPr>
            <p:extLst>
              <p:ext uri="{D42A27DB-BD31-4B8C-83A1-F6EECF244321}">
                <p14:modId xmlns:p14="http://schemas.microsoft.com/office/powerpoint/2010/main" val="3692915180"/>
              </p:ext>
            </p:extLst>
          </p:nvPr>
        </p:nvGraphicFramePr>
        <p:xfrm>
          <a:off x="442944" y="1059871"/>
          <a:ext cx="8258112" cy="314182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54842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039AC8-9BED-4AD2-AD59-0455A6422623}"/>
              </a:ext>
            </a:extLst>
          </p:cNvPr>
          <p:cNvSpPr>
            <a:spLocks noGrp="1"/>
          </p:cNvSpPr>
          <p:nvPr>
            <p:ph type="title"/>
          </p:nvPr>
        </p:nvSpPr>
        <p:spPr>
          <a:xfrm>
            <a:off x="428528" y="359356"/>
            <a:ext cx="8258112" cy="714374"/>
          </a:xfrm>
        </p:spPr>
        <p:txBody>
          <a:bodyPr/>
          <a:lstStyle/>
          <a:p>
            <a:pPr algn="ctr"/>
            <a:r>
              <a:rPr lang="en-US" sz="2100" err="1">
                <a:latin typeface="Intel Clear" panose="020B0604020203020204" pitchFamily="34" charset="0"/>
                <a:ea typeface="Intel Clear" panose="020B0604020203020204" pitchFamily="34" charset="0"/>
                <a:cs typeface="Intel Clear" panose="020B0604020203020204" pitchFamily="34" charset="0"/>
              </a:rPr>
              <a:t>oneDAL</a:t>
            </a:r>
            <a:r>
              <a:rPr lang="en-US" sz="2100">
                <a:latin typeface="Intel Clear" panose="020B0604020203020204" pitchFamily="34" charset="0"/>
                <a:ea typeface="Intel Clear" panose="020B0604020203020204" pitchFamily="34" charset="0"/>
                <a:cs typeface="Intel Clear" panose="020B0604020203020204" pitchFamily="34" charset="0"/>
              </a:rPr>
              <a:t> K-Means Fit, Cores Scaling</a:t>
            </a:r>
          </a:p>
        </p:txBody>
      </p:sp>
      <p:sp>
        <p:nvSpPr>
          <p:cNvPr id="6" name="Content Placeholder 2">
            <a:extLst>
              <a:ext uri="{FF2B5EF4-FFF2-40B4-BE49-F238E27FC236}">
                <a16:creationId xmlns:a16="http://schemas.microsoft.com/office/drawing/2014/main" id="{313EFF87-2140-4CA7-8A32-F4156F9422BF}"/>
              </a:ext>
            </a:extLst>
          </p:cNvPr>
          <p:cNvSpPr txBox="1">
            <a:spLocks/>
          </p:cNvSpPr>
          <p:nvPr/>
        </p:nvSpPr>
        <p:spPr>
          <a:xfrm>
            <a:off x="226613" y="3866482"/>
            <a:ext cx="8682824" cy="116050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marL="228600" marR="0" indent="-228600" algn="l" defTabSz="609600" eaLnBrk="1" latinLnBrk="0" hangingPunct="1">
              <a:lnSpc>
                <a:spcPct val="100000"/>
              </a:lnSpc>
              <a:spcBef>
                <a:spcPts val="1200"/>
              </a:spcBef>
              <a:spcAft>
                <a:spcPts val="0"/>
              </a:spcAft>
              <a:buClrTx/>
              <a:buSzTx/>
              <a:buFont typeface="Wingdings" pitchFamily="2" charset="2"/>
              <a:buChar char="§"/>
              <a:tabLst/>
              <a:defRPr sz="2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431800" marR="0" indent="-203200" algn="l" defTabSz="609600" eaLnBrk="1" latinLnBrk="0" hangingPunct="1">
              <a:lnSpc>
                <a:spcPct val="100000"/>
              </a:lnSpc>
              <a:spcBef>
                <a:spcPts val="1200"/>
              </a:spcBef>
              <a:spcAft>
                <a:spcPts val="0"/>
              </a:spcAft>
              <a:buClrTx/>
              <a:buSzTx/>
              <a:buFont typeface="Arial" panose="020B0604020202020204" pitchFamily="34" charset="0"/>
              <a:buChar char="•"/>
              <a:tabLst/>
              <a:defRPr sz="24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686594" marR="0" indent="-197644" algn="l" defTabSz="609600" eaLnBrk="1" latinLnBrk="0" hangingPunct="1">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919957" marR="0" indent="-228600" algn="l" defTabSz="609600" eaLnBrk="1" latinLnBrk="0" hangingPunct="1">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1148557" marR="0" indent="-228600" algn="l" defTabSz="609600" eaLnBrk="1" latinLnBrk="0" hangingPunct="1">
              <a:lnSpc>
                <a:spcPct val="100000"/>
              </a:lnSpc>
              <a:spcBef>
                <a:spcPts val="1200"/>
              </a:spcBef>
              <a:spcAft>
                <a:spcPts val="0"/>
              </a:spcAft>
              <a:buClrTx/>
              <a:buSzTx/>
              <a:buFont typeface="Arial" panose="020B0604020202020204" pitchFamily="34" charset="0"/>
              <a:buChar char="•"/>
              <a:tabLst/>
              <a:defRPr sz="16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571500" algn="l" defTabSz="609600" eaLnBrk="1" latinLnBrk="0" hangingPunct="1">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6pPr>
            <a:lvl7pPr marL="0" marR="0" indent="685800" algn="l" defTabSz="609600" eaLnBrk="1" latinLnBrk="0" hangingPunct="1">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7pPr>
            <a:lvl8pPr marL="0" marR="0" indent="800100" algn="l" defTabSz="609600" eaLnBrk="1" latinLnBrk="0" hangingPunct="1">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8pPr>
            <a:lvl9pPr marL="0" marR="0" indent="914400" algn="l" defTabSz="609600" eaLnBrk="1" latinLnBrk="0" hangingPunct="1">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9pPr>
          </a:lstStyle>
          <a:p>
            <a:pPr marL="0" indent="0" defTabSz="457200">
              <a:spcBef>
                <a:spcPts val="750"/>
              </a:spcBef>
              <a:buNone/>
            </a:pPr>
            <a:r>
              <a:rPr lang="en-US" sz="600" kern="0">
                <a:solidFill>
                  <a:srgbClr val="525252"/>
                </a:solidFill>
              </a:rPr>
              <a:t>Performance varies by use, configuration, and other factors. Learn more at </a:t>
            </a:r>
            <a:r>
              <a:rPr lang="en-US" sz="600" kern="0">
                <a:solidFill>
                  <a:srgbClr val="525252"/>
                </a:solidFill>
                <a:hlinkClick r:id="rId2"/>
              </a:rPr>
              <a:t>www.intel.com/PerformanceIndex</a:t>
            </a:r>
            <a:r>
              <a:rPr lang="en-US" sz="600" kern="0">
                <a:solidFill>
                  <a:srgbClr val="525252"/>
                </a:solidFill>
              </a:rPr>
              <a:t>. </a:t>
            </a:r>
          </a:p>
          <a:p>
            <a:pPr marL="0" indent="0" defTabSz="457200">
              <a:spcBef>
                <a:spcPts val="750"/>
              </a:spcBef>
              <a:buNone/>
            </a:pPr>
            <a:r>
              <a:rPr lang="en-US" sz="600" kern="0">
                <a:solidFill>
                  <a:srgbClr val="525252"/>
                </a:solidFill>
              </a:rPr>
              <a:t>Performance results are based on testing as of dates shown in configurations and may not reflect all publicly available updates. See configuration disclosure for details. No product or component can be absolutely secure. </a:t>
            </a:r>
          </a:p>
          <a:p>
            <a:pPr marL="0" indent="0" defTabSz="457200">
              <a:spcBef>
                <a:spcPts val="750"/>
              </a:spcBef>
              <a:buNone/>
            </a:pPr>
            <a:r>
              <a:rPr lang="en-US" sz="600" kern="0">
                <a:solidFill>
                  <a:srgbClr val="525252"/>
                </a:solidFill>
              </a:rPr>
              <a:t>Your costs and results may vary. Intel technologies may require enabled hardware, software, or service activation. </a:t>
            </a:r>
          </a:p>
          <a:p>
            <a:pPr marL="0" indent="0" defTabSz="457200">
              <a:spcBef>
                <a:spcPts val="750"/>
              </a:spcBef>
              <a:buNone/>
            </a:pPr>
            <a:r>
              <a:rPr lang="en-US" sz="600" kern="0">
                <a:solidFill>
                  <a:srgbClr val="525252"/>
                </a:solidFill>
              </a:rPr>
              <a:t>Software and workloads used in performance tests may have been optimized for performance only on Intel microprocessors. Performance tests, such as </a:t>
            </a:r>
            <a:r>
              <a:rPr lang="en-US" sz="600" kern="0" err="1">
                <a:solidFill>
                  <a:srgbClr val="525252"/>
                </a:solidFill>
              </a:rPr>
              <a:t>SYSmark</a:t>
            </a:r>
            <a:r>
              <a:rPr lang="en-US" sz="600" kern="0">
                <a:solidFill>
                  <a:srgbClr val="525252"/>
                </a:solidFill>
              </a:rPr>
              <a:t> and </a:t>
            </a:r>
            <a:r>
              <a:rPr lang="en-US" sz="600" kern="0" err="1">
                <a:solidFill>
                  <a:srgbClr val="525252"/>
                </a:solidFill>
              </a:rPr>
              <a:t>MobileMark</a:t>
            </a:r>
            <a:r>
              <a:rPr lang="en-US" sz="600" kern="0">
                <a:solidFill>
                  <a:srgbClr val="525252"/>
                </a:solidFill>
              </a:rPr>
              <a:t>, are measured using specific computer systems, components, software, operations and functions. Any change to any of those factors may cause the results to vary. You should consult other information and performance tests to assist you in fully evaluating your contemplated purchases, including the performance of that product when combined with other products. For more complete information visit </a:t>
            </a:r>
            <a:r>
              <a:rPr lang="en-US" sz="600" kern="0">
                <a:solidFill>
                  <a:srgbClr val="525252"/>
                </a:solidFill>
                <a:hlinkClick r:id="rId3"/>
              </a:rPr>
              <a:t>www.intel.com/benchmarks</a:t>
            </a:r>
            <a:r>
              <a:rPr lang="en-US" sz="600" kern="0">
                <a:solidFill>
                  <a:srgbClr val="525252"/>
                </a:solidFill>
              </a:rPr>
              <a:t>. </a:t>
            </a:r>
          </a:p>
          <a:p>
            <a:pPr marL="0" indent="0" defTabSz="457200">
              <a:spcBef>
                <a:spcPts val="750"/>
              </a:spcBef>
              <a:buNone/>
            </a:pPr>
            <a:r>
              <a:rPr lang="en-US" sz="600" kern="0">
                <a:solidFill>
                  <a:srgbClr val="525252"/>
                </a:solidFill>
              </a:rPr>
              <a:t>Configuration: Testing by Intel as of 10/23/2020. Intel® oneAPI Data Analytics Library 2021.1 (</a:t>
            </a:r>
            <a:r>
              <a:rPr lang="en-US" sz="600" kern="0" err="1">
                <a:solidFill>
                  <a:srgbClr val="525252"/>
                </a:solidFill>
              </a:rPr>
              <a:t>oneDAL</a:t>
            </a:r>
            <a:r>
              <a:rPr lang="en-US" sz="600" kern="0">
                <a:solidFill>
                  <a:srgbClr val="525252"/>
                </a:solidFill>
              </a:rPr>
              <a:t>); Intel® Xeon® Platinum 8280LCPU @ 2.70GHz, 2 sockets, 28 cores per socket, 10M samples, 10 features, 100 clusters, 100 iterations, float32.</a:t>
            </a:r>
          </a:p>
        </p:txBody>
      </p:sp>
      <p:graphicFrame>
        <p:nvGraphicFramePr>
          <p:cNvPr id="5" name="Chart 4">
            <a:extLst>
              <a:ext uri="{FF2B5EF4-FFF2-40B4-BE49-F238E27FC236}">
                <a16:creationId xmlns:a16="http://schemas.microsoft.com/office/drawing/2014/main" id="{FB356638-7A20-4905-8DF3-97B1C6020631}"/>
              </a:ext>
            </a:extLst>
          </p:cNvPr>
          <p:cNvGraphicFramePr>
            <a:graphicFrameLocks/>
          </p:cNvGraphicFramePr>
          <p:nvPr/>
        </p:nvGraphicFramePr>
        <p:xfrm>
          <a:off x="584200" y="904029"/>
          <a:ext cx="8045450" cy="2841409"/>
        </p:xfrm>
        <a:graphic>
          <a:graphicData uri="http://schemas.openxmlformats.org/drawingml/2006/chart">
            <c:chart xmlns:c="http://schemas.openxmlformats.org/drawingml/2006/chart" xmlns:r="http://schemas.openxmlformats.org/officeDocument/2006/relationships" r:id="rId4"/>
          </a:graphicData>
        </a:graphic>
      </p:graphicFrame>
      <p:sp>
        <p:nvSpPr>
          <p:cNvPr id="9" name="Content Placeholder 3">
            <a:extLst>
              <a:ext uri="{FF2B5EF4-FFF2-40B4-BE49-F238E27FC236}">
                <a16:creationId xmlns:a16="http://schemas.microsoft.com/office/drawing/2014/main" id="{5BB90F89-0260-4BE6-AC68-FA6B3B4A28F5}"/>
              </a:ext>
            </a:extLst>
          </p:cNvPr>
          <p:cNvSpPr txBox="1">
            <a:spLocks/>
          </p:cNvSpPr>
          <p:nvPr/>
        </p:nvSpPr>
        <p:spPr>
          <a:xfrm>
            <a:off x="420130" y="624074"/>
            <a:ext cx="8266510" cy="328613"/>
          </a:xfrm>
          <a:prstGeom prst="rect">
            <a:avLst/>
          </a:prstGeom>
        </p:spPr>
        <p:txBody>
          <a:bodyPr/>
          <a:lstStyle>
            <a:lvl1pPr marL="228600" marR="0" indent="-228600" algn="l" defTabSz="609600" eaLnBrk="1" latinLnBrk="0" hangingPunct="1">
              <a:lnSpc>
                <a:spcPct val="100000"/>
              </a:lnSpc>
              <a:spcBef>
                <a:spcPts val="1200"/>
              </a:spcBef>
              <a:spcAft>
                <a:spcPts val="0"/>
              </a:spcAft>
              <a:buClrTx/>
              <a:buSzTx/>
              <a:buFont typeface="Wingdings" pitchFamily="2" charset="2"/>
              <a:buChar char="§"/>
              <a:tabLst/>
              <a:defRPr sz="2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431800" marR="0" indent="-203200" algn="l" defTabSz="609600" eaLnBrk="1" latinLnBrk="0" hangingPunct="1">
              <a:lnSpc>
                <a:spcPct val="100000"/>
              </a:lnSpc>
              <a:spcBef>
                <a:spcPts val="1200"/>
              </a:spcBef>
              <a:spcAft>
                <a:spcPts val="0"/>
              </a:spcAft>
              <a:buClrTx/>
              <a:buSzTx/>
              <a:buFont typeface="Arial" panose="020B0604020202020204" pitchFamily="34" charset="0"/>
              <a:buChar char="•"/>
              <a:tabLst/>
              <a:defRPr sz="24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2pPr>
            <a:lvl3pPr marL="686594" marR="0" indent="-197644" algn="l" defTabSz="609600" eaLnBrk="1" latinLnBrk="0" hangingPunct="1">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3pPr>
            <a:lvl4pPr marL="919957" marR="0" indent="-228600" algn="l" defTabSz="609600" eaLnBrk="1" latinLnBrk="0" hangingPunct="1">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4pPr>
            <a:lvl5pPr marL="1148557" marR="0" indent="-228600" algn="l" defTabSz="609600" eaLnBrk="1" latinLnBrk="0" hangingPunct="1">
              <a:lnSpc>
                <a:spcPct val="100000"/>
              </a:lnSpc>
              <a:spcBef>
                <a:spcPts val="1200"/>
              </a:spcBef>
              <a:spcAft>
                <a:spcPts val="0"/>
              </a:spcAft>
              <a:buClrTx/>
              <a:buSzTx/>
              <a:buFont typeface="Arial" panose="020B0604020202020204" pitchFamily="34" charset="0"/>
              <a:buChar char="•"/>
              <a:tabLst/>
              <a:defRPr sz="1600" b="0" i="0" u="none" strike="noStrike" cap="none" spc="0" baseline="0">
                <a:solidFill>
                  <a:schemeClr val="bg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5pPr>
            <a:lvl6pPr marL="0" marR="0" indent="571500" algn="l" defTabSz="609600" eaLnBrk="1" latinLnBrk="0" hangingPunct="1">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6pPr>
            <a:lvl7pPr marL="0" marR="0" indent="685800" algn="l" defTabSz="609600" eaLnBrk="1" latinLnBrk="0" hangingPunct="1">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7pPr>
            <a:lvl8pPr marL="0" marR="0" indent="800100" algn="l" defTabSz="609600" eaLnBrk="1" latinLnBrk="0" hangingPunct="1">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8pPr>
            <a:lvl9pPr marL="0" marR="0" indent="914400" algn="l" defTabSz="609600" eaLnBrk="1" latinLnBrk="0" hangingPunct="1">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9pPr>
          </a:lstStyle>
          <a:p>
            <a:pPr marL="0" indent="0" algn="ctr" defTabSz="457200">
              <a:spcBef>
                <a:spcPts val="900"/>
              </a:spcBef>
              <a:buNone/>
            </a:pPr>
            <a:r>
              <a:rPr lang="en-US" sz="1500" kern="0">
                <a:solidFill>
                  <a:srgbClr val="0068B5"/>
                </a:solidFill>
              </a:rPr>
              <a:t>(10M samples, 10 features, 100 clusters, 100 iterations, float32)</a:t>
            </a:r>
          </a:p>
        </p:txBody>
      </p:sp>
    </p:spTree>
    <p:extLst>
      <p:ext uri="{BB962C8B-B14F-4D97-AF65-F5344CB8AC3E}">
        <p14:creationId xmlns:p14="http://schemas.microsoft.com/office/powerpoint/2010/main" val="378013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FA98EB-6943-4DFC-9893-A83A43D81A6C}"/>
              </a:ext>
            </a:extLst>
          </p:cNvPr>
          <p:cNvSpPr>
            <a:spLocks noGrp="1"/>
          </p:cNvSpPr>
          <p:nvPr>
            <p:ph type="title"/>
          </p:nvPr>
        </p:nvSpPr>
        <p:spPr>
          <a:xfrm>
            <a:off x="285797" y="190069"/>
            <a:ext cx="8258112" cy="714374"/>
          </a:xfrm>
        </p:spPr>
        <p:txBody>
          <a:bodyPr/>
          <a:lstStyle/>
          <a:p>
            <a:r>
              <a:rPr lang="en-GB" dirty="0"/>
              <a:t>Gradient Boosting Acceleration – </a:t>
            </a:r>
            <a:r>
              <a:rPr lang="en-US" dirty="0"/>
              <a:t>gain</a:t>
            </a:r>
            <a:r>
              <a:rPr lang="en-GB" dirty="0"/>
              <a:t> sources</a:t>
            </a:r>
            <a:endParaRPr lang="en-US" dirty="0"/>
          </a:p>
        </p:txBody>
      </p:sp>
      <p:grpSp>
        <p:nvGrpSpPr>
          <p:cNvPr id="27" name="Group 26">
            <a:extLst>
              <a:ext uri="{FF2B5EF4-FFF2-40B4-BE49-F238E27FC236}">
                <a16:creationId xmlns:a16="http://schemas.microsoft.com/office/drawing/2014/main" id="{41941CF2-FE99-432A-8493-6A5A70F886A3}"/>
              </a:ext>
            </a:extLst>
          </p:cNvPr>
          <p:cNvGrpSpPr/>
          <p:nvPr/>
        </p:nvGrpSpPr>
        <p:grpSpPr>
          <a:xfrm>
            <a:off x="258463" y="796233"/>
            <a:ext cx="8371670" cy="3964571"/>
            <a:chOff x="574709" y="695973"/>
            <a:chExt cx="11487829" cy="5352107"/>
          </a:xfrm>
        </p:grpSpPr>
        <p:sp>
          <p:nvSpPr>
            <p:cNvPr id="28" name="TextBox 27">
              <a:extLst>
                <a:ext uri="{FF2B5EF4-FFF2-40B4-BE49-F238E27FC236}">
                  <a16:creationId xmlns:a16="http://schemas.microsoft.com/office/drawing/2014/main" id="{04BCC04A-1722-4863-95C8-B52A559A2E21}"/>
                </a:ext>
              </a:extLst>
            </p:cNvPr>
            <p:cNvSpPr txBox="1"/>
            <p:nvPr/>
          </p:nvSpPr>
          <p:spPr>
            <a:xfrm>
              <a:off x="574709" y="695973"/>
              <a:ext cx="5233008" cy="524561"/>
            </a:xfrm>
            <a:prstGeom prst="rect">
              <a:avLst/>
            </a:prstGeom>
            <a:noFill/>
          </p:spPr>
          <p:txBody>
            <a:bodyPr vert="horz" wrap="square" lIns="0" tIns="0" rIns="0" bIns="0" rtlCol="0">
              <a:spAutoFit/>
            </a:bodyPr>
            <a:lstStyle/>
            <a:p>
              <a:pPr defTabSz="914377" hangingPunct="0">
                <a:lnSpc>
                  <a:spcPct val="90000"/>
                </a:lnSpc>
                <a:spcBef>
                  <a:spcPts val="1688"/>
                </a:spcBef>
              </a:pPr>
              <a:r>
                <a:rPr lang="en-US" sz="1400" kern="0">
                  <a:solidFill>
                    <a:srgbClr val="002060"/>
                  </a:solidFill>
                  <a:latin typeface="Intel Clear"/>
                  <a:sym typeface="Helvetica Neue"/>
                </a:rPr>
                <a:t>Pseudocode for </a:t>
              </a:r>
              <a:r>
                <a:rPr lang="en-US" sz="1400" kern="0" err="1">
                  <a:solidFill>
                    <a:srgbClr val="002060"/>
                  </a:solidFill>
                  <a:latin typeface="Intel Clear"/>
                  <a:sym typeface="Helvetica Neue"/>
                </a:rPr>
                <a:t>XGBoost</a:t>
              </a:r>
              <a:r>
                <a:rPr lang="en-US" sz="1400" kern="0">
                  <a:solidFill>
                    <a:srgbClr val="002060"/>
                  </a:solidFill>
                  <a:latin typeface="Intel Clear"/>
                  <a:sym typeface="Helvetica Neue"/>
                </a:rPr>
                <a:t>* (0.81)</a:t>
              </a:r>
              <a:r>
                <a:rPr lang="ru-RU" sz="1400" kern="0">
                  <a:solidFill>
                    <a:srgbClr val="002060"/>
                  </a:solidFill>
                  <a:latin typeface="Intel Clear"/>
                  <a:sym typeface="Helvetica Neue"/>
                </a:rPr>
                <a:t> </a:t>
              </a:r>
              <a:r>
                <a:rPr lang="en-US" sz="1400" kern="0">
                  <a:solidFill>
                    <a:srgbClr val="002060"/>
                  </a:solidFill>
                  <a:latin typeface="Intel Clear"/>
                  <a:sym typeface="Helvetica Neue"/>
                </a:rPr>
                <a:t>implementation</a:t>
              </a:r>
            </a:p>
          </p:txBody>
        </p:sp>
        <p:sp>
          <p:nvSpPr>
            <p:cNvPr id="29" name="TextBox 28">
              <a:extLst>
                <a:ext uri="{FF2B5EF4-FFF2-40B4-BE49-F238E27FC236}">
                  <a16:creationId xmlns:a16="http://schemas.microsoft.com/office/drawing/2014/main" id="{F1387943-FA1C-4155-9E95-2FD5557E77E2}"/>
                </a:ext>
              </a:extLst>
            </p:cNvPr>
            <p:cNvSpPr txBox="1"/>
            <p:nvPr/>
          </p:nvSpPr>
          <p:spPr>
            <a:xfrm>
              <a:off x="6866886" y="811328"/>
              <a:ext cx="5195652" cy="262800"/>
            </a:xfrm>
            <a:prstGeom prst="rect">
              <a:avLst/>
            </a:prstGeom>
            <a:noFill/>
          </p:spPr>
          <p:txBody>
            <a:bodyPr vert="horz" wrap="none" lIns="0" tIns="0" rIns="0" bIns="0" rtlCol="0">
              <a:spAutoFit/>
            </a:bodyPr>
            <a:lstStyle/>
            <a:p>
              <a:pPr defTabSz="914377" hangingPunct="0">
                <a:lnSpc>
                  <a:spcPct val="90000"/>
                </a:lnSpc>
                <a:spcBef>
                  <a:spcPts val="1688"/>
                </a:spcBef>
              </a:pPr>
              <a:r>
                <a:rPr lang="en-US" sz="1400" kern="0" dirty="0">
                  <a:solidFill>
                    <a:srgbClr val="002060"/>
                  </a:solidFill>
                  <a:latin typeface="Intel Clear"/>
                  <a:sym typeface="Helvetica Neue"/>
                </a:rPr>
                <a:t>Pseudocode for Intel® </a:t>
              </a:r>
              <a:r>
                <a:rPr lang="en-US" sz="1400" kern="0" dirty="0" err="1">
                  <a:solidFill>
                    <a:srgbClr val="002060"/>
                  </a:solidFill>
                  <a:latin typeface="Intel Clear"/>
                  <a:sym typeface="Helvetica Neue"/>
                </a:rPr>
                <a:t>oneDAL</a:t>
              </a:r>
              <a:r>
                <a:rPr lang="en-US" sz="1400" kern="0" dirty="0">
                  <a:solidFill>
                    <a:srgbClr val="002060"/>
                  </a:solidFill>
                  <a:latin typeface="Intel Clear"/>
                  <a:sym typeface="Helvetica Neue"/>
                </a:rPr>
                <a:t> implementation</a:t>
              </a:r>
            </a:p>
          </p:txBody>
        </p:sp>
        <p:sp>
          <p:nvSpPr>
            <p:cNvPr id="30" name="Rectangle 29">
              <a:extLst>
                <a:ext uri="{FF2B5EF4-FFF2-40B4-BE49-F238E27FC236}">
                  <a16:creationId xmlns:a16="http://schemas.microsoft.com/office/drawing/2014/main" id="{A10A5392-C2F9-47BC-948D-A69314849CA5}"/>
                </a:ext>
              </a:extLst>
            </p:cNvPr>
            <p:cNvSpPr/>
            <p:nvPr/>
          </p:nvSpPr>
          <p:spPr>
            <a:xfrm rot="16200000">
              <a:off x="10346785" y="2992971"/>
              <a:ext cx="1794412" cy="393832"/>
            </a:xfrm>
            <a:prstGeom prst="rect">
              <a:avLst/>
            </a:prstGeom>
          </p:spPr>
          <p:txBody>
            <a:bodyPr wrap="none">
              <a:spAutoFit/>
            </a:bodyPr>
            <a:lstStyle/>
            <a:p>
              <a:pPr defTabSz="914377" hangingPunct="0">
                <a:lnSpc>
                  <a:spcPct val="90000"/>
                </a:lnSpc>
                <a:spcBef>
                  <a:spcPts val="1688"/>
                </a:spcBef>
              </a:pPr>
              <a:r>
                <a:rPr lang="en-US" sz="1400" kern="0">
                  <a:solidFill>
                    <a:srgbClr val="002060"/>
                  </a:solidFill>
                  <a:latin typeface="Intel Clear"/>
                  <a:sym typeface="Helvetica Neue"/>
                </a:rPr>
                <a:t>Training stage</a:t>
              </a:r>
            </a:p>
          </p:txBody>
        </p:sp>
        <p:sp>
          <p:nvSpPr>
            <p:cNvPr id="31" name="Rectangle 30">
              <a:extLst>
                <a:ext uri="{FF2B5EF4-FFF2-40B4-BE49-F238E27FC236}">
                  <a16:creationId xmlns:a16="http://schemas.microsoft.com/office/drawing/2014/main" id="{024D656C-2832-42C8-9E5F-0796980B9A75}"/>
                </a:ext>
              </a:extLst>
            </p:cNvPr>
            <p:cNvSpPr/>
            <p:nvPr/>
          </p:nvSpPr>
          <p:spPr>
            <a:xfrm>
              <a:off x="4833560" y="1074258"/>
              <a:ext cx="1776324" cy="104505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914377" hangingPunct="0">
                <a:lnSpc>
                  <a:spcPct val="90000"/>
                </a:lnSpc>
                <a:spcBef>
                  <a:spcPts val="1688"/>
                </a:spcBef>
              </a:pPr>
              <a:r>
                <a:rPr lang="en-US" sz="900" kern="0" dirty="0">
                  <a:solidFill>
                    <a:srgbClr val="FFFFFF"/>
                  </a:solidFill>
                  <a:latin typeface="Intel Clear"/>
                  <a:sym typeface="Helvetica Neue"/>
                </a:rPr>
                <a:t>Memory prefetching to mitigate</a:t>
              </a:r>
            </a:p>
            <a:p>
              <a:pPr defTabSz="914377" hangingPunct="0">
                <a:lnSpc>
                  <a:spcPct val="90000"/>
                </a:lnSpc>
                <a:spcBef>
                  <a:spcPts val="1688"/>
                </a:spcBef>
              </a:pPr>
              <a:r>
                <a:rPr lang="en-US" sz="900" kern="0" dirty="0">
                  <a:solidFill>
                    <a:srgbClr val="FFFFFF"/>
                  </a:solidFill>
                  <a:latin typeface="Intel Clear"/>
                  <a:sym typeface="Helvetica Neue"/>
                </a:rPr>
                <a:t>irregular memory access</a:t>
              </a:r>
            </a:p>
          </p:txBody>
        </p:sp>
        <p:sp>
          <p:nvSpPr>
            <p:cNvPr id="32" name="Rectangle 31">
              <a:extLst>
                <a:ext uri="{FF2B5EF4-FFF2-40B4-BE49-F238E27FC236}">
                  <a16:creationId xmlns:a16="http://schemas.microsoft.com/office/drawing/2014/main" id="{A1364AC4-C09E-449F-88F9-D29CDBD2091A}"/>
                </a:ext>
              </a:extLst>
            </p:cNvPr>
            <p:cNvSpPr/>
            <p:nvPr/>
          </p:nvSpPr>
          <p:spPr>
            <a:xfrm>
              <a:off x="4849947" y="2782283"/>
              <a:ext cx="1776324" cy="577959"/>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914377" hangingPunct="0">
                <a:lnSpc>
                  <a:spcPct val="90000"/>
                </a:lnSpc>
                <a:spcBef>
                  <a:spcPts val="1688"/>
                </a:spcBef>
              </a:pPr>
              <a:r>
                <a:rPr lang="en-US" sz="900" kern="0">
                  <a:solidFill>
                    <a:srgbClr val="003C71"/>
                  </a:solidFill>
                  <a:latin typeface="Intel Clear"/>
                  <a:sym typeface="Helvetica Neue"/>
                </a:rPr>
                <a:t>SIMD instructions instead of scalar code</a:t>
              </a:r>
            </a:p>
          </p:txBody>
        </p:sp>
        <p:sp>
          <p:nvSpPr>
            <p:cNvPr id="33" name="Rectangle 32">
              <a:extLst>
                <a:ext uri="{FF2B5EF4-FFF2-40B4-BE49-F238E27FC236}">
                  <a16:creationId xmlns:a16="http://schemas.microsoft.com/office/drawing/2014/main" id="{22B05049-C6AA-443D-8EE1-ED9054A356D4}"/>
                </a:ext>
              </a:extLst>
            </p:cNvPr>
            <p:cNvSpPr/>
            <p:nvPr/>
          </p:nvSpPr>
          <p:spPr>
            <a:xfrm>
              <a:off x="4841653" y="3458726"/>
              <a:ext cx="1776324" cy="341117"/>
            </a:xfrm>
            <a:prstGeom prst="rect">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914377" hangingPunct="0">
                <a:lnSpc>
                  <a:spcPct val="90000"/>
                </a:lnSpc>
                <a:spcBef>
                  <a:spcPts val="1688"/>
                </a:spcBef>
              </a:pPr>
              <a:r>
                <a:rPr lang="en-US" sz="900" kern="0">
                  <a:solidFill>
                    <a:srgbClr val="FFFFFF"/>
                  </a:solidFill>
                  <a:latin typeface="Intel Clear"/>
                  <a:sym typeface="Helvetica Neue"/>
                </a:rPr>
                <a:t>Nested parallelism</a:t>
              </a:r>
            </a:p>
          </p:txBody>
        </p:sp>
        <p:pic>
          <p:nvPicPr>
            <p:cNvPr id="34" name="Picture 33">
              <a:extLst>
                <a:ext uri="{FF2B5EF4-FFF2-40B4-BE49-F238E27FC236}">
                  <a16:creationId xmlns:a16="http://schemas.microsoft.com/office/drawing/2014/main" id="{99E44873-64FA-4A63-A759-824789286135}"/>
                </a:ext>
              </a:extLst>
            </p:cNvPr>
            <p:cNvPicPr>
              <a:picLocks noChangeAspect="1"/>
            </p:cNvPicPr>
            <p:nvPr/>
          </p:nvPicPr>
          <p:blipFill rotWithShape="1">
            <a:blip r:embed="rId3"/>
            <a:srcRect r="23594" b="6183"/>
            <a:stretch/>
          </p:blipFill>
          <p:spPr>
            <a:xfrm>
              <a:off x="574709" y="1161852"/>
              <a:ext cx="4021984" cy="4112254"/>
            </a:xfrm>
            <a:prstGeom prst="rect">
              <a:avLst/>
            </a:prstGeom>
          </p:spPr>
        </p:pic>
        <p:cxnSp>
          <p:nvCxnSpPr>
            <p:cNvPr id="35" name="Straight Arrow Connector 34">
              <a:extLst>
                <a:ext uri="{FF2B5EF4-FFF2-40B4-BE49-F238E27FC236}">
                  <a16:creationId xmlns:a16="http://schemas.microsoft.com/office/drawing/2014/main" id="{CB41A526-895A-489E-A28C-8D6ECEDCC7F9}"/>
                </a:ext>
              </a:extLst>
            </p:cNvPr>
            <p:cNvCxnSpPr>
              <a:cxnSpLocks/>
              <a:stCxn id="36" idx="3"/>
            </p:cNvCxnSpPr>
            <p:nvPr/>
          </p:nvCxnSpPr>
          <p:spPr>
            <a:xfrm flipH="1" flipV="1">
              <a:off x="6488463" y="4090151"/>
              <a:ext cx="130455" cy="52720"/>
            </a:xfrm>
            <a:prstGeom prst="straightConnector1">
              <a:avLst/>
            </a:prstGeom>
            <a:ln>
              <a:solidFill>
                <a:schemeClr val="accent4"/>
              </a:solidFill>
              <a:tailEnd type="triangle"/>
            </a:ln>
            <a:effectLst/>
          </p:spPr>
          <p:style>
            <a:lnRef idx="2">
              <a:schemeClr val="accent1"/>
            </a:lnRef>
            <a:fillRef idx="0">
              <a:schemeClr val="accent1"/>
            </a:fillRef>
            <a:effectRef idx="1">
              <a:schemeClr val="accent1"/>
            </a:effectRef>
            <a:fontRef idx="minor">
              <a:schemeClr val="tx1"/>
            </a:fontRef>
          </p:style>
        </p:cxnSp>
        <p:sp>
          <p:nvSpPr>
            <p:cNvPr id="36" name="Rectangle 35">
              <a:extLst>
                <a:ext uri="{FF2B5EF4-FFF2-40B4-BE49-F238E27FC236}">
                  <a16:creationId xmlns:a16="http://schemas.microsoft.com/office/drawing/2014/main" id="{0957D727-3D8C-4641-BD46-BF65065BE999}"/>
                </a:ext>
              </a:extLst>
            </p:cNvPr>
            <p:cNvSpPr/>
            <p:nvPr/>
          </p:nvSpPr>
          <p:spPr>
            <a:xfrm>
              <a:off x="4829612" y="3853891"/>
              <a:ext cx="1789307" cy="577959"/>
            </a:xfrm>
            <a:prstGeom prst="rect">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914377" hangingPunct="0">
                <a:lnSpc>
                  <a:spcPct val="90000"/>
                </a:lnSpc>
                <a:spcBef>
                  <a:spcPts val="1688"/>
                </a:spcBef>
              </a:pPr>
              <a:r>
                <a:rPr lang="en-US" sz="900" kern="0">
                  <a:solidFill>
                    <a:srgbClr val="FFFFFF"/>
                  </a:solidFill>
                  <a:latin typeface="Intel Clear"/>
                  <a:sym typeface="Helvetica Neue"/>
                </a:rPr>
                <a:t>Advanced parallelism, reducing seq loops</a:t>
              </a:r>
            </a:p>
          </p:txBody>
        </p:sp>
        <p:sp>
          <p:nvSpPr>
            <p:cNvPr id="37" name="Rectangle 36">
              <a:extLst>
                <a:ext uri="{FF2B5EF4-FFF2-40B4-BE49-F238E27FC236}">
                  <a16:creationId xmlns:a16="http://schemas.microsoft.com/office/drawing/2014/main" id="{1A2D76C7-2ABC-4A9D-9DD2-F96D307B88E5}"/>
                </a:ext>
              </a:extLst>
            </p:cNvPr>
            <p:cNvSpPr/>
            <p:nvPr/>
          </p:nvSpPr>
          <p:spPr>
            <a:xfrm>
              <a:off x="4841653" y="4504583"/>
              <a:ext cx="1780273" cy="769523"/>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914377" hangingPunct="0">
                <a:lnSpc>
                  <a:spcPct val="90000"/>
                </a:lnSpc>
                <a:spcBef>
                  <a:spcPts val="1688"/>
                </a:spcBef>
              </a:pPr>
              <a:r>
                <a:rPr lang="en-US" sz="900" kern="0">
                  <a:solidFill>
                    <a:srgbClr val="003C71"/>
                  </a:solidFill>
                  <a:latin typeface="Intel Clear"/>
                  <a:sym typeface="Helvetica Neue"/>
                </a:rPr>
                <a:t>Usage of AVX-512, vcompress instruction (from Skylake)</a:t>
              </a:r>
            </a:p>
          </p:txBody>
        </p:sp>
        <p:sp>
          <p:nvSpPr>
            <p:cNvPr id="38" name="Rectangle 37">
              <a:extLst>
                <a:ext uri="{FF2B5EF4-FFF2-40B4-BE49-F238E27FC236}">
                  <a16:creationId xmlns:a16="http://schemas.microsoft.com/office/drawing/2014/main" id="{233B7604-15B0-4B0D-A178-B01D16420469}"/>
                </a:ext>
              </a:extLst>
            </p:cNvPr>
            <p:cNvSpPr/>
            <p:nvPr/>
          </p:nvSpPr>
          <p:spPr>
            <a:xfrm>
              <a:off x="1684694" y="5406344"/>
              <a:ext cx="1491483" cy="641736"/>
            </a:xfrm>
            <a:prstGeom prst="rect">
              <a:avLst/>
            </a:prstGeom>
            <a:solidFill>
              <a:srgbClr val="0070C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914377" hangingPunct="0">
                <a:lnSpc>
                  <a:spcPct val="90000"/>
                </a:lnSpc>
                <a:spcBef>
                  <a:spcPts val="1688"/>
                </a:spcBef>
              </a:pPr>
              <a:r>
                <a:rPr lang="en-US" sz="900" kern="0" dirty="0">
                  <a:solidFill>
                    <a:srgbClr val="FFFFFF"/>
                  </a:solidFill>
                  <a:latin typeface="Intel Clear"/>
                  <a:sym typeface="Helvetica Neue"/>
                </a:rPr>
                <a:t>Moved from Intel® </a:t>
              </a:r>
              <a:r>
                <a:rPr lang="en-US" sz="900" kern="0" dirty="0" err="1">
                  <a:solidFill>
                    <a:srgbClr val="FFFFFF"/>
                  </a:solidFill>
                  <a:latin typeface="Intel Clear"/>
                  <a:sym typeface="Helvetica Neue"/>
                </a:rPr>
                <a:t>oneDAL</a:t>
              </a:r>
              <a:r>
                <a:rPr lang="en-US" sz="900" kern="0" dirty="0">
                  <a:solidFill>
                    <a:srgbClr val="FFFFFF"/>
                  </a:solidFill>
                  <a:latin typeface="Intel Clear"/>
                  <a:sym typeface="Helvetica Neue"/>
                </a:rPr>
                <a:t> to </a:t>
              </a:r>
              <a:r>
                <a:rPr lang="en-US" sz="900" kern="0" dirty="0" err="1">
                  <a:solidFill>
                    <a:srgbClr val="FFFFFF"/>
                  </a:solidFill>
                  <a:latin typeface="Intel Clear"/>
                  <a:sym typeface="Helvetica Neue"/>
                </a:rPr>
                <a:t>XGBoost</a:t>
              </a:r>
              <a:r>
                <a:rPr lang="en-US" sz="900" kern="0" dirty="0">
                  <a:solidFill>
                    <a:srgbClr val="FFFFFF"/>
                  </a:solidFill>
                  <a:latin typeface="Intel Clear"/>
                  <a:sym typeface="Helvetica Neue"/>
                </a:rPr>
                <a:t> (v1.3)</a:t>
              </a:r>
            </a:p>
          </p:txBody>
        </p:sp>
        <p:sp>
          <p:nvSpPr>
            <p:cNvPr id="39" name="Rectangle 38">
              <a:extLst>
                <a:ext uri="{FF2B5EF4-FFF2-40B4-BE49-F238E27FC236}">
                  <a16:creationId xmlns:a16="http://schemas.microsoft.com/office/drawing/2014/main" id="{93200C90-0623-48BD-894E-46D99F0774DB}"/>
                </a:ext>
              </a:extLst>
            </p:cNvPr>
            <p:cNvSpPr/>
            <p:nvPr/>
          </p:nvSpPr>
          <p:spPr>
            <a:xfrm>
              <a:off x="3278275" y="5406344"/>
              <a:ext cx="2124355" cy="641736"/>
            </a:xfrm>
            <a:prstGeom prst="rect">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914377" hangingPunct="0">
                <a:lnSpc>
                  <a:spcPct val="90000"/>
                </a:lnSpc>
                <a:spcBef>
                  <a:spcPts val="1688"/>
                </a:spcBef>
              </a:pPr>
              <a:r>
                <a:rPr lang="en-US" sz="900" kern="0" dirty="0">
                  <a:solidFill>
                    <a:srgbClr val="003C71"/>
                  </a:solidFill>
                  <a:latin typeface="Intel Clear"/>
                  <a:sym typeface="Helvetica Neue"/>
                </a:rPr>
                <a:t>Already available in Intel® DAAL,</a:t>
              </a:r>
              <a:r>
                <a:rPr lang="ru-RU" sz="900" kern="0" dirty="0">
                  <a:solidFill>
                    <a:srgbClr val="003C71"/>
                  </a:solidFill>
                  <a:latin typeface="Intel Clear"/>
                  <a:sym typeface="Helvetica Neue"/>
                </a:rPr>
                <a:t> </a:t>
              </a:r>
              <a:r>
                <a:rPr lang="en-US" sz="900" kern="0" dirty="0">
                  <a:solidFill>
                    <a:srgbClr val="003C71"/>
                  </a:solidFill>
                  <a:latin typeface="Intel Clear"/>
                  <a:sym typeface="Helvetica Neue"/>
                </a:rPr>
                <a:t>potential optimizations for </a:t>
              </a:r>
              <a:r>
                <a:rPr lang="en-US" sz="900" kern="0" dirty="0" err="1">
                  <a:solidFill>
                    <a:srgbClr val="003C71"/>
                  </a:solidFill>
                  <a:latin typeface="Intel Clear"/>
                  <a:sym typeface="Helvetica Neue"/>
                </a:rPr>
                <a:t>XGBoost</a:t>
              </a:r>
              <a:r>
                <a:rPr lang="en-US" sz="900" kern="0" dirty="0">
                  <a:solidFill>
                    <a:srgbClr val="003C71"/>
                  </a:solidFill>
                  <a:latin typeface="Intel Clear"/>
                  <a:sym typeface="Helvetica Neue"/>
                </a:rPr>
                <a:t>*</a:t>
              </a:r>
            </a:p>
          </p:txBody>
        </p:sp>
        <p:sp>
          <p:nvSpPr>
            <p:cNvPr id="40" name="TextBox 39">
              <a:extLst>
                <a:ext uri="{FF2B5EF4-FFF2-40B4-BE49-F238E27FC236}">
                  <a16:creationId xmlns:a16="http://schemas.microsoft.com/office/drawing/2014/main" id="{A19E4183-ED0F-4F1F-9D9F-1C9404414283}"/>
                </a:ext>
              </a:extLst>
            </p:cNvPr>
            <p:cNvSpPr txBox="1"/>
            <p:nvPr/>
          </p:nvSpPr>
          <p:spPr>
            <a:xfrm>
              <a:off x="1017275" y="5633725"/>
              <a:ext cx="565319" cy="168967"/>
            </a:xfrm>
            <a:prstGeom prst="rect">
              <a:avLst/>
            </a:prstGeom>
            <a:noFill/>
          </p:spPr>
          <p:txBody>
            <a:bodyPr vert="horz" wrap="none" lIns="0" tIns="0" rIns="0" bIns="0" rtlCol="0">
              <a:spAutoFit/>
            </a:bodyPr>
            <a:lstStyle/>
            <a:p>
              <a:pPr defTabSz="914377" hangingPunct="0">
                <a:lnSpc>
                  <a:spcPct val="90000"/>
                </a:lnSpc>
                <a:spcBef>
                  <a:spcPts val="1688"/>
                </a:spcBef>
              </a:pPr>
              <a:r>
                <a:rPr lang="en-US" sz="900" kern="0">
                  <a:solidFill>
                    <a:srgbClr val="002060"/>
                  </a:solidFill>
                  <a:latin typeface="Intel Clear"/>
                  <a:sym typeface="Helvetica Neue"/>
                </a:rPr>
                <a:t>Legend:</a:t>
              </a:r>
              <a:endParaRPr lang="ru-RU" sz="900" kern="0" err="1">
                <a:solidFill>
                  <a:srgbClr val="002060"/>
                </a:solidFill>
                <a:latin typeface="Intel Clear"/>
                <a:sym typeface="Helvetica Neue"/>
              </a:endParaRPr>
            </a:p>
          </p:txBody>
        </p:sp>
        <p:pic>
          <p:nvPicPr>
            <p:cNvPr id="41" name="Picture 40">
              <a:extLst>
                <a:ext uri="{FF2B5EF4-FFF2-40B4-BE49-F238E27FC236}">
                  <a16:creationId xmlns:a16="http://schemas.microsoft.com/office/drawing/2014/main" id="{F9DCB1AE-CC40-405D-ACF5-0D19D6B0403E}"/>
                </a:ext>
              </a:extLst>
            </p:cNvPr>
            <p:cNvPicPr>
              <a:picLocks noChangeAspect="1"/>
            </p:cNvPicPr>
            <p:nvPr/>
          </p:nvPicPr>
          <p:blipFill rotWithShape="1">
            <a:blip r:embed="rId4"/>
            <a:srcRect l="-1" r="16183"/>
            <a:stretch/>
          </p:blipFill>
          <p:spPr>
            <a:xfrm>
              <a:off x="6888611" y="1162432"/>
              <a:ext cx="4032016" cy="4111674"/>
            </a:xfrm>
            <a:prstGeom prst="rect">
              <a:avLst/>
            </a:prstGeom>
          </p:spPr>
        </p:pic>
        <p:cxnSp>
          <p:nvCxnSpPr>
            <p:cNvPr id="42" name="Straight Arrow Connector 41">
              <a:extLst>
                <a:ext uri="{FF2B5EF4-FFF2-40B4-BE49-F238E27FC236}">
                  <a16:creationId xmlns:a16="http://schemas.microsoft.com/office/drawing/2014/main" id="{6B22181E-52D1-4527-9D8E-72C5221E8B45}"/>
                </a:ext>
              </a:extLst>
            </p:cNvPr>
            <p:cNvCxnSpPr>
              <a:cxnSpLocks/>
              <a:stCxn id="31" idx="3"/>
            </p:cNvCxnSpPr>
            <p:nvPr/>
          </p:nvCxnSpPr>
          <p:spPr>
            <a:xfrm>
              <a:off x="6609884" y="1596786"/>
              <a:ext cx="557454" cy="315333"/>
            </a:xfrm>
            <a:prstGeom prst="straightConnector1">
              <a:avLst/>
            </a:prstGeom>
            <a:ln w="38100">
              <a:solidFill>
                <a:schemeClr val="accent4"/>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a:extLst>
                <a:ext uri="{FF2B5EF4-FFF2-40B4-BE49-F238E27FC236}">
                  <a16:creationId xmlns:a16="http://schemas.microsoft.com/office/drawing/2014/main" id="{AD0447C9-737B-420F-A2EB-6649DA149ED1}"/>
                </a:ext>
              </a:extLst>
            </p:cNvPr>
            <p:cNvCxnSpPr>
              <a:cxnSpLocks/>
              <a:stCxn id="32" idx="3"/>
            </p:cNvCxnSpPr>
            <p:nvPr/>
          </p:nvCxnSpPr>
          <p:spPr>
            <a:xfrm flipV="1">
              <a:off x="6626271" y="2683799"/>
              <a:ext cx="687053" cy="387464"/>
            </a:xfrm>
            <a:prstGeom prst="straightConnector1">
              <a:avLst/>
            </a:prstGeom>
            <a:ln w="38100">
              <a:solidFill>
                <a:schemeClr val="accent4"/>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4" name="Straight Arrow Connector 43">
              <a:extLst>
                <a:ext uri="{FF2B5EF4-FFF2-40B4-BE49-F238E27FC236}">
                  <a16:creationId xmlns:a16="http://schemas.microsoft.com/office/drawing/2014/main" id="{DB181275-502B-4985-99F4-DA077D12421D}"/>
                </a:ext>
              </a:extLst>
            </p:cNvPr>
            <p:cNvCxnSpPr>
              <a:cxnSpLocks/>
              <a:stCxn id="33" idx="3"/>
            </p:cNvCxnSpPr>
            <p:nvPr/>
          </p:nvCxnSpPr>
          <p:spPr>
            <a:xfrm>
              <a:off x="6617977" y="3629285"/>
              <a:ext cx="443099" cy="29299"/>
            </a:xfrm>
            <a:prstGeom prst="straightConnector1">
              <a:avLst/>
            </a:prstGeom>
            <a:ln w="38100">
              <a:solidFill>
                <a:schemeClr val="accent4"/>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5" name="Straight Arrow Connector 44">
              <a:extLst>
                <a:ext uri="{FF2B5EF4-FFF2-40B4-BE49-F238E27FC236}">
                  <a16:creationId xmlns:a16="http://schemas.microsoft.com/office/drawing/2014/main" id="{8609ED33-1941-488E-BF99-EF95099B4F1B}"/>
                </a:ext>
              </a:extLst>
            </p:cNvPr>
            <p:cNvCxnSpPr>
              <a:cxnSpLocks/>
              <a:stCxn id="37" idx="3"/>
            </p:cNvCxnSpPr>
            <p:nvPr/>
          </p:nvCxnSpPr>
          <p:spPr>
            <a:xfrm>
              <a:off x="6621926" y="4889344"/>
              <a:ext cx="545412" cy="162286"/>
            </a:xfrm>
            <a:prstGeom prst="straightConnector1">
              <a:avLst/>
            </a:prstGeom>
            <a:ln w="38100">
              <a:solidFill>
                <a:schemeClr val="accent4"/>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a:extLst>
                <a:ext uri="{FF2B5EF4-FFF2-40B4-BE49-F238E27FC236}">
                  <a16:creationId xmlns:a16="http://schemas.microsoft.com/office/drawing/2014/main" id="{2A4DA7C7-C09E-454A-99D9-15402BA96F69}"/>
                </a:ext>
              </a:extLst>
            </p:cNvPr>
            <p:cNvCxnSpPr>
              <a:cxnSpLocks/>
              <a:stCxn id="36" idx="3"/>
            </p:cNvCxnSpPr>
            <p:nvPr/>
          </p:nvCxnSpPr>
          <p:spPr>
            <a:xfrm>
              <a:off x="6618918" y="4142871"/>
              <a:ext cx="548420" cy="822785"/>
            </a:xfrm>
            <a:prstGeom prst="straightConnector1">
              <a:avLst/>
            </a:prstGeom>
            <a:ln w="38100">
              <a:solidFill>
                <a:schemeClr val="accent4"/>
              </a:solidFill>
              <a:tailEnd type="triangle"/>
            </a:ln>
            <a:effectLst/>
          </p:spPr>
          <p:style>
            <a:lnRef idx="2">
              <a:schemeClr val="accent1"/>
            </a:lnRef>
            <a:fillRef idx="0">
              <a:schemeClr val="accent1"/>
            </a:fillRef>
            <a:effectRef idx="1">
              <a:schemeClr val="accent1"/>
            </a:effectRef>
            <a:fontRef idx="minor">
              <a:schemeClr val="tx1"/>
            </a:fontRef>
          </p:style>
        </p:cxnSp>
        <p:sp>
          <p:nvSpPr>
            <p:cNvPr id="47" name="Rectangle 46">
              <a:extLst>
                <a:ext uri="{FF2B5EF4-FFF2-40B4-BE49-F238E27FC236}">
                  <a16:creationId xmlns:a16="http://schemas.microsoft.com/office/drawing/2014/main" id="{89433E2A-57B0-44C0-A38A-68B768DB0B43}"/>
                </a:ext>
              </a:extLst>
            </p:cNvPr>
            <p:cNvSpPr/>
            <p:nvPr/>
          </p:nvSpPr>
          <p:spPr>
            <a:xfrm>
              <a:off x="4841653" y="2231108"/>
              <a:ext cx="1780273" cy="45697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defTabSz="914377" hangingPunct="0">
                <a:lnSpc>
                  <a:spcPct val="90000"/>
                </a:lnSpc>
                <a:spcBef>
                  <a:spcPts val="1688"/>
                </a:spcBef>
              </a:pPr>
              <a:r>
                <a:rPr lang="en-US" sz="900" kern="0" dirty="0">
                  <a:solidFill>
                    <a:srgbClr val="FFFFFF"/>
                  </a:solidFill>
                  <a:latin typeface="Intel Clear"/>
                  <a:sym typeface="Helvetica Neue"/>
                </a:rPr>
                <a:t>Usage uint8 instead of uint32</a:t>
              </a:r>
            </a:p>
          </p:txBody>
        </p:sp>
        <p:cxnSp>
          <p:nvCxnSpPr>
            <p:cNvPr id="48" name="Straight Arrow Connector 47">
              <a:extLst>
                <a:ext uri="{FF2B5EF4-FFF2-40B4-BE49-F238E27FC236}">
                  <a16:creationId xmlns:a16="http://schemas.microsoft.com/office/drawing/2014/main" id="{1D19D927-26E4-4C3E-8E6A-2CF8273CF6EE}"/>
                </a:ext>
              </a:extLst>
            </p:cNvPr>
            <p:cNvCxnSpPr>
              <a:cxnSpLocks/>
              <a:stCxn id="47" idx="3"/>
            </p:cNvCxnSpPr>
            <p:nvPr/>
          </p:nvCxnSpPr>
          <p:spPr>
            <a:xfrm flipV="1">
              <a:off x="6621926" y="2206210"/>
              <a:ext cx="691398" cy="253384"/>
            </a:xfrm>
            <a:prstGeom prst="straightConnector1">
              <a:avLst/>
            </a:prstGeom>
            <a:ln w="38100">
              <a:solidFill>
                <a:schemeClr val="accent4"/>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a:extLst>
                <a:ext uri="{FF2B5EF4-FFF2-40B4-BE49-F238E27FC236}">
                  <a16:creationId xmlns:a16="http://schemas.microsoft.com/office/drawing/2014/main" id="{F528F5D1-E4E9-442D-BE3E-60B24C923A3F}"/>
                </a:ext>
              </a:extLst>
            </p:cNvPr>
            <p:cNvCxnSpPr>
              <a:cxnSpLocks/>
              <a:stCxn id="33" idx="3"/>
            </p:cNvCxnSpPr>
            <p:nvPr/>
          </p:nvCxnSpPr>
          <p:spPr>
            <a:xfrm>
              <a:off x="6617977" y="3629285"/>
              <a:ext cx="443099" cy="501603"/>
            </a:xfrm>
            <a:prstGeom prst="straightConnector1">
              <a:avLst/>
            </a:prstGeom>
            <a:ln w="38100">
              <a:solidFill>
                <a:schemeClr val="accent4"/>
              </a:solidFill>
              <a:tailEnd type="triangle"/>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142888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 name="Rectangle 154">
            <a:extLst>
              <a:ext uri="{FF2B5EF4-FFF2-40B4-BE49-F238E27FC236}">
                <a16:creationId xmlns:a16="http://schemas.microsoft.com/office/drawing/2014/main" id="{1105D9FB-6684-41A3-A1A5-F28D7A921700}"/>
              </a:ext>
            </a:extLst>
          </p:cNvPr>
          <p:cNvSpPr/>
          <p:nvPr/>
        </p:nvSpPr>
        <p:spPr>
          <a:xfrm>
            <a:off x="3720368" y="0"/>
            <a:ext cx="5086844" cy="4465171"/>
          </a:xfrm>
          <a:prstGeom prst="rect">
            <a:avLst/>
          </a:prstGeom>
          <a:solidFill>
            <a:srgbClr val="00285A"/>
          </a:solidFill>
          <a:ln w="19050" cmpd="sng">
            <a:noFill/>
          </a:ln>
          <a:effectLst/>
        </p:spPr>
        <p:style>
          <a:lnRef idx="1">
            <a:schemeClr val="accent1"/>
          </a:lnRef>
          <a:fillRef idx="3">
            <a:schemeClr val="accent1"/>
          </a:fillRef>
          <a:effectRef idx="2">
            <a:schemeClr val="accent1"/>
          </a:effectRef>
          <a:fontRef idx="minor">
            <a:schemeClr val="lt1"/>
          </a:fontRef>
        </p:style>
        <p:txBody>
          <a:bodyPr lIns="45720" tIns="34290" rIns="45720" bIns="0" rtlCol="0" anchor="t" anchorCtr="0"/>
          <a:lstStyle/>
          <a:p>
            <a:pPr algn="ctr" defTabSz="914378">
              <a:defRPr/>
            </a:pPr>
            <a:endParaRPr lang="en-US" sz="1050">
              <a:solidFill>
                <a:prstClr val="white"/>
              </a:solidFill>
              <a:latin typeface="Intel Clear"/>
              <a:ea typeface="Intel Clear" panose="020B0604020203020204" pitchFamily="34" charset="0"/>
              <a:cs typeface="Intel Clear" panose="020B0604020203020204" pitchFamily="34" charset="0"/>
              <a:sym typeface="Helvetica Neue Medium"/>
            </a:endParaRPr>
          </a:p>
        </p:txBody>
      </p:sp>
      <p:sp>
        <p:nvSpPr>
          <p:cNvPr id="158" name="Rectangle 157">
            <a:extLst>
              <a:ext uri="{FF2B5EF4-FFF2-40B4-BE49-F238E27FC236}">
                <a16:creationId xmlns:a16="http://schemas.microsoft.com/office/drawing/2014/main" id="{580412DE-0D25-4B6A-AA5E-D5E06F9165B7}"/>
              </a:ext>
            </a:extLst>
          </p:cNvPr>
          <p:cNvSpPr/>
          <p:nvPr/>
        </p:nvSpPr>
        <p:spPr>
          <a:xfrm flipH="1">
            <a:off x="3940832" y="2046693"/>
            <a:ext cx="4712974" cy="1344224"/>
          </a:xfrm>
          <a:prstGeom prst="rect">
            <a:avLst/>
          </a:prstGeom>
          <a:solidFill>
            <a:schemeClr val="bg1">
              <a:lumMod val="95000"/>
            </a:schemeClr>
          </a:solidFill>
          <a:ln w="31750" cmpd="sng">
            <a:solidFill>
              <a:schemeClr val="accent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8">
              <a:defRPr/>
            </a:pPr>
            <a:endParaRPr lang="en-US">
              <a:solidFill>
                <a:prstClr val="white"/>
              </a:solidFill>
              <a:latin typeface="Intel Clear"/>
              <a:ea typeface="Intel Clear" panose="020B0604020203020204" pitchFamily="34" charset="0"/>
              <a:cs typeface="Intel Clear" panose="020B0604020203020204" pitchFamily="34" charset="0"/>
              <a:sym typeface="Helvetica Neue Medium"/>
            </a:endParaRPr>
          </a:p>
        </p:txBody>
      </p:sp>
      <p:sp>
        <p:nvSpPr>
          <p:cNvPr id="159" name="Rectangle 158">
            <a:extLst>
              <a:ext uri="{FF2B5EF4-FFF2-40B4-BE49-F238E27FC236}">
                <a16:creationId xmlns:a16="http://schemas.microsoft.com/office/drawing/2014/main" id="{B513B639-9A44-4261-A9C6-1A6B9029E414}"/>
              </a:ext>
            </a:extLst>
          </p:cNvPr>
          <p:cNvSpPr/>
          <p:nvPr/>
        </p:nvSpPr>
        <p:spPr>
          <a:xfrm flipH="1">
            <a:off x="3940833" y="3439597"/>
            <a:ext cx="4712972" cy="809831"/>
          </a:xfrm>
          <a:prstGeom prst="rect">
            <a:avLst/>
          </a:prstGeom>
          <a:solidFill>
            <a:srgbClr val="004A86"/>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lIns="45720" tIns="34290" rIns="45720" bIns="0" rtlCol="0" anchor="t" anchorCtr="0"/>
          <a:lstStyle/>
          <a:p>
            <a:pPr algn="ctr" defTabSz="914378">
              <a:defRPr/>
            </a:pPr>
            <a:endParaRPr lang="en-US" sz="1050">
              <a:solidFill>
                <a:prstClr val="white"/>
              </a:solidFill>
              <a:latin typeface="Intel Clear"/>
              <a:ea typeface="Intel Clear" panose="020B0604020203020204" pitchFamily="34" charset="0"/>
              <a:cs typeface="Intel Clear" panose="020B0604020203020204" pitchFamily="34" charset="0"/>
              <a:sym typeface="Helvetica Neue Medium"/>
            </a:endParaRPr>
          </a:p>
        </p:txBody>
      </p:sp>
      <p:sp>
        <p:nvSpPr>
          <p:cNvPr id="413" name="TextBox 412">
            <a:extLst>
              <a:ext uri="{FF2B5EF4-FFF2-40B4-BE49-F238E27FC236}">
                <a16:creationId xmlns:a16="http://schemas.microsoft.com/office/drawing/2014/main" id="{3FCC498D-2809-439E-A483-B9E98D708055}"/>
              </a:ext>
            </a:extLst>
          </p:cNvPr>
          <p:cNvSpPr txBox="1"/>
          <p:nvPr/>
        </p:nvSpPr>
        <p:spPr>
          <a:xfrm>
            <a:off x="3943503" y="3472885"/>
            <a:ext cx="4643242" cy="23083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defTabSz="1219170" hangingPunct="1">
              <a:lnSpc>
                <a:spcPct val="100000"/>
              </a:lnSpc>
              <a:spcBef>
                <a:spcPts val="0"/>
              </a:spcBef>
              <a:defRPr sz="1200" kern="1200">
                <a:solidFill>
                  <a:prstClr val="white"/>
                </a:solidFill>
                <a:latin typeface="IntelOne Display Medium" panose="020B0703020203020204" pitchFamily="34" charset="0"/>
                <a:ea typeface="Intel Clear" panose="020B0604020203020204" pitchFamily="34" charset="0"/>
                <a:cs typeface="Intel Clear" panose="020B0604020203020204" pitchFamily="34" charset="0"/>
              </a:defRPr>
            </a:lvl1pPr>
          </a:lstStyle>
          <a:p>
            <a:pPr defTabSz="914378">
              <a:defRPr/>
            </a:pPr>
            <a:r>
              <a:rPr lang="en-US" sz="900">
                <a:sym typeface="Helvetica Neue"/>
              </a:rPr>
              <a:t>XPUs</a:t>
            </a:r>
          </a:p>
        </p:txBody>
      </p:sp>
      <p:sp>
        <p:nvSpPr>
          <p:cNvPr id="423" name="Rounded Rectangle 38">
            <a:extLst>
              <a:ext uri="{FF2B5EF4-FFF2-40B4-BE49-F238E27FC236}">
                <a16:creationId xmlns:a16="http://schemas.microsoft.com/office/drawing/2014/main" id="{B10B8F88-38F7-4A61-9B10-B41038CEEEC2}"/>
              </a:ext>
            </a:extLst>
          </p:cNvPr>
          <p:cNvSpPr/>
          <p:nvPr/>
        </p:nvSpPr>
        <p:spPr>
          <a:xfrm flipH="1">
            <a:off x="4078864" y="3176854"/>
            <a:ext cx="4406389" cy="162639"/>
          </a:xfrm>
          <a:prstGeom prst="rect">
            <a:avLst/>
          </a:prstGeom>
          <a:solidFill>
            <a:schemeClr val="bg1">
              <a:lumMod val="85000"/>
            </a:schemeClr>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r>
              <a:rPr lang="en-US" sz="825" kern="0">
                <a:solidFill>
                  <a:srgbClr val="004A86"/>
                </a:solidFill>
                <a:latin typeface="IntelOne Display Regular" panose="020B0503020203020204" pitchFamily="34" charset="0"/>
                <a:sym typeface="Helvetica Neue"/>
              </a:rPr>
              <a:t>Low-Level Hardware Interface</a:t>
            </a:r>
          </a:p>
        </p:txBody>
      </p:sp>
      <p:sp>
        <p:nvSpPr>
          <p:cNvPr id="422" name="Rectangle 421">
            <a:extLst>
              <a:ext uri="{FF2B5EF4-FFF2-40B4-BE49-F238E27FC236}">
                <a16:creationId xmlns:a16="http://schemas.microsoft.com/office/drawing/2014/main" id="{7695840C-76A2-4706-B65A-100B7A3C8BD8}"/>
              </a:ext>
            </a:extLst>
          </p:cNvPr>
          <p:cNvSpPr/>
          <p:nvPr/>
        </p:nvSpPr>
        <p:spPr>
          <a:xfrm flipH="1">
            <a:off x="5080632" y="2576663"/>
            <a:ext cx="1089707" cy="540814"/>
          </a:xfrm>
          <a:prstGeom prst="rect">
            <a:avLst/>
          </a:prstGeom>
          <a:solidFill>
            <a:srgbClr val="0068B5"/>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8">
              <a:defRPr/>
            </a:pPr>
            <a:endParaRPr lang="en-US" sz="1050">
              <a:solidFill>
                <a:prstClr val="white"/>
              </a:solidFill>
              <a:latin typeface="Intel Clear"/>
              <a:ea typeface="Intel Clear" panose="020B0604020203020204" pitchFamily="34" charset="0"/>
              <a:cs typeface="Intel Clear" panose="020B0604020203020204" pitchFamily="34" charset="0"/>
              <a:sym typeface="Helvetica Neue"/>
            </a:endParaRPr>
          </a:p>
        </p:txBody>
      </p:sp>
      <p:sp>
        <p:nvSpPr>
          <p:cNvPr id="434" name="Rectangle 433">
            <a:extLst>
              <a:ext uri="{FF2B5EF4-FFF2-40B4-BE49-F238E27FC236}">
                <a16:creationId xmlns:a16="http://schemas.microsoft.com/office/drawing/2014/main" id="{A0C0DD1D-2824-4B6F-83C4-7E6FD434456E}"/>
              </a:ext>
            </a:extLst>
          </p:cNvPr>
          <p:cNvSpPr/>
          <p:nvPr/>
        </p:nvSpPr>
        <p:spPr>
          <a:xfrm flipH="1">
            <a:off x="4078864" y="2576389"/>
            <a:ext cx="950513" cy="540814"/>
          </a:xfrm>
          <a:prstGeom prst="rect">
            <a:avLst/>
          </a:prstGeom>
          <a:solidFill>
            <a:srgbClr val="0068B5"/>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8">
              <a:defRPr/>
            </a:pPr>
            <a:endParaRPr lang="en-US" sz="1050">
              <a:solidFill>
                <a:prstClr val="white"/>
              </a:solidFill>
              <a:latin typeface="Intel Clear"/>
              <a:ea typeface="Intel Clear" panose="020B0604020203020204" pitchFamily="34" charset="0"/>
              <a:cs typeface="Intel Clear" panose="020B0604020203020204" pitchFamily="34" charset="0"/>
              <a:sym typeface="Helvetica Neue"/>
            </a:endParaRPr>
          </a:p>
        </p:txBody>
      </p:sp>
      <p:sp>
        <p:nvSpPr>
          <p:cNvPr id="436" name="Rectangle 435">
            <a:extLst>
              <a:ext uri="{FF2B5EF4-FFF2-40B4-BE49-F238E27FC236}">
                <a16:creationId xmlns:a16="http://schemas.microsoft.com/office/drawing/2014/main" id="{FEF427B4-10A3-41C8-8B5E-FE4027C50642}"/>
              </a:ext>
            </a:extLst>
          </p:cNvPr>
          <p:cNvSpPr/>
          <p:nvPr/>
        </p:nvSpPr>
        <p:spPr>
          <a:xfrm flipH="1">
            <a:off x="7599446" y="2574469"/>
            <a:ext cx="949933" cy="540815"/>
          </a:xfrm>
          <a:prstGeom prst="rect">
            <a:avLst/>
          </a:prstGeom>
          <a:solidFill>
            <a:srgbClr val="0068B5"/>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8">
              <a:defRPr/>
            </a:pPr>
            <a:endParaRPr lang="en-US" sz="1050">
              <a:solidFill>
                <a:prstClr val="white"/>
              </a:solidFill>
              <a:latin typeface="Intel Clear"/>
              <a:ea typeface="Intel Clear" panose="020B0604020203020204" pitchFamily="34" charset="0"/>
              <a:cs typeface="Intel Clear" panose="020B0604020203020204" pitchFamily="34" charset="0"/>
              <a:sym typeface="Helvetica Neue"/>
            </a:endParaRPr>
          </a:p>
        </p:txBody>
      </p:sp>
      <p:sp>
        <p:nvSpPr>
          <p:cNvPr id="8" name="Content Placeholder 7">
            <a:extLst>
              <a:ext uri="{FF2B5EF4-FFF2-40B4-BE49-F238E27FC236}">
                <a16:creationId xmlns:a16="http://schemas.microsoft.com/office/drawing/2014/main" id="{D6E2993A-209D-421D-A2FD-A519C12FA934}"/>
              </a:ext>
            </a:extLst>
          </p:cNvPr>
          <p:cNvSpPr>
            <a:spLocks noGrp="1"/>
          </p:cNvSpPr>
          <p:nvPr>
            <p:ph sz="quarter" idx="27"/>
          </p:nvPr>
        </p:nvSpPr>
        <p:spPr>
          <a:xfrm>
            <a:off x="414768" y="1639987"/>
            <a:ext cx="2828654" cy="2994023"/>
          </a:xfrm>
        </p:spPr>
        <p:txBody>
          <a:bodyPr anchor="ctr">
            <a:noAutofit/>
          </a:bodyPr>
          <a:lstStyle/>
          <a:p>
            <a:pPr marL="0" indent="0" rtl="0">
              <a:spcBef>
                <a:spcPts val="450"/>
              </a:spcBef>
              <a:buNone/>
            </a:pPr>
            <a:r>
              <a:rPr lang="en-US" sz="1050" b="1" dirty="0"/>
              <a:t>oneAPI</a:t>
            </a:r>
            <a:r>
              <a:rPr lang="en-US" sz="1050" dirty="0"/>
              <a:t> </a:t>
            </a:r>
          </a:p>
          <a:p>
            <a:pPr marL="0" indent="0">
              <a:spcBef>
                <a:spcPts val="750"/>
              </a:spcBef>
              <a:spcAft>
                <a:spcPts val="225"/>
              </a:spcAft>
              <a:buNone/>
            </a:pPr>
            <a:r>
              <a:rPr lang="en-US" sz="1050" dirty="0"/>
              <a:t>A cross-architecture language based on C++ and SYCL standards</a:t>
            </a:r>
          </a:p>
          <a:p>
            <a:pPr marL="0" indent="0">
              <a:buNone/>
            </a:pPr>
            <a:r>
              <a:rPr lang="en-US" sz="1050" dirty="0"/>
              <a:t>Powerful libraries designed for acceleration of domain-specific functions</a:t>
            </a:r>
          </a:p>
          <a:p>
            <a:pPr marL="0" indent="0">
              <a:buNone/>
            </a:pPr>
            <a:r>
              <a:rPr lang="en-US" sz="1050" dirty="0"/>
              <a:t>A complete set of advanced compilers, libraries, and porting, analysis and debugger tools  </a:t>
            </a:r>
          </a:p>
          <a:p>
            <a:pPr marL="0" indent="0" rtl="0">
              <a:spcBef>
                <a:spcPts val="750"/>
              </a:spcBef>
              <a:spcAft>
                <a:spcPts val="225"/>
              </a:spcAft>
              <a:buNone/>
            </a:pPr>
            <a:endParaRPr lang="en-US" sz="150" dirty="0"/>
          </a:p>
          <a:p>
            <a:pPr marL="0" indent="0" rtl="0">
              <a:spcBef>
                <a:spcPts val="450"/>
              </a:spcBef>
              <a:buNone/>
            </a:pPr>
            <a:r>
              <a:rPr lang="en-US" sz="1050" b="1" dirty="0"/>
              <a:t>Powered by oneAPI</a:t>
            </a:r>
            <a:r>
              <a:rPr lang="en-US" sz="1050" dirty="0"/>
              <a:t> </a:t>
            </a:r>
          </a:p>
          <a:p>
            <a:pPr marL="0" indent="0" defTabSz="685732" rtl="0">
              <a:spcBef>
                <a:spcPts val="450"/>
              </a:spcBef>
              <a:buClr>
                <a:srgbClr val="00AEEF"/>
              </a:buClr>
              <a:buNone/>
              <a:defRPr/>
            </a:pPr>
            <a:r>
              <a:rPr lang="en-US" sz="1050" dirty="0"/>
              <a:t>Frameworks and middleware that are built using one or more of the oneAPI industry specification elements, the DPC++ language, and libraries listed on oneapi.com.</a:t>
            </a:r>
          </a:p>
          <a:p>
            <a:pPr marL="0" indent="0" rtl="0">
              <a:spcBef>
                <a:spcPts val="750"/>
              </a:spcBef>
              <a:spcAft>
                <a:spcPts val="225"/>
              </a:spcAft>
              <a:buNone/>
            </a:pPr>
            <a:endParaRPr lang="en-US" sz="1050" dirty="0"/>
          </a:p>
        </p:txBody>
      </p:sp>
      <p:sp>
        <p:nvSpPr>
          <p:cNvPr id="10" name="Title 9">
            <a:extLst>
              <a:ext uri="{FF2B5EF4-FFF2-40B4-BE49-F238E27FC236}">
                <a16:creationId xmlns:a16="http://schemas.microsoft.com/office/drawing/2014/main" id="{AA2779BA-757E-4435-BD78-C20999AE4EA6}"/>
              </a:ext>
            </a:extLst>
          </p:cNvPr>
          <p:cNvSpPr>
            <a:spLocks noGrp="1"/>
          </p:cNvSpPr>
          <p:nvPr>
            <p:ph type="title"/>
          </p:nvPr>
        </p:nvSpPr>
        <p:spPr>
          <a:xfrm>
            <a:off x="428526" y="197071"/>
            <a:ext cx="3139136" cy="752093"/>
          </a:xfrm>
        </p:spPr>
        <p:txBody>
          <a:bodyPr/>
          <a:lstStyle/>
          <a:p>
            <a:pPr rtl="0">
              <a:spcBef>
                <a:spcPts val="900"/>
              </a:spcBef>
            </a:pPr>
            <a:r>
              <a:rPr lang="en-US" dirty="0"/>
              <a:t>Intel’s oneAPI Ecosystem</a:t>
            </a:r>
            <a:br>
              <a:rPr lang="en-US" dirty="0"/>
            </a:br>
            <a:br>
              <a:rPr lang="en-US" altLang="en-US" sz="1500" dirty="0">
                <a:latin typeface="IntelOne Display Medium" panose="020B0703020203020204" pitchFamily="34" charset="0"/>
                <a:ea typeface="TT Norms"/>
              </a:rPr>
            </a:br>
            <a:endParaRPr lang="en-US" sz="1500" dirty="0">
              <a:latin typeface="IntelOne Display Medium" panose="020B0703020203020204" pitchFamily="34" charset="0"/>
            </a:endParaRPr>
          </a:p>
        </p:txBody>
      </p:sp>
      <p:sp>
        <p:nvSpPr>
          <p:cNvPr id="417" name="Rounded Rectangle 12" hidden="1">
            <a:extLst>
              <a:ext uri="{FF2B5EF4-FFF2-40B4-BE49-F238E27FC236}">
                <a16:creationId xmlns:a16="http://schemas.microsoft.com/office/drawing/2014/main" id="{A2F39A9C-69A3-408F-87C3-B13CE3979009}"/>
              </a:ext>
            </a:extLst>
          </p:cNvPr>
          <p:cNvSpPr/>
          <p:nvPr/>
        </p:nvSpPr>
        <p:spPr>
          <a:xfrm flipH="1">
            <a:off x="6368437" y="2103914"/>
            <a:ext cx="1159457" cy="1041112"/>
          </a:xfrm>
          <a:prstGeom prst="rect">
            <a:avLst/>
          </a:prstGeom>
          <a:solidFill>
            <a:schemeClr val="bg1">
              <a:lumMod val="85000"/>
            </a:schemeClr>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endParaRPr lang="en-US" sz="750" kern="0">
              <a:solidFill>
                <a:prstClr val="white"/>
              </a:solidFill>
              <a:latin typeface="Intel Clear"/>
              <a:sym typeface="Helvetica Neue"/>
            </a:endParaRPr>
          </a:p>
        </p:txBody>
      </p:sp>
      <p:sp>
        <p:nvSpPr>
          <p:cNvPr id="418" name="TextBox 417" hidden="1">
            <a:extLst>
              <a:ext uri="{FF2B5EF4-FFF2-40B4-BE49-F238E27FC236}">
                <a16:creationId xmlns:a16="http://schemas.microsoft.com/office/drawing/2014/main" id="{BA4DE43F-4F8A-4DBF-BBAD-1466EB196094}"/>
              </a:ext>
            </a:extLst>
          </p:cNvPr>
          <p:cNvSpPr txBox="1"/>
          <p:nvPr/>
        </p:nvSpPr>
        <p:spPr>
          <a:xfrm>
            <a:off x="6402035" y="2165846"/>
            <a:ext cx="1106270" cy="104324"/>
          </a:xfrm>
          <a:prstGeom prst="rect">
            <a:avLst/>
          </a:prstGeom>
          <a:noFill/>
        </p:spPr>
        <p:txBody>
          <a:bodyPr vert="horz" wrap="square" lIns="0" tIns="0" rIns="0" bIns="0" rtlCol="0" anchor="ctr" anchorCtr="1">
            <a:spAutoFit/>
          </a:bodyPr>
          <a:lstStyle/>
          <a:p>
            <a:pPr algn="ctr" defTabSz="914377" hangingPunct="0">
              <a:lnSpc>
                <a:spcPct val="90000"/>
              </a:lnSpc>
              <a:spcBef>
                <a:spcPts val="1688"/>
              </a:spcBef>
              <a:defRPr/>
            </a:pPr>
            <a:r>
              <a:rPr lang="en-US" sz="750" kern="0">
                <a:solidFill>
                  <a:srgbClr val="003C71"/>
                </a:solidFill>
                <a:latin typeface="Intel Clear"/>
                <a:sym typeface="Helvetica Neue"/>
              </a:rPr>
              <a:t>API-Based Programming</a:t>
            </a:r>
          </a:p>
        </p:txBody>
      </p:sp>
      <p:sp>
        <p:nvSpPr>
          <p:cNvPr id="420" name="Rounded Rectangle 33" hidden="1">
            <a:extLst>
              <a:ext uri="{FF2B5EF4-FFF2-40B4-BE49-F238E27FC236}">
                <a16:creationId xmlns:a16="http://schemas.microsoft.com/office/drawing/2014/main" id="{B6B08045-F199-488E-A0A8-9C5F888303F0}"/>
              </a:ext>
            </a:extLst>
          </p:cNvPr>
          <p:cNvSpPr/>
          <p:nvPr/>
        </p:nvSpPr>
        <p:spPr>
          <a:xfrm flipH="1">
            <a:off x="5175512" y="2103914"/>
            <a:ext cx="1159457" cy="1041112"/>
          </a:xfrm>
          <a:prstGeom prst="rect">
            <a:avLst/>
          </a:prstGeom>
          <a:solidFill>
            <a:schemeClr val="bg1">
              <a:lumMod val="85000"/>
            </a:schemeClr>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endParaRPr lang="en-US" kern="0">
              <a:solidFill>
                <a:prstClr val="white"/>
              </a:solidFill>
              <a:latin typeface="Intel Clear"/>
              <a:sym typeface="Helvetica Neue"/>
            </a:endParaRPr>
          </a:p>
        </p:txBody>
      </p:sp>
      <p:sp>
        <p:nvSpPr>
          <p:cNvPr id="421" name="TextBox 420" hidden="1">
            <a:extLst>
              <a:ext uri="{FF2B5EF4-FFF2-40B4-BE49-F238E27FC236}">
                <a16:creationId xmlns:a16="http://schemas.microsoft.com/office/drawing/2014/main" id="{3E39D941-E650-4BD9-84B2-34E212E006C4}"/>
              </a:ext>
            </a:extLst>
          </p:cNvPr>
          <p:cNvSpPr txBox="1"/>
          <p:nvPr/>
        </p:nvSpPr>
        <p:spPr>
          <a:xfrm>
            <a:off x="5209110" y="2165846"/>
            <a:ext cx="1092929" cy="104324"/>
          </a:xfrm>
          <a:prstGeom prst="rect">
            <a:avLst/>
          </a:prstGeom>
          <a:noFill/>
        </p:spPr>
        <p:txBody>
          <a:bodyPr vert="horz" wrap="square" lIns="0" tIns="0" rIns="0" bIns="0" rtlCol="0" anchor="ctr" anchorCtr="1">
            <a:spAutoFit/>
          </a:bodyPr>
          <a:lstStyle/>
          <a:p>
            <a:pPr algn="ctr" defTabSz="914377" hangingPunct="0">
              <a:lnSpc>
                <a:spcPct val="90000"/>
              </a:lnSpc>
              <a:spcBef>
                <a:spcPts val="1688"/>
              </a:spcBef>
              <a:defRPr/>
            </a:pPr>
            <a:r>
              <a:rPr lang="en-US" sz="750" kern="0">
                <a:solidFill>
                  <a:srgbClr val="004A86"/>
                </a:solidFill>
                <a:latin typeface="Intel Clear"/>
                <a:sym typeface="Helvetica Neue"/>
              </a:rPr>
              <a:t>Direct Programming</a:t>
            </a:r>
          </a:p>
        </p:txBody>
      </p:sp>
      <p:sp>
        <p:nvSpPr>
          <p:cNvPr id="432" name="TextBox 431">
            <a:extLst>
              <a:ext uri="{FF2B5EF4-FFF2-40B4-BE49-F238E27FC236}">
                <a16:creationId xmlns:a16="http://schemas.microsoft.com/office/drawing/2014/main" id="{5B77E8EC-F835-413B-8126-CD7B0F30A604}"/>
              </a:ext>
            </a:extLst>
          </p:cNvPr>
          <p:cNvSpPr txBox="1"/>
          <p:nvPr/>
        </p:nvSpPr>
        <p:spPr>
          <a:xfrm>
            <a:off x="5099694" y="2786237"/>
            <a:ext cx="1123198" cy="126958"/>
          </a:xfrm>
          <a:prstGeom prst="rect">
            <a:avLst/>
          </a:prstGeom>
          <a:noFill/>
        </p:spPr>
        <p:txBody>
          <a:bodyPr vert="horz" wrap="square" lIns="0" tIns="0" rIns="0" bIns="0" rtlCol="0"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lnSpc>
                <a:spcPts val="1733"/>
              </a:lnSpc>
              <a:defRPr sz="1100">
                <a:solidFill>
                  <a:schemeClr val="bg1"/>
                </a:solidFill>
                <a:latin typeface="IntelOne Display Regular" panose="020B0503020203020204" pitchFamily="34" charset="0"/>
                <a:ea typeface="Intel Clear" panose="020B0604020203020204" pitchFamily="34" charset="0"/>
                <a:cs typeface="Intel Clear" panose="020B0604020203020204" pitchFamily="34" charset="0"/>
              </a:defRPr>
            </a:lvl1pPr>
          </a:lstStyle>
          <a:p>
            <a:pPr defTabSz="914377" hangingPunct="0">
              <a:lnSpc>
                <a:spcPct val="100000"/>
              </a:lnSpc>
              <a:defRPr/>
            </a:pPr>
            <a:r>
              <a:rPr lang="en-US" sz="825" kern="0" dirty="0">
                <a:solidFill>
                  <a:srgbClr val="FFFFFF"/>
                </a:solidFill>
                <a:sym typeface="Helvetica Neue"/>
              </a:rPr>
              <a:t>Languages</a:t>
            </a:r>
          </a:p>
        </p:txBody>
      </p:sp>
      <p:sp>
        <p:nvSpPr>
          <p:cNvPr id="435" name="TextBox 434">
            <a:extLst>
              <a:ext uri="{FF2B5EF4-FFF2-40B4-BE49-F238E27FC236}">
                <a16:creationId xmlns:a16="http://schemas.microsoft.com/office/drawing/2014/main" id="{6CF00811-3A43-46A6-8C0F-38E48DA487D9}"/>
              </a:ext>
            </a:extLst>
          </p:cNvPr>
          <p:cNvSpPr txBox="1"/>
          <p:nvPr/>
        </p:nvSpPr>
        <p:spPr>
          <a:xfrm>
            <a:off x="4078864" y="2786237"/>
            <a:ext cx="947383" cy="126958"/>
          </a:xfrm>
          <a:prstGeom prst="rect">
            <a:avLst/>
          </a:prstGeom>
          <a:noFill/>
        </p:spPr>
        <p:txBody>
          <a:bodyPr vert="horz" wrap="square" lIns="0" tIns="0" rIns="0" bIns="0" rtlCol="0"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lnSpc>
                <a:spcPts val="1733"/>
              </a:lnSpc>
              <a:defRPr sz="1100">
                <a:solidFill>
                  <a:schemeClr val="bg1"/>
                </a:solidFill>
                <a:latin typeface="IntelOne Display Regular" panose="020B0503020203020204" pitchFamily="34" charset="0"/>
                <a:ea typeface="Intel Clear" panose="020B0604020203020204" pitchFamily="34" charset="0"/>
                <a:cs typeface="Intel Clear" panose="020B0604020203020204" pitchFamily="34" charset="0"/>
              </a:defRPr>
            </a:lvl1pPr>
          </a:lstStyle>
          <a:p>
            <a:pPr defTabSz="914377" hangingPunct="0">
              <a:lnSpc>
                <a:spcPct val="100000"/>
              </a:lnSpc>
              <a:defRPr/>
            </a:pPr>
            <a:r>
              <a:rPr lang="en-US" sz="825" kern="0" dirty="0">
                <a:solidFill>
                  <a:srgbClr val="FFFFFF"/>
                </a:solidFill>
                <a:sym typeface="Helvetica Neue"/>
              </a:rPr>
              <a:t>Compatibility Tool</a:t>
            </a:r>
          </a:p>
        </p:txBody>
      </p:sp>
      <p:sp>
        <p:nvSpPr>
          <p:cNvPr id="437" name="TextBox 436">
            <a:extLst>
              <a:ext uri="{FF2B5EF4-FFF2-40B4-BE49-F238E27FC236}">
                <a16:creationId xmlns:a16="http://schemas.microsoft.com/office/drawing/2014/main" id="{E7712FED-7B41-4085-8043-EB267396899F}"/>
              </a:ext>
            </a:extLst>
          </p:cNvPr>
          <p:cNvSpPr txBox="1"/>
          <p:nvPr/>
        </p:nvSpPr>
        <p:spPr>
          <a:xfrm>
            <a:off x="7597004" y="2721654"/>
            <a:ext cx="952375" cy="253916"/>
          </a:xfrm>
          <a:prstGeom prst="rect">
            <a:avLst/>
          </a:prstGeom>
          <a:noFill/>
        </p:spPr>
        <p:txBody>
          <a:bodyPr vert="horz" wrap="square" lIns="0" tIns="0" rIns="0" bIns="0" rtlCol="0"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lnSpc>
                <a:spcPts val="1733"/>
              </a:lnSpc>
              <a:defRPr sz="1100">
                <a:solidFill>
                  <a:schemeClr val="bg1"/>
                </a:solidFill>
                <a:latin typeface="IntelOne Display Regular" panose="020B0503020203020204" pitchFamily="34" charset="0"/>
                <a:ea typeface="Intel Clear" panose="020B0604020203020204" pitchFamily="34" charset="0"/>
                <a:cs typeface="Intel Clear" panose="020B0604020203020204" pitchFamily="34" charset="0"/>
              </a:defRPr>
            </a:lvl1pPr>
          </a:lstStyle>
          <a:p>
            <a:pPr defTabSz="914377" hangingPunct="0">
              <a:lnSpc>
                <a:spcPct val="100000"/>
              </a:lnSpc>
              <a:defRPr/>
            </a:pPr>
            <a:r>
              <a:rPr lang="en-US" sz="825" kern="0" dirty="0">
                <a:solidFill>
                  <a:srgbClr val="FFFFFF"/>
                </a:solidFill>
                <a:sym typeface="Helvetica Neue"/>
              </a:rPr>
              <a:t>Analysis &amp; Debug Tools</a:t>
            </a:r>
          </a:p>
        </p:txBody>
      </p:sp>
      <p:sp>
        <p:nvSpPr>
          <p:cNvPr id="2" name="TextBox 1">
            <a:extLst>
              <a:ext uri="{FF2B5EF4-FFF2-40B4-BE49-F238E27FC236}">
                <a16:creationId xmlns:a16="http://schemas.microsoft.com/office/drawing/2014/main" id="{A4B04C71-CE36-49BB-BD21-8C7E9C7D16BB}"/>
              </a:ext>
            </a:extLst>
          </p:cNvPr>
          <p:cNvSpPr txBox="1"/>
          <p:nvPr/>
        </p:nvSpPr>
        <p:spPr>
          <a:xfrm>
            <a:off x="5764713" y="2177570"/>
            <a:ext cx="1490728" cy="253916"/>
          </a:xfrm>
          <a:prstGeom prst="rect">
            <a:avLst/>
          </a:prstGeom>
          <a:noFill/>
        </p:spPr>
        <p:txBody>
          <a:bodyPr vert="horz" wrap="square" lIns="91440" tIns="45720" rIns="91440" bIns="45720" rtlCol="0" anchor="ctr">
            <a:spAutoFit/>
          </a:bodyPr>
          <a:lstStyle/>
          <a:p>
            <a:pPr defTabSz="914378">
              <a:defRPr/>
            </a:pPr>
            <a:r>
              <a:rPr lang="en-US" sz="1050" dirty="0">
                <a:solidFill>
                  <a:srgbClr val="525252"/>
                </a:solidFill>
                <a:latin typeface="IntelOne Display Medium" panose="020B0703020203020204" pitchFamily="34" charset="0"/>
                <a:ea typeface="Intel Clear" panose="020B0604020203020204" pitchFamily="34" charset="0"/>
                <a:cs typeface="Intel Clear" panose="020B0604020203020204" pitchFamily="34" charset="0"/>
                <a:sym typeface="Helvetica Neue"/>
              </a:rPr>
              <a:t>Intel® oneAPI Product</a:t>
            </a:r>
          </a:p>
        </p:txBody>
      </p:sp>
      <p:pic>
        <p:nvPicPr>
          <p:cNvPr id="3" name="Graphic 2">
            <a:extLst>
              <a:ext uri="{FF2B5EF4-FFF2-40B4-BE49-F238E27FC236}">
                <a16:creationId xmlns:a16="http://schemas.microsoft.com/office/drawing/2014/main" id="{69F6D94C-9977-4B4B-B173-DFC619F3759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354595" y="2127454"/>
            <a:ext cx="410119" cy="356667"/>
          </a:xfrm>
          <a:prstGeom prst="rect">
            <a:avLst/>
          </a:prstGeom>
        </p:spPr>
      </p:pic>
      <p:grpSp>
        <p:nvGrpSpPr>
          <p:cNvPr id="6" name="Group 5">
            <a:extLst>
              <a:ext uri="{FF2B5EF4-FFF2-40B4-BE49-F238E27FC236}">
                <a16:creationId xmlns:a16="http://schemas.microsoft.com/office/drawing/2014/main" id="{2B2692FA-44FC-4AC5-9694-247F028F3267}"/>
              </a:ext>
            </a:extLst>
          </p:cNvPr>
          <p:cNvGrpSpPr/>
          <p:nvPr/>
        </p:nvGrpSpPr>
        <p:grpSpPr>
          <a:xfrm>
            <a:off x="4895185" y="3659381"/>
            <a:ext cx="1960199" cy="514725"/>
            <a:chOff x="12886268" y="4865356"/>
            <a:chExt cx="2613598" cy="686299"/>
          </a:xfrm>
        </p:grpSpPr>
        <p:sp>
          <p:nvSpPr>
            <p:cNvPr id="263" name="TextBox 262">
              <a:extLst>
                <a:ext uri="{FF2B5EF4-FFF2-40B4-BE49-F238E27FC236}">
                  <a16:creationId xmlns:a16="http://schemas.microsoft.com/office/drawing/2014/main" id="{68193E4A-7B75-4295-9C4C-39D594FC1CAD}"/>
                </a:ext>
              </a:extLst>
            </p:cNvPr>
            <p:cNvSpPr txBox="1"/>
            <p:nvPr/>
          </p:nvSpPr>
          <p:spPr>
            <a:xfrm>
              <a:off x="12886268" y="5352882"/>
              <a:ext cx="585257" cy="198773"/>
            </a:xfrm>
            <a:prstGeom prst="rect">
              <a:avLst/>
            </a:prstGeom>
            <a:noFill/>
          </p:spPr>
          <p:txBody>
            <a:bodyPr vert="horz" wrap="square" lIns="0" tIns="0" rIns="0" bIns="0" rtlCol="0"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lnSpc>
                  <a:spcPts val="1733"/>
                </a:lnSpc>
                <a:defRPr sz="1100">
                  <a:solidFill>
                    <a:schemeClr val="bg1"/>
                  </a:solidFill>
                  <a:latin typeface="IntelOne Display Regular" panose="020B0503020203020204" pitchFamily="34" charset="0"/>
                  <a:ea typeface="Intel Clear" panose="020B0604020203020204" pitchFamily="34" charset="0"/>
                  <a:cs typeface="Intel Clear" panose="020B0604020203020204" pitchFamily="34" charset="0"/>
                </a:defRPr>
              </a:lvl1pPr>
            </a:lstStyle>
            <a:p>
              <a:pPr defTabSz="914377" hangingPunct="0">
                <a:lnSpc>
                  <a:spcPts val="1300"/>
                </a:lnSpc>
                <a:spcBef>
                  <a:spcPts val="1688"/>
                </a:spcBef>
                <a:defRPr/>
              </a:pPr>
              <a:r>
                <a:rPr lang="en-US" sz="825" kern="0">
                  <a:solidFill>
                    <a:srgbClr val="FFFFFF"/>
                  </a:solidFill>
                  <a:sym typeface="Helvetica Neue"/>
                </a:rPr>
                <a:t>CPU</a:t>
              </a:r>
            </a:p>
          </p:txBody>
        </p:sp>
        <p:sp>
          <p:nvSpPr>
            <p:cNvPr id="264" name="TextBox 263">
              <a:extLst>
                <a:ext uri="{FF2B5EF4-FFF2-40B4-BE49-F238E27FC236}">
                  <a16:creationId xmlns:a16="http://schemas.microsoft.com/office/drawing/2014/main" id="{3515E89B-DE7D-475C-B41C-E7271E8D3F00}"/>
                </a:ext>
              </a:extLst>
            </p:cNvPr>
            <p:cNvSpPr txBox="1"/>
            <p:nvPr/>
          </p:nvSpPr>
          <p:spPr>
            <a:xfrm>
              <a:off x="13902094" y="5352882"/>
              <a:ext cx="583037" cy="198773"/>
            </a:xfrm>
            <a:prstGeom prst="rect">
              <a:avLst/>
            </a:prstGeom>
            <a:noFill/>
          </p:spPr>
          <p:txBody>
            <a:bodyPr vert="horz" wrap="square" lIns="0" tIns="0" rIns="0" bIns="0" rtlCol="0"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lnSpc>
                  <a:spcPts val="1733"/>
                </a:lnSpc>
                <a:defRPr sz="1100">
                  <a:solidFill>
                    <a:schemeClr val="bg1"/>
                  </a:solidFill>
                  <a:latin typeface="IntelOne Display Regular" panose="020B0503020203020204" pitchFamily="34" charset="0"/>
                  <a:ea typeface="Intel Clear" panose="020B0604020203020204" pitchFamily="34" charset="0"/>
                  <a:cs typeface="Intel Clear" panose="020B0604020203020204" pitchFamily="34" charset="0"/>
                </a:defRPr>
              </a:lvl1pPr>
            </a:lstStyle>
            <a:p>
              <a:pPr defTabSz="914377" hangingPunct="0">
                <a:lnSpc>
                  <a:spcPts val="1300"/>
                </a:lnSpc>
                <a:spcBef>
                  <a:spcPts val="1688"/>
                </a:spcBef>
                <a:defRPr/>
              </a:pPr>
              <a:r>
                <a:rPr lang="en-US" sz="825" kern="0">
                  <a:solidFill>
                    <a:srgbClr val="FFFFFF"/>
                  </a:solidFill>
                  <a:sym typeface="Helvetica Neue"/>
                </a:rPr>
                <a:t>GPU</a:t>
              </a:r>
            </a:p>
          </p:txBody>
        </p:sp>
        <p:sp>
          <p:nvSpPr>
            <p:cNvPr id="265" name="TextBox 264">
              <a:extLst>
                <a:ext uri="{FF2B5EF4-FFF2-40B4-BE49-F238E27FC236}">
                  <a16:creationId xmlns:a16="http://schemas.microsoft.com/office/drawing/2014/main" id="{EF314A4C-CA1C-49D3-8F02-F218F206447E}"/>
                </a:ext>
              </a:extLst>
            </p:cNvPr>
            <p:cNvSpPr txBox="1"/>
            <p:nvPr/>
          </p:nvSpPr>
          <p:spPr>
            <a:xfrm>
              <a:off x="14913819" y="5352882"/>
              <a:ext cx="586047" cy="198773"/>
            </a:xfrm>
            <a:prstGeom prst="rect">
              <a:avLst/>
            </a:prstGeom>
            <a:noFill/>
          </p:spPr>
          <p:txBody>
            <a:bodyPr vert="horz" wrap="square" lIns="0" tIns="0" rIns="0" bIns="0" rtlCol="0"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lnSpc>
                  <a:spcPts val="1733"/>
                </a:lnSpc>
                <a:defRPr sz="1100">
                  <a:solidFill>
                    <a:schemeClr val="bg1"/>
                  </a:solidFill>
                  <a:latin typeface="IntelOne Display Regular" panose="020B0503020203020204" pitchFamily="34" charset="0"/>
                  <a:ea typeface="Intel Clear" panose="020B0604020203020204" pitchFamily="34" charset="0"/>
                  <a:cs typeface="Intel Clear" panose="020B0604020203020204" pitchFamily="34" charset="0"/>
                </a:defRPr>
              </a:lvl1pPr>
            </a:lstStyle>
            <a:p>
              <a:pPr defTabSz="914377" hangingPunct="0">
                <a:lnSpc>
                  <a:spcPts val="1300"/>
                </a:lnSpc>
                <a:spcBef>
                  <a:spcPts val="1688"/>
                </a:spcBef>
                <a:defRPr/>
              </a:pPr>
              <a:r>
                <a:rPr lang="en-US" sz="825" kern="0" dirty="0">
                  <a:solidFill>
                    <a:srgbClr val="FFFFFF"/>
                  </a:solidFill>
                  <a:sym typeface="Helvetica Neue"/>
                </a:rPr>
                <a:t>FPGA</a:t>
              </a:r>
            </a:p>
          </p:txBody>
        </p:sp>
        <p:pic>
          <p:nvPicPr>
            <p:cNvPr id="266" name="Graphic 265">
              <a:extLst>
                <a:ext uri="{FF2B5EF4-FFF2-40B4-BE49-F238E27FC236}">
                  <a16:creationId xmlns:a16="http://schemas.microsoft.com/office/drawing/2014/main" id="{606195B6-12B6-4CF4-B99D-F75963FB91CF}"/>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2915719" y="4865356"/>
              <a:ext cx="537709" cy="534421"/>
            </a:xfrm>
            <a:prstGeom prst="rect">
              <a:avLst/>
            </a:prstGeom>
          </p:spPr>
        </p:pic>
        <p:pic>
          <p:nvPicPr>
            <p:cNvPr id="267" name="Graphic 266">
              <a:extLst>
                <a:ext uri="{FF2B5EF4-FFF2-40B4-BE49-F238E27FC236}">
                  <a16:creationId xmlns:a16="http://schemas.microsoft.com/office/drawing/2014/main" id="{A49F985A-93C0-4B55-86E8-7A398D6AB979}"/>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3925249" y="4865356"/>
              <a:ext cx="537709" cy="534421"/>
            </a:xfrm>
            <a:prstGeom prst="rect">
              <a:avLst/>
            </a:prstGeom>
          </p:spPr>
        </p:pic>
        <p:pic>
          <p:nvPicPr>
            <p:cNvPr id="268" name="Graphic 267">
              <a:extLst>
                <a:ext uri="{FF2B5EF4-FFF2-40B4-BE49-F238E27FC236}">
                  <a16:creationId xmlns:a16="http://schemas.microsoft.com/office/drawing/2014/main" id="{D7F39A47-0F25-46CD-A0F4-2AA9736FDFAA}"/>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4936553" y="4865356"/>
              <a:ext cx="537709" cy="534421"/>
            </a:xfrm>
            <a:prstGeom prst="rect">
              <a:avLst/>
            </a:prstGeom>
          </p:spPr>
        </p:pic>
      </p:grpSp>
      <p:sp>
        <p:nvSpPr>
          <p:cNvPr id="12" name="Rectangle 11">
            <a:extLst>
              <a:ext uri="{FF2B5EF4-FFF2-40B4-BE49-F238E27FC236}">
                <a16:creationId xmlns:a16="http://schemas.microsoft.com/office/drawing/2014/main" id="{AA14DED7-9DC2-4FB8-BF92-623063583546}"/>
              </a:ext>
            </a:extLst>
          </p:cNvPr>
          <p:cNvSpPr/>
          <p:nvPr/>
        </p:nvSpPr>
        <p:spPr>
          <a:xfrm>
            <a:off x="3377468" y="4410872"/>
            <a:ext cx="342900" cy="446276"/>
          </a:xfrm>
          <a:prstGeom prst="rect">
            <a:avLst/>
          </a:prstGeom>
          <a:solidFill>
            <a:srgbClr val="00285A"/>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13" name="Rectangle 12">
            <a:extLst>
              <a:ext uri="{FF2B5EF4-FFF2-40B4-BE49-F238E27FC236}">
                <a16:creationId xmlns:a16="http://schemas.microsoft.com/office/drawing/2014/main" id="{18E6DADB-0DA7-4809-BCB7-FA37F9AC6462}"/>
              </a:ext>
            </a:extLst>
          </p:cNvPr>
          <p:cNvSpPr/>
          <p:nvPr/>
        </p:nvSpPr>
        <p:spPr>
          <a:xfrm>
            <a:off x="3206018" y="4156308"/>
            <a:ext cx="17145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15" name="Rectangle 14">
            <a:extLst>
              <a:ext uri="{FF2B5EF4-FFF2-40B4-BE49-F238E27FC236}">
                <a16:creationId xmlns:a16="http://schemas.microsoft.com/office/drawing/2014/main" id="{7AB26458-945A-4587-BFBC-BF223AF1E92A}"/>
              </a:ext>
            </a:extLst>
          </p:cNvPr>
          <p:cNvSpPr/>
          <p:nvPr/>
        </p:nvSpPr>
        <p:spPr>
          <a:xfrm>
            <a:off x="3377468" y="4029435"/>
            <a:ext cx="82296" cy="446276"/>
          </a:xfrm>
          <a:prstGeom prst="rect">
            <a:avLst/>
          </a:prstGeom>
          <a:solidFill>
            <a:srgbClr val="00285A"/>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17" name="Rectangle 16">
            <a:extLst>
              <a:ext uri="{FF2B5EF4-FFF2-40B4-BE49-F238E27FC236}">
                <a16:creationId xmlns:a16="http://schemas.microsoft.com/office/drawing/2014/main" id="{DD98748C-9CED-42F5-942E-8AEB50069023}"/>
              </a:ext>
            </a:extLst>
          </p:cNvPr>
          <p:cNvSpPr/>
          <p:nvPr/>
        </p:nvSpPr>
        <p:spPr>
          <a:xfrm>
            <a:off x="428526" y="4890256"/>
            <a:ext cx="5486400" cy="166520"/>
          </a:xfrm>
          <a:prstGeom prst="rect">
            <a:avLst/>
          </a:prstGeom>
        </p:spPr>
        <p:txBody>
          <a:bodyPr wrap="square" lIns="0" tIns="0" rIns="0" bIns="0" anchor="ctr">
            <a:spAutoFit/>
          </a:bodyPr>
          <a:lstStyle/>
          <a:p>
            <a:pPr defTabSz="914377" hangingPunct="0">
              <a:lnSpc>
                <a:spcPct val="90000"/>
              </a:lnSpc>
              <a:defRPr/>
            </a:pPr>
            <a:r>
              <a:rPr lang="en-US" sz="600" dirty="0">
                <a:solidFill>
                  <a:srgbClr val="525252">
                    <a:lumMod val="60000"/>
                    <a:lumOff val="40000"/>
                  </a:srgbClr>
                </a:solidFill>
                <a:latin typeface="Intel Clear"/>
                <a:sym typeface="Helvetica Neue"/>
              </a:rPr>
              <a:t>Visit </a:t>
            </a:r>
            <a:r>
              <a:rPr lang="en-US" sz="600" dirty="0">
                <a:solidFill>
                  <a:srgbClr val="525252">
                    <a:lumMod val="60000"/>
                    <a:lumOff val="40000"/>
                  </a:srgbClr>
                </a:solidFill>
                <a:latin typeface="Intel Clear"/>
                <a:sym typeface="Helvetica Neue"/>
                <a:hlinkClick r:id="rId7" action="ppaction://hlinkfile"/>
              </a:rPr>
              <a:t>software.intel.com/</a:t>
            </a:r>
            <a:r>
              <a:rPr lang="en-US" sz="600" dirty="0" err="1">
                <a:solidFill>
                  <a:srgbClr val="525252">
                    <a:lumMod val="60000"/>
                    <a:lumOff val="40000"/>
                  </a:srgbClr>
                </a:solidFill>
                <a:latin typeface="Intel Clear"/>
                <a:sym typeface="Helvetica Neue"/>
                <a:hlinkClick r:id="rId7" action="ppaction://hlinkfile"/>
              </a:rPr>
              <a:t>oneapi</a:t>
            </a:r>
            <a:r>
              <a:rPr lang="en-US" sz="600" dirty="0">
                <a:solidFill>
                  <a:srgbClr val="525252">
                    <a:lumMod val="60000"/>
                    <a:lumOff val="40000"/>
                  </a:srgbClr>
                </a:solidFill>
                <a:latin typeface="Intel Clear"/>
                <a:sym typeface="Helvetica Neue"/>
                <a:hlinkClick r:id="rId7" action="ppaction://hlinkfile"/>
              </a:rPr>
              <a:t> </a:t>
            </a:r>
            <a:r>
              <a:rPr lang="en-US" sz="600" dirty="0">
                <a:solidFill>
                  <a:srgbClr val="525252">
                    <a:lumMod val="60000"/>
                    <a:lumOff val="40000"/>
                  </a:srgbClr>
                </a:solidFill>
                <a:latin typeface="Intel Clear"/>
                <a:sym typeface="Helvetica Neue"/>
              </a:rPr>
              <a:t>for more details</a:t>
            </a:r>
          </a:p>
          <a:p>
            <a:pPr defTabSz="914377" hangingPunct="0">
              <a:lnSpc>
                <a:spcPct val="90000"/>
              </a:lnSpc>
              <a:defRPr/>
            </a:pPr>
            <a:r>
              <a:rPr lang="en-US" sz="600" dirty="0">
                <a:solidFill>
                  <a:srgbClr val="525252">
                    <a:lumMod val="60000"/>
                    <a:lumOff val="40000"/>
                  </a:srgbClr>
                </a:solidFill>
                <a:latin typeface="Intel Clear"/>
                <a:sym typeface="Helvetica Neue"/>
              </a:rPr>
              <a:t>Some capabilities may differ per architecture and custom-tuning will still be required. Other accelerators to be supported in the future.</a:t>
            </a:r>
          </a:p>
        </p:txBody>
      </p:sp>
      <p:sp>
        <p:nvSpPr>
          <p:cNvPr id="7" name="Rectangle 6">
            <a:extLst>
              <a:ext uri="{FF2B5EF4-FFF2-40B4-BE49-F238E27FC236}">
                <a16:creationId xmlns:a16="http://schemas.microsoft.com/office/drawing/2014/main" id="{76EBB135-1AEC-4B8E-AAAF-9176C1816A88}"/>
              </a:ext>
            </a:extLst>
          </p:cNvPr>
          <p:cNvSpPr/>
          <p:nvPr/>
        </p:nvSpPr>
        <p:spPr>
          <a:xfrm flipH="1">
            <a:off x="3940832" y="659510"/>
            <a:ext cx="4712971" cy="521208"/>
          </a:xfrm>
          <a:prstGeom prst="rect">
            <a:avLst/>
          </a:prstGeom>
          <a:solidFill>
            <a:srgbClr val="808080"/>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lIns="0" rIns="0" rtlCol="0" anchor="t" anchorCtr="0"/>
          <a:lstStyle/>
          <a:p>
            <a:pPr algn="ctr" defTabSz="685783" fontAlgn="base">
              <a:spcAft>
                <a:spcPct val="0"/>
              </a:spcAft>
              <a:buClr>
                <a:prstClr val="black"/>
              </a:buClr>
              <a:defRPr/>
            </a:pPr>
            <a:endParaRPr lang="en-US" kern="0">
              <a:solidFill>
                <a:prstClr val="white"/>
              </a:solidFill>
              <a:latin typeface="Intel Clear"/>
              <a:cs typeface="Arial" charset="0"/>
              <a:sym typeface="Helvetica Neue Medium"/>
            </a:endParaRPr>
          </a:p>
        </p:txBody>
      </p:sp>
      <p:sp>
        <p:nvSpPr>
          <p:cNvPr id="9" name="Rectangle 8">
            <a:extLst>
              <a:ext uri="{FF2B5EF4-FFF2-40B4-BE49-F238E27FC236}">
                <a16:creationId xmlns:a16="http://schemas.microsoft.com/office/drawing/2014/main" id="{96E9C664-A1CA-461F-9376-D83640425148}"/>
              </a:ext>
            </a:extLst>
          </p:cNvPr>
          <p:cNvSpPr/>
          <p:nvPr/>
        </p:nvSpPr>
        <p:spPr>
          <a:xfrm flipH="1">
            <a:off x="3940832" y="1227629"/>
            <a:ext cx="4712972" cy="747522"/>
          </a:xfrm>
          <a:prstGeom prst="rect">
            <a:avLst/>
          </a:prstGeom>
          <a:solidFill>
            <a:srgbClr val="525252"/>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8">
              <a:defRPr/>
            </a:pPr>
            <a:endParaRPr lang="en-US" sz="1050">
              <a:solidFill>
                <a:prstClr val="white"/>
              </a:solidFill>
              <a:latin typeface="Intel Clear"/>
              <a:ea typeface="Intel Clear" panose="020B0604020203020204" pitchFamily="34" charset="0"/>
              <a:cs typeface="Intel Clear" panose="020B0604020203020204" pitchFamily="34" charset="0"/>
              <a:sym typeface="Helvetica Neue Medium"/>
            </a:endParaRPr>
          </a:p>
        </p:txBody>
      </p:sp>
      <p:sp>
        <p:nvSpPr>
          <p:cNvPr id="11" name="TextBox 10">
            <a:extLst>
              <a:ext uri="{FF2B5EF4-FFF2-40B4-BE49-F238E27FC236}">
                <a16:creationId xmlns:a16="http://schemas.microsoft.com/office/drawing/2014/main" id="{7486139C-0283-4338-BE09-ACB59FC8554F}"/>
              </a:ext>
            </a:extLst>
          </p:cNvPr>
          <p:cNvSpPr txBox="1"/>
          <p:nvPr/>
        </p:nvSpPr>
        <p:spPr>
          <a:xfrm>
            <a:off x="3940833" y="1291493"/>
            <a:ext cx="4655595" cy="23083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nchor="ctr">
            <a:spAutoFit/>
          </a:bodyPr>
          <a:lstStyle/>
          <a:p>
            <a:pPr algn="ctr" defTabSz="914378">
              <a:defRPr/>
            </a:pPr>
            <a:r>
              <a:rPr lang="en-US" sz="900" dirty="0">
                <a:solidFill>
                  <a:prstClr val="white"/>
                </a:solidFill>
                <a:latin typeface="IntelOne Display Medium" panose="020B0703020203020204" pitchFamily="34" charset="0"/>
                <a:ea typeface="Intel Clear" panose="020B0604020203020204" pitchFamily="34" charset="0"/>
                <a:cs typeface="Intel Clear" panose="020B0604020203020204" pitchFamily="34" charset="0"/>
                <a:sym typeface="Helvetica Neue"/>
              </a:rPr>
              <a:t>Middleware &amp; Frameworks (Powered by oneAPI)</a:t>
            </a:r>
          </a:p>
        </p:txBody>
      </p:sp>
      <p:sp>
        <p:nvSpPr>
          <p:cNvPr id="14" name="TextBox 13">
            <a:extLst>
              <a:ext uri="{FF2B5EF4-FFF2-40B4-BE49-F238E27FC236}">
                <a16:creationId xmlns:a16="http://schemas.microsoft.com/office/drawing/2014/main" id="{D741F577-9F10-41C9-905A-20B7D6F1A869}"/>
              </a:ext>
            </a:extLst>
          </p:cNvPr>
          <p:cNvSpPr txBox="1"/>
          <p:nvPr/>
        </p:nvSpPr>
        <p:spPr>
          <a:xfrm>
            <a:off x="3943421" y="800042"/>
            <a:ext cx="4655595" cy="230832"/>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nchor="ctr">
            <a:spAutoFit/>
          </a:bodyPr>
          <a:lstStyle/>
          <a:p>
            <a:pPr algn="ctr" defTabSz="914378">
              <a:defRPr/>
            </a:pPr>
            <a:r>
              <a:rPr lang="en-US" sz="900">
                <a:solidFill>
                  <a:prstClr val="white"/>
                </a:solidFill>
                <a:latin typeface="IntelOne Display Medium" panose="020B0703020203020204" pitchFamily="34" charset="0"/>
                <a:ea typeface="Intel Clear" panose="020B0604020203020204" pitchFamily="34" charset="0"/>
                <a:cs typeface="Intel Clear" panose="020B0604020203020204" pitchFamily="34" charset="0"/>
                <a:sym typeface="Helvetica Neue"/>
              </a:rPr>
              <a:t>Application Workloads Need Diverse Hardware</a:t>
            </a:r>
          </a:p>
        </p:txBody>
      </p:sp>
      <p:pic>
        <p:nvPicPr>
          <p:cNvPr id="269" name="Graphic 268">
            <a:extLst>
              <a:ext uri="{FF2B5EF4-FFF2-40B4-BE49-F238E27FC236}">
                <a16:creationId xmlns:a16="http://schemas.microsoft.com/office/drawing/2014/main" id="{CC5A0F7E-47BD-4B41-BAC5-1252D7D3FDD3}"/>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4850338" y="1674268"/>
            <a:ext cx="526748" cy="127379"/>
          </a:xfrm>
          <a:prstGeom prst="rect">
            <a:avLst/>
          </a:prstGeom>
        </p:spPr>
      </p:pic>
      <p:pic>
        <p:nvPicPr>
          <p:cNvPr id="270" name="Picture 269" descr="Logo&#10;&#10;Description automatically generated">
            <a:extLst>
              <a:ext uri="{FF2B5EF4-FFF2-40B4-BE49-F238E27FC236}">
                <a16:creationId xmlns:a16="http://schemas.microsoft.com/office/drawing/2014/main" id="{E5C56D85-B86E-4C7A-9E2F-C74E4A871289}"/>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6190733" y="1647472"/>
            <a:ext cx="342544" cy="180971"/>
          </a:xfrm>
          <a:prstGeom prst="rect">
            <a:avLst/>
          </a:prstGeom>
        </p:spPr>
      </p:pic>
      <p:pic>
        <p:nvPicPr>
          <p:cNvPr id="271" name="Picture 270" descr="A picture containing icon&#10;&#10;Description automatically generated">
            <a:extLst>
              <a:ext uri="{FF2B5EF4-FFF2-40B4-BE49-F238E27FC236}">
                <a16:creationId xmlns:a16="http://schemas.microsoft.com/office/drawing/2014/main" id="{C22F4F75-AD78-401A-A663-5CE7D3F18C52}"/>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7338109" y="1625520"/>
            <a:ext cx="229139" cy="224875"/>
          </a:xfrm>
          <a:prstGeom prst="rect">
            <a:avLst/>
          </a:prstGeom>
        </p:spPr>
      </p:pic>
      <p:pic>
        <p:nvPicPr>
          <p:cNvPr id="272" name="Graphic 271">
            <a:extLst>
              <a:ext uri="{FF2B5EF4-FFF2-40B4-BE49-F238E27FC236}">
                <a16:creationId xmlns:a16="http://schemas.microsoft.com/office/drawing/2014/main" id="{D9521B7C-77A6-433C-A53B-0E816344C04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44254" y="1680853"/>
            <a:ext cx="653477" cy="114207"/>
          </a:xfrm>
          <a:prstGeom prst="rect">
            <a:avLst/>
          </a:prstGeom>
        </p:spPr>
      </p:pic>
      <p:pic>
        <p:nvPicPr>
          <p:cNvPr id="274" name="Picture 273" descr="A picture containing drawing&#10;&#10;Description automatically generated">
            <a:extLst>
              <a:ext uri="{FF2B5EF4-FFF2-40B4-BE49-F238E27FC236}">
                <a16:creationId xmlns:a16="http://schemas.microsoft.com/office/drawing/2014/main" id="{A08E3CDA-845A-4154-AA66-033A36FA0116}"/>
              </a:ext>
            </a:extLst>
          </p:cNvPr>
          <p:cNvPicPr>
            <a:picLocks noChangeAspect="1"/>
          </p:cNvPicPr>
          <p:nvPr/>
        </p:nvPicPr>
        <p:blipFill>
          <a:blip r:embed="rId14" cstate="screen">
            <a:extLst>
              <a:ext uri="{28A0092B-C50C-407E-A947-70E740481C1C}">
                <a14:useLocalDpi xmlns:a14="http://schemas.microsoft.com/office/drawing/2010/main"/>
              </a:ext>
            </a:extLst>
          </a:blip>
          <a:stretch>
            <a:fillRect/>
          </a:stretch>
        </p:blipFill>
        <p:spPr>
          <a:xfrm>
            <a:off x="6650952" y="1612096"/>
            <a:ext cx="559211" cy="251723"/>
          </a:xfrm>
          <a:prstGeom prst="rect">
            <a:avLst/>
          </a:prstGeom>
        </p:spPr>
      </p:pic>
      <p:grpSp>
        <p:nvGrpSpPr>
          <p:cNvPr id="275" name="Group 274">
            <a:extLst>
              <a:ext uri="{FF2B5EF4-FFF2-40B4-BE49-F238E27FC236}">
                <a16:creationId xmlns:a16="http://schemas.microsoft.com/office/drawing/2014/main" id="{1CC65B25-25E0-4132-B109-8BC9982E2B03}"/>
              </a:ext>
            </a:extLst>
          </p:cNvPr>
          <p:cNvGrpSpPr>
            <a:grpSpLocks noChangeAspect="1"/>
          </p:cNvGrpSpPr>
          <p:nvPr/>
        </p:nvGrpSpPr>
        <p:grpSpPr>
          <a:xfrm>
            <a:off x="7716151" y="1685364"/>
            <a:ext cx="526748" cy="105186"/>
            <a:chOff x="925208" y="2867722"/>
            <a:chExt cx="2246946" cy="457199"/>
          </a:xfrm>
        </p:grpSpPr>
        <p:grpSp>
          <p:nvGrpSpPr>
            <p:cNvPr id="276" name="Graphic 19">
              <a:extLst>
                <a:ext uri="{FF2B5EF4-FFF2-40B4-BE49-F238E27FC236}">
                  <a16:creationId xmlns:a16="http://schemas.microsoft.com/office/drawing/2014/main" id="{14D8B215-53D2-46DE-923F-7BE65EA308C2}"/>
                </a:ext>
              </a:extLst>
            </p:cNvPr>
            <p:cNvGrpSpPr/>
            <p:nvPr/>
          </p:nvGrpSpPr>
          <p:grpSpPr>
            <a:xfrm>
              <a:off x="1307160" y="2872484"/>
              <a:ext cx="1864994" cy="452437"/>
              <a:chOff x="4647831" y="2049693"/>
              <a:chExt cx="1864994" cy="452437"/>
            </a:xfrm>
            <a:solidFill>
              <a:schemeClr val="bg1"/>
            </a:solidFill>
          </p:grpSpPr>
          <p:grpSp>
            <p:nvGrpSpPr>
              <p:cNvPr id="281" name="Graphic 19">
                <a:extLst>
                  <a:ext uri="{FF2B5EF4-FFF2-40B4-BE49-F238E27FC236}">
                    <a16:creationId xmlns:a16="http://schemas.microsoft.com/office/drawing/2014/main" id="{61B0A5E9-C0CC-4BFB-973C-CA675D66CF03}"/>
                  </a:ext>
                </a:extLst>
              </p:cNvPr>
              <p:cNvGrpSpPr/>
              <p:nvPr/>
            </p:nvGrpSpPr>
            <p:grpSpPr>
              <a:xfrm>
                <a:off x="6448056" y="2049693"/>
                <a:ext cx="64769" cy="32385"/>
                <a:chOff x="6448056" y="2049693"/>
                <a:chExt cx="64769" cy="32385"/>
              </a:xfrm>
              <a:grpFill/>
            </p:grpSpPr>
            <p:sp>
              <p:nvSpPr>
                <p:cNvPr id="416" name="Freeform: Shape 402">
                  <a:extLst>
                    <a:ext uri="{FF2B5EF4-FFF2-40B4-BE49-F238E27FC236}">
                      <a16:creationId xmlns:a16="http://schemas.microsoft.com/office/drawing/2014/main" id="{3F73E128-4C1C-4D8A-A209-DEEC55D2F052}"/>
                    </a:ext>
                  </a:extLst>
                </p:cNvPr>
                <p:cNvSpPr/>
                <p:nvPr/>
              </p:nvSpPr>
              <p:spPr>
                <a:xfrm>
                  <a:off x="6448056" y="2049693"/>
                  <a:ext cx="24764" cy="32385"/>
                </a:xfrm>
                <a:custGeom>
                  <a:avLst/>
                  <a:gdLst>
                    <a:gd name="connsiteX0" fmla="*/ 8572 w 24764"/>
                    <a:gd name="connsiteY0" fmla="*/ 5715 h 32385"/>
                    <a:gd name="connsiteX1" fmla="*/ 0 w 24764"/>
                    <a:gd name="connsiteY1" fmla="*/ 5715 h 32385"/>
                    <a:gd name="connsiteX2" fmla="*/ 0 w 24764"/>
                    <a:gd name="connsiteY2" fmla="*/ 0 h 32385"/>
                    <a:gd name="connsiteX3" fmla="*/ 24765 w 24764"/>
                    <a:gd name="connsiteY3" fmla="*/ 0 h 32385"/>
                    <a:gd name="connsiteX4" fmla="*/ 24765 w 24764"/>
                    <a:gd name="connsiteY4" fmla="*/ 5715 h 32385"/>
                    <a:gd name="connsiteX5" fmla="*/ 16192 w 24764"/>
                    <a:gd name="connsiteY5" fmla="*/ 5715 h 32385"/>
                    <a:gd name="connsiteX6" fmla="*/ 16192 w 24764"/>
                    <a:gd name="connsiteY6" fmla="*/ 32385 h 32385"/>
                    <a:gd name="connsiteX7" fmla="*/ 8572 w 24764"/>
                    <a:gd name="connsiteY7" fmla="*/ 32385 h 32385"/>
                    <a:gd name="connsiteX8" fmla="*/ 8572 w 24764"/>
                    <a:gd name="connsiteY8" fmla="*/ 5715 h 3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64" h="32385">
                      <a:moveTo>
                        <a:pt x="8572" y="5715"/>
                      </a:moveTo>
                      <a:lnTo>
                        <a:pt x="0" y="5715"/>
                      </a:lnTo>
                      <a:lnTo>
                        <a:pt x="0" y="0"/>
                      </a:lnTo>
                      <a:lnTo>
                        <a:pt x="24765" y="0"/>
                      </a:lnTo>
                      <a:lnTo>
                        <a:pt x="24765" y="5715"/>
                      </a:lnTo>
                      <a:lnTo>
                        <a:pt x="16192" y="5715"/>
                      </a:lnTo>
                      <a:lnTo>
                        <a:pt x="16192" y="32385"/>
                      </a:lnTo>
                      <a:lnTo>
                        <a:pt x="8572" y="32385"/>
                      </a:lnTo>
                      <a:lnTo>
                        <a:pt x="8572" y="5715"/>
                      </a:lnTo>
                      <a:close/>
                    </a:path>
                  </a:pathLst>
                </a:custGeom>
                <a:grp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sp>
              <p:nvSpPr>
                <p:cNvPr id="424" name="Freeform: Shape 403">
                  <a:extLst>
                    <a:ext uri="{FF2B5EF4-FFF2-40B4-BE49-F238E27FC236}">
                      <a16:creationId xmlns:a16="http://schemas.microsoft.com/office/drawing/2014/main" id="{4804B9FC-485A-43C3-9158-56F042718178}"/>
                    </a:ext>
                  </a:extLst>
                </p:cNvPr>
                <p:cNvSpPr/>
                <p:nvPr/>
              </p:nvSpPr>
              <p:spPr>
                <a:xfrm>
                  <a:off x="6478536" y="2049693"/>
                  <a:ext cx="34289" cy="32385"/>
                </a:xfrm>
                <a:custGeom>
                  <a:avLst/>
                  <a:gdLst>
                    <a:gd name="connsiteX0" fmla="*/ 0 w 34289"/>
                    <a:gd name="connsiteY0" fmla="*/ 0 h 32385"/>
                    <a:gd name="connsiteX1" fmla="*/ 9525 w 34289"/>
                    <a:gd name="connsiteY1" fmla="*/ 0 h 32385"/>
                    <a:gd name="connsiteX2" fmla="*/ 17145 w 34289"/>
                    <a:gd name="connsiteY2" fmla="*/ 20003 h 32385"/>
                    <a:gd name="connsiteX3" fmla="*/ 24765 w 34289"/>
                    <a:gd name="connsiteY3" fmla="*/ 0 h 32385"/>
                    <a:gd name="connsiteX4" fmla="*/ 34290 w 34289"/>
                    <a:gd name="connsiteY4" fmla="*/ 0 h 32385"/>
                    <a:gd name="connsiteX5" fmla="*/ 34290 w 34289"/>
                    <a:gd name="connsiteY5" fmla="*/ 32385 h 32385"/>
                    <a:gd name="connsiteX6" fmla="*/ 26670 w 34289"/>
                    <a:gd name="connsiteY6" fmla="*/ 32385 h 32385"/>
                    <a:gd name="connsiteX7" fmla="*/ 26670 w 34289"/>
                    <a:gd name="connsiteY7" fmla="*/ 9525 h 32385"/>
                    <a:gd name="connsiteX8" fmla="*/ 18097 w 34289"/>
                    <a:gd name="connsiteY8" fmla="*/ 32385 h 32385"/>
                    <a:gd name="connsiteX9" fmla="*/ 16192 w 34289"/>
                    <a:gd name="connsiteY9" fmla="*/ 32385 h 32385"/>
                    <a:gd name="connsiteX10" fmla="*/ 6667 w 34289"/>
                    <a:gd name="connsiteY10" fmla="*/ 9525 h 32385"/>
                    <a:gd name="connsiteX11" fmla="*/ 6667 w 34289"/>
                    <a:gd name="connsiteY11" fmla="*/ 32385 h 32385"/>
                    <a:gd name="connsiteX12" fmla="*/ 0 w 34289"/>
                    <a:gd name="connsiteY12" fmla="*/ 32385 h 32385"/>
                    <a:gd name="connsiteX13" fmla="*/ 0 w 34289"/>
                    <a:gd name="connsiteY13" fmla="*/ 0 h 3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289" h="32385">
                      <a:moveTo>
                        <a:pt x="0" y="0"/>
                      </a:moveTo>
                      <a:lnTo>
                        <a:pt x="9525" y="0"/>
                      </a:lnTo>
                      <a:lnTo>
                        <a:pt x="17145" y="20003"/>
                      </a:lnTo>
                      <a:lnTo>
                        <a:pt x="24765" y="0"/>
                      </a:lnTo>
                      <a:lnTo>
                        <a:pt x="34290" y="0"/>
                      </a:lnTo>
                      <a:lnTo>
                        <a:pt x="34290" y="32385"/>
                      </a:lnTo>
                      <a:lnTo>
                        <a:pt x="26670" y="32385"/>
                      </a:lnTo>
                      <a:lnTo>
                        <a:pt x="26670" y="9525"/>
                      </a:lnTo>
                      <a:lnTo>
                        <a:pt x="18097" y="32385"/>
                      </a:lnTo>
                      <a:lnTo>
                        <a:pt x="16192" y="32385"/>
                      </a:lnTo>
                      <a:lnTo>
                        <a:pt x="6667" y="9525"/>
                      </a:lnTo>
                      <a:lnTo>
                        <a:pt x="6667" y="32385"/>
                      </a:lnTo>
                      <a:lnTo>
                        <a:pt x="0" y="32385"/>
                      </a:lnTo>
                      <a:lnTo>
                        <a:pt x="0" y="0"/>
                      </a:lnTo>
                      <a:close/>
                    </a:path>
                  </a:pathLst>
                </a:custGeom>
                <a:grp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grpSp>
          <p:grpSp>
            <p:nvGrpSpPr>
              <p:cNvPr id="282" name="Graphic 19">
                <a:extLst>
                  <a:ext uri="{FF2B5EF4-FFF2-40B4-BE49-F238E27FC236}">
                    <a16:creationId xmlns:a16="http://schemas.microsoft.com/office/drawing/2014/main" id="{49E82FD5-A91F-4811-86A2-BD6720166817}"/>
                  </a:ext>
                </a:extLst>
              </p:cNvPr>
              <p:cNvGrpSpPr/>
              <p:nvPr/>
            </p:nvGrpSpPr>
            <p:grpSpPr>
              <a:xfrm>
                <a:off x="4647831" y="2049693"/>
                <a:ext cx="1440180" cy="452437"/>
                <a:chOff x="4647831" y="2049693"/>
                <a:chExt cx="1440180" cy="452437"/>
              </a:xfrm>
              <a:grpFill/>
            </p:grpSpPr>
            <p:sp>
              <p:nvSpPr>
                <p:cNvPr id="283" name="Freeform: Shape 394">
                  <a:extLst>
                    <a:ext uri="{FF2B5EF4-FFF2-40B4-BE49-F238E27FC236}">
                      <a16:creationId xmlns:a16="http://schemas.microsoft.com/office/drawing/2014/main" id="{7D8353A0-7C99-4A9A-B3B7-E808AFBAF9B7}"/>
                    </a:ext>
                  </a:extLst>
                </p:cNvPr>
                <p:cNvSpPr/>
                <p:nvPr/>
              </p:nvSpPr>
              <p:spPr>
                <a:xfrm>
                  <a:off x="4647831" y="2153515"/>
                  <a:ext cx="245745" cy="348615"/>
                </a:xfrm>
                <a:custGeom>
                  <a:avLst/>
                  <a:gdLst>
                    <a:gd name="connsiteX0" fmla="*/ 49530 w 245745"/>
                    <a:gd name="connsiteY0" fmla="*/ 211455 h 348615"/>
                    <a:gd name="connsiteX1" fmla="*/ 49530 w 245745"/>
                    <a:gd name="connsiteY1" fmla="*/ 348615 h 348615"/>
                    <a:gd name="connsiteX2" fmla="*/ 0 w 245745"/>
                    <a:gd name="connsiteY2" fmla="*/ 348615 h 348615"/>
                    <a:gd name="connsiteX3" fmla="*/ 0 w 245745"/>
                    <a:gd name="connsiteY3" fmla="*/ 4763 h 348615"/>
                    <a:gd name="connsiteX4" fmla="*/ 49530 w 245745"/>
                    <a:gd name="connsiteY4" fmla="*/ 4763 h 348615"/>
                    <a:gd name="connsiteX5" fmla="*/ 49530 w 245745"/>
                    <a:gd name="connsiteY5" fmla="*/ 38100 h 348615"/>
                    <a:gd name="connsiteX6" fmla="*/ 128588 w 245745"/>
                    <a:gd name="connsiteY6" fmla="*/ 0 h 348615"/>
                    <a:gd name="connsiteX7" fmla="*/ 245745 w 245745"/>
                    <a:gd name="connsiteY7" fmla="*/ 122873 h 348615"/>
                    <a:gd name="connsiteX8" fmla="*/ 128588 w 245745"/>
                    <a:gd name="connsiteY8" fmla="*/ 245745 h 348615"/>
                    <a:gd name="connsiteX9" fmla="*/ 49530 w 245745"/>
                    <a:gd name="connsiteY9" fmla="*/ 211455 h 348615"/>
                    <a:gd name="connsiteX10" fmla="*/ 196215 w 245745"/>
                    <a:gd name="connsiteY10" fmla="*/ 121920 h 348615"/>
                    <a:gd name="connsiteX11" fmla="*/ 121920 w 245745"/>
                    <a:gd name="connsiteY11" fmla="*/ 45720 h 348615"/>
                    <a:gd name="connsiteX12" fmla="*/ 47625 w 245745"/>
                    <a:gd name="connsiteY12" fmla="*/ 121920 h 348615"/>
                    <a:gd name="connsiteX13" fmla="*/ 121920 w 245745"/>
                    <a:gd name="connsiteY13" fmla="*/ 199073 h 348615"/>
                    <a:gd name="connsiteX14" fmla="*/ 196215 w 245745"/>
                    <a:gd name="connsiteY14" fmla="*/ 121920 h 34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45" h="348615">
                      <a:moveTo>
                        <a:pt x="49530" y="211455"/>
                      </a:moveTo>
                      <a:lnTo>
                        <a:pt x="49530" y="348615"/>
                      </a:lnTo>
                      <a:lnTo>
                        <a:pt x="0" y="348615"/>
                      </a:lnTo>
                      <a:lnTo>
                        <a:pt x="0" y="4763"/>
                      </a:lnTo>
                      <a:lnTo>
                        <a:pt x="49530" y="4763"/>
                      </a:lnTo>
                      <a:lnTo>
                        <a:pt x="49530" y="38100"/>
                      </a:lnTo>
                      <a:cubicBezTo>
                        <a:pt x="66675" y="15240"/>
                        <a:pt x="96203" y="0"/>
                        <a:pt x="128588" y="0"/>
                      </a:cubicBezTo>
                      <a:cubicBezTo>
                        <a:pt x="190500" y="0"/>
                        <a:pt x="245745" y="46672"/>
                        <a:pt x="245745" y="122873"/>
                      </a:cubicBezTo>
                      <a:cubicBezTo>
                        <a:pt x="245745" y="198120"/>
                        <a:pt x="188595" y="245745"/>
                        <a:pt x="128588" y="245745"/>
                      </a:cubicBezTo>
                      <a:cubicBezTo>
                        <a:pt x="96203" y="244792"/>
                        <a:pt x="66675" y="232410"/>
                        <a:pt x="49530" y="211455"/>
                      </a:cubicBezTo>
                      <a:close/>
                      <a:moveTo>
                        <a:pt x="196215" y="121920"/>
                      </a:moveTo>
                      <a:cubicBezTo>
                        <a:pt x="196215" y="79058"/>
                        <a:pt x="163830" y="45720"/>
                        <a:pt x="121920" y="45720"/>
                      </a:cubicBezTo>
                      <a:cubicBezTo>
                        <a:pt x="79058" y="45720"/>
                        <a:pt x="47625" y="80010"/>
                        <a:pt x="47625" y="121920"/>
                      </a:cubicBezTo>
                      <a:cubicBezTo>
                        <a:pt x="47625" y="164783"/>
                        <a:pt x="79058" y="199073"/>
                        <a:pt x="121920" y="199073"/>
                      </a:cubicBezTo>
                      <a:cubicBezTo>
                        <a:pt x="163830" y="199073"/>
                        <a:pt x="196215" y="164783"/>
                        <a:pt x="196215" y="121920"/>
                      </a:cubicBezTo>
                      <a:close/>
                    </a:path>
                  </a:pathLst>
                </a:custGeom>
                <a:grp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sp>
              <p:nvSpPr>
                <p:cNvPr id="284" name="Freeform: Shape 395">
                  <a:extLst>
                    <a:ext uri="{FF2B5EF4-FFF2-40B4-BE49-F238E27FC236}">
                      <a16:creationId xmlns:a16="http://schemas.microsoft.com/office/drawing/2014/main" id="{F92B76A6-88CB-425E-B619-3D063A71ED47}"/>
                    </a:ext>
                  </a:extLst>
                </p:cNvPr>
                <p:cNvSpPr/>
                <p:nvPr/>
              </p:nvSpPr>
              <p:spPr>
                <a:xfrm>
                  <a:off x="4917389" y="2153515"/>
                  <a:ext cx="243839" cy="243852"/>
                </a:xfrm>
                <a:custGeom>
                  <a:avLst/>
                  <a:gdLst>
                    <a:gd name="connsiteX0" fmla="*/ 0 w 243839"/>
                    <a:gd name="connsiteY0" fmla="*/ 123825 h 243852"/>
                    <a:gd name="connsiteX1" fmla="*/ 122873 w 243839"/>
                    <a:gd name="connsiteY1" fmla="*/ 0 h 243852"/>
                    <a:gd name="connsiteX2" fmla="*/ 243840 w 243839"/>
                    <a:gd name="connsiteY2" fmla="*/ 120015 h 243852"/>
                    <a:gd name="connsiteX3" fmla="*/ 243840 w 243839"/>
                    <a:gd name="connsiteY3" fmla="*/ 140018 h 243852"/>
                    <a:gd name="connsiteX4" fmla="*/ 47625 w 243839"/>
                    <a:gd name="connsiteY4" fmla="*/ 140018 h 243852"/>
                    <a:gd name="connsiteX5" fmla="*/ 123825 w 243839"/>
                    <a:gd name="connsiteY5" fmla="*/ 200025 h 243852"/>
                    <a:gd name="connsiteX6" fmla="*/ 192405 w 243839"/>
                    <a:gd name="connsiteY6" fmla="*/ 157163 h 243852"/>
                    <a:gd name="connsiteX7" fmla="*/ 234315 w 243839"/>
                    <a:gd name="connsiteY7" fmla="*/ 180023 h 243852"/>
                    <a:gd name="connsiteX8" fmla="*/ 123825 w 243839"/>
                    <a:gd name="connsiteY8" fmla="*/ 243840 h 243852"/>
                    <a:gd name="connsiteX9" fmla="*/ 0 w 243839"/>
                    <a:gd name="connsiteY9" fmla="*/ 123825 h 243852"/>
                    <a:gd name="connsiteX10" fmla="*/ 50482 w 243839"/>
                    <a:gd name="connsiteY10" fmla="*/ 97155 h 243852"/>
                    <a:gd name="connsiteX11" fmla="*/ 191452 w 243839"/>
                    <a:gd name="connsiteY11" fmla="*/ 97155 h 243852"/>
                    <a:gd name="connsiteX12" fmla="*/ 121920 w 243839"/>
                    <a:gd name="connsiteY12" fmla="*/ 43815 h 243852"/>
                    <a:gd name="connsiteX13" fmla="*/ 50482 w 243839"/>
                    <a:gd name="connsiteY13" fmla="*/ 97155 h 2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3839" h="243852">
                      <a:moveTo>
                        <a:pt x="0" y="123825"/>
                      </a:moveTo>
                      <a:cubicBezTo>
                        <a:pt x="0" y="54293"/>
                        <a:pt x="53340" y="0"/>
                        <a:pt x="122873" y="0"/>
                      </a:cubicBezTo>
                      <a:cubicBezTo>
                        <a:pt x="192405" y="0"/>
                        <a:pt x="243840" y="50483"/>
                        <a:pt x="243840" y="120015"/>
                      </a:cubicBezTo>
                      <a:lnTo>
                        <a:pt x="243840" y="140018"/>
                      </a:lnTo>
                      <a:lnTo>
                        <a:pt x="47625" y="140018"/>
                      </a:lnTo>
                      <a:cubicBezTo>
                        <a:pt x="54292" y="176213"/>
                        <a:pt x="82867" y="200025"/>
                        <a:pt x="123825" y="200025"/>
                      </a:cubicBezTo>
                      <a:cubicBezTo>
                        <a:pt x="156210" y="200025"/>
                        <a:pt x="180023" y="182880"/>
                        <a:pt x="192405" y="157163"/>
                      </a:cubicBezTo>
                      <a:lnTo>
                        <a:pt x="234315" y="180023"/>
                      </a:lnTo>
                      <a:cubicBezTo>
                        <a:pt x="213360" y="219075"/>
                        <a:pt x="176213" y="243840"/>
                        <a:pt x="123825" y="243840"/>
                      </a:cubicBezTo>
                      <a:cubicBezTo>
                        <a:pt x="49530" y="244792"/>
                        <a:pt x="0" y="191453"/>
                        <a:pt x="0" y="123825"/>
                      </a:cubicBezTo>
                      <a:close/>
                      <a:moveTo>
                        <a:pt x="50482" y="97155"/>
                      </a:moveTo>
                      <a:lnTo>
                        <a:pt x="191452" y="97155"/>
                      </a:lnTo>
                      <a:cubicBezTo>
                        <a:pt x="183832" y="62865"/>
                        <a:pt x="158115" y="43815"/>
                        <a:pt x="121920" y="43815"/>
                      </a:cubicBezTo>
                      <a:cubicBezTo>
                        <a:pt x="87630" y="43815"/>
                        <a:pt x="60007" y="65723"/>
                        <a:pt x="50482" y="97155"/>
                      </a:cubicBezTo>
                      <a:close/>
                    </a:path>
                  </a:pathLst>
                </a:custGeom>
                <a:grp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sp>
              <p:nvSpPr>
                <p:cNvPr id="285" name="Freeform: Shape 396">
                  <a:extLst>
                    <a:ext uri="{FF2B5EF4-FFF2-40B4-BE49-F238E27FC236}">
                      <a16:creationId xmlns:a16="http://schemas.microsoft.com/office/drawing/2014/main" id="{6BEA59EC-A2D4-44CB-8B8F-65DB0648DAF7}"/>
                    </a:ext>
                  </a:extLst>
                </p:cNvPr>
                <p:cNvSpPr/>
                <p:nvPr/>
              </p:nvSpPr>
              <p:spPr>
                <a:xfrm>
                  <a:off x="5189804" y="2153515"/>
                  <a:ext cx="218122" cy="240029"/>
                </a:xfrm>
                <a:custGeom>
                  <a:avLst/>
                  <a:gdLst>
                    <a:gd name="connsiteX0" fmla="*/ 952 w 218122"/>
                    <a:gd name="connsiteY0" fmla="*/ 4763 h 240029"/>
                    <a:gd name="connsiteX1" fmla="*/ 50483 w 218122"/>
                    <a:gd name="connsiteY1" fmla="*/ 4763 h 240029"/>
                    <a:gd name="connsiteX2" fmla="*/ 50483 w 218122"/>
                    <a:gd name="connsiteY2" fmla="*/ 35243 h 240029"/>
                    <a:gd name="connsiteX3" fmla="*/ 122873 w 218122"/>
                    <a:gd name="connsiteY3" fmla="*/ 0 h 240029"/>
                    <a:gd name="connsiteX4" fmla="*/ 218123 w 218122"/>
                    <a:gd name="connsiteY4" fmla="*/ 102870 h 240029"/>
                    <a:gd name="connsiteX5" fmla="*/ 218123 w 218122"/>
                    <a:gd name="connsiteY5" fmla="*/ 240030 h 240029"/>
                    <a:gd name="connsiteX6" fmla="*/ 167640 w 218122"/>
                    <a:gd name="connsiteY6" fmla="*/ 240030 h 240029"/>
                    <a:gd name="connsiteX7" fmla="*/ 167640 w 218122"/>
                    <a:gd name="connsiteY7" fmla="*/ 106680 h 240029"/>
                    <a:gd name="connsiteX8" fmla="*/ 110490 w 218122"/>
                    <a:gd name="connsiteY8" fmla="*/ 43815 h 240029"/>
                    <a:gd name="connsiteX9" fmla="*/ 50483 w 218122"/>
                    <a:gd name="connsiteY9" fmla="*/ 110490 h 240029"/>
                    <a:gd name="connsiteX10" fmla="*/ 50483 w 218122"/>
                    <a:gd name="connsiteY10" fmla="*/ 240030 h 240029"/>
                    <a:gd name="connsiteX11" fmla="*/ 0 w 218122"/>
                    <a:gd name="connsiteY11" fmla="*/ 240030 h 240029"/>
                    <a:gd name="connsiteX12" fmla="*/ 0 w 218122"/>
                    <a:gd name="connsiteY12" fmla="*/ 4763 h 240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122" h="240029">
                      <a:moveTo>
                        <a:pt x="952" y="4763"/>
                      </a:moveTo>
                      <a:lnTo>
                        <a:pt x="50483" y="4763"/>
                      </a:lnTo>
                      <a:lnTo>
                        <a:pt x="50483" y="35243"/>
                      </a:lnTo>
                      <a:cubicBezTo>
                        <a:pt x="66675" y="13335"/>
                        <a:pt x="92392" y="0"/>
                        <a:pt x="122873" y="0"/>
                      </a:cubicBezTo>
                      <a:cubicBezTo>
                        <a:pt x="181927" y="0"/>
                        <a:pt x="218123" y="39053"/>
                        <a:pt x="218123" y="102870"/>
                      </a:cubicBezTo>
                      <a:lnTo>
                        <a:pt x="218123" y="240030"/>
                      </a:lnTo>
                      <a:lnTo>
                        <a:pt x="167640" y="240030"/>
                      </a:lnTo>
                      <a:lnTo>
                        <a:pt x="167640" y="106680"/>
                      </a:lnTo>
                      <a:cubicBezTo>
                        <a:pt x="167640" y="67628"/>
                        <a:pt x="148590" y="43815"/>
                        <a:pt x="110490" y="43815"/>
                      </a:cubicBezTo>
                      <a:cubicBezTo>
                        <a:pt x="76200" y="43815"/>
                        <a:pt x="50483" y="69533"/>
                        <a:pt x="50483" y="110490"/>
                      </a:cubicBezTo>
                      <a:lnTo>
                        <a:pt x="50483" y="240030"/>
                      </a:lnTo>
                      <a:lnTo>
                        <a:pt x="0" y="240030"/>
                      </a:lnTo>
                      <a:lnTo>
                        <a:pt x="0" y="4763"/>
                      </a:lnTo>
                      <a:close/>
                    </a:path>
                  </a:pathLst>
                </a:custGeom>
                <a:grp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sp>
              <p:nvSpPr>
                <p:cNvPr id="286" name="Freeform: Shape 397">
                  <a:extLst>
                    <a:ext uri="{FF2B5EF4-FFF2-40B4-BE49-F238E27FC236}">
                      <a16:creationId xmlns:a16="http://schemas.microsoft.com/office/drawing/2014/main" id="{52BFCE9F-9714-4E85-A75A-530DDDC1FDB7}"/>
                    </a:ext>
                  </a:extLst>
                </p:cNvPr>
                <p:cNvSpPr/>
                <p:nvPr/>
              </p:nvSpPr>
              <p:spPr>
                <a:xfrm>
                  <a:off x="5395543" y="2049693"/>
                  <a:ext cx="291464" cy="343852"/>
                </a:xfrm>
                <a:custGeom>
                  <a:avLst/>
                  <a:gdLst>
                    <a:gd name="connsiteX0" fmla="*/ 0 w 291464"/>
                    <a:gd name="connsiteY0" fmla="*/ 0 h 343852"/>
                    <a:gd name="connsiteX1" fmla="*/ 53340 w 291464"/>
                    <a:gd name="connsiteY1" fmla="*/ 0 h 343852"/>
                    <a:gd name="connsiteX2" fmla="*/ 145732 w 291464"/>
                    <a:gd name="connsiteY2" fmla="*/ 267653 h 343852"/>
                    <a:gd name="connsiteX3" fmla="*/ 238125 w 291464"/>
                    <a:gd name="connsiteY3" fmla="*/ 0 h 343852"/>
                    <a:gd name="connsiteX4" fmla="*/ 291465 w 291464"/>
                    <a:gd name="connsiteY4" fmla="*/ 0 h 343852"/>
                    <a:gd name="connsiteX5" fmla="*/ 171450 w 291464"/>
                    <a:gd name="connsiteY5" fmla="*/ 343853 h 343852"/>
                    <a:gd name="connsiteX6" fmla="*/ 120015 w 291464"/>
                    <a:gd name="connsiteY6" fmla="*/ 343853 h 343852"/>
                    <a:gd name="connsiteX7" fmla="*/ 0 w 291464"/>
                    <a:gd name="connsiteY7" fmla="*/ 0 h 3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464" h="343852">
                      <a:moveTo>
                        <a:pt x="0" y="0"/>
                      </a:moveTo>
                      <a:lnTo>
                        <a:pt x="53340" y="0"/>
                      </a:lnTo>
                      <a:lnTo>
                        <a:pt x="145732" y="267653"/>
                      </a:lnTo>
                      <a:lnTo>
                        <a:pt x="238125" y="0"/>
                      </a:lnTo>
                      <a:lnTo>
                        <a:pt x="291465" y="0"/>
                      </a:lnTo>
                      <a:lnTo>
                        <a:pt x="171450" y="343853"/>
                      </a:lnTo>
                      <a:lnTo>
                        <a:pt x="120015" y="343853"/>
                      </a:lnTo>
                      <a:lnTo>
                        <a:pt x="0" y="0"/>
                      </a:lnTo>
                      <a:close/>
                    </a:path>
                  </a:pathLst>
                </a:custGeom>
                <a:grp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sp>
              <p:nvSpPr>
                <p:cNvPr id="287" name="Freeform: Shape 398">
                  <a:extLst>
                    <a:ext uri="{FF2B5EF4-FFF2-40B4-BE49-F238E27FC236}">
                      <a16:creationId xmlns:a16="http://schemas.microsoft.com/office/drawing/2014/main" id="{1D8E388D-8A6E-496B-B5F8-64C1F7553EFF}"/>
                    </a:ext>
                  </a:extLst>
                </p:cNvPr>
                <p:cNvSpPr/>
                <p:nvPr/>
              </p:nvSpPr>
              <p:spPr>
                <a:xfrm>
                  <a:off x="5707011" y="2049693"/>
                  <a:ext cx="51434" cy="343852"/>
                </a:xfrm>
                <a:custGeom>
                  <a:avLst/>
                  <a:gdLst>
                    <a:gd name="connsiteX0" fmla="*/ 0 w 51434"/>
                    <a:gd name="connsiteY0" fmla="*/ 0 h 343852"/>
                    <a:gd name="connsiteX1" fmla="*/ 51435 w 51434"/>
                    <a:gd name="connsiteY1" fmla="*/ 0 h 343852"/>
                    <a:gd name="connsiteX2" fmla="*/ 51435 w 51434"/>
                    <a:gd name="connsiteY2" fmla="*/ 343853 h 343852"/>
                    <a:gd name="connsiteX3" fmla="*/ 0 w 51434"/>
                    <a:gd name="connsiteY3" fmla="*/ 343853 h 343852"/>
                    <a:gd name="connsiteX4" fmla="*/ 0 w 51434"/>
                    <a:gd name="connsiteY4" fmla="*/ 0 h 34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4" h="343852">
                      <a:moveTo>
                        <a:pt x="0" y="0"/>
                      </a:moveTo>
                      <a:lnTo>
                        <a:pt x="51435" y="0"/>
                      </a:lnTo>
                      <a:lnTo>
                        <a:pt x="51435" y="343853"/>
                      </a:lnTo>
                      <a:lnTo>
                        <a:pt x="0" y="343853"/>
                      </a:lnTo>
                      <a:lnTo>
                        <a:pt x="0" y="0"/>
                      </a:lnTo>
                      <a:close/>
                    </a:path>
                  </a:pathLst>
                </a:custGeom>
                <a:grp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sp>
              <p:nvSpPr>
                <p:cNvPr id="288" name="Freeform: Shape 401">
                  <a:extLst>
                    <a:ext uri="{FF2B5EF4-FFF2-40B4-BE49-F238E27FC236}">
                      <a16:creationId xmlns:a16="http://schemas.microsoft.com/office/drawing/2014/main" id="{57F80F74-96E6-4AF9-8151-B4CAA28BAD74}"/>
                    </a:ext>
                  </a:extLst>
                </p:cNvPr>
                <p:cNvSpPr/>
                <p:nvPr/>
              </p:nvSpPr>
              <p:spPr>
                <a:xfrm>
                  <a:off x="5805119" y="2049693"/>
                  <a:ext cx="282892" cy="343852"/>
                </a:xfrm>
                <a:custGeom>
                  <a:avLst/>
                  <a:gdLst>
                    <a:gd name="connsiteX0" fmla="*/ 0 w 282892"/>
                    <a:gd name="connsiteY0" fmla="*/ 0 h 343852"/>
                    <a:gd name="connsiteX1" fmla="*/ 58102 w 282892"/>
                    <a:gd name="connsiteY1" fmla="*/ 0 h 343852"/>
                    <a:gd name="connsiteX2" fmla="*/ 232410 w 282892"/>
                    <a:gd name="connsiteY2" fmla="*/ 260033 h 343852"/>
                    <a:gd name="connsiteX3" fmla="*/ 232410 w 282892"/>
                    <a:gd name="connsiteY3" fmla="*/ 0 h 343852"/>
                    <a:gd name="connsiteX4" fmla="*/ 282892 w 282892"/>
                    <a:gd name="connsiteY4" fmla="*/ 0 h 343852"/>
                    <a:gd name="connsiteX5" fmla="*/ 282892 w 282892"/>
                    <a:gd name="connsiteY5" fmla="*/ 343853 h 343852"/>
                    <a:gd name="connsiteX6" fmla="*/ 228600 w 282892"/>
                    <a:gd name="connsiteY6" fmla="*/ 343853 h 343852"/>
                    <a:gd name="connsiteX7" fmla="*/ 51435 w 282892"/>
                    <a:gd name="connsiteY7" fmla="*/ 80010 h 343852"/>
                    <a:gd name="connsiteX8" fmla="*/ 51435 w 282892"/>
                    <a:gd name="connsiteY8" fmla="*/ 343853 h 343852"/>
                    <a:gd name="connsiteX9" fmla="*/ 0 w 282892"/>
                    <a:gd name="connsiteY9" fmla="*/ 343853 h 343852"/>
                    <a:gd name="connsiteX10" fmla="*/ 0 w 282892"/>
                    <a:gd name="connsiteY10" fmla="*/ 0 h 34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892" h="343852">
                      <a:moveTo>
                        <a:pt x="0" y="0"/>
                      </a:moveTo>
                      <a:lnTo>
                        <a:pt x="58102" y="0"/>
                      </a:lnTo>
                      <a:lnTo>
                        <a:pt x="232410" y="260033"/>
                      </a:lnTo>
                      <a:lnTo>
                        <a:pt x="232410" y="0"/>
                      </a:lnTo>
                      <a:lnTo>
                        <a:pt x="282892" y="0"/>
                      </a:lnTo>
                      <a:lnTo>
                        <a:pt x="282892" y="343853"/>
                      </a:lnTo>
                      <a:lnTo>
                        <a:pt x="228600" y="343853"/>
                      </a:lnTo>
                      <a:lnTo>
                        <a:pt x="51435" y="80010"/>
                      </a:lnTo>
                      <a:lnTo>
                        <a:pt x="51435" y="343853"/>
                      </a:lnTo>
                      <a:lnTo>
                        <a:pt x="0" y="343853"/>
                      </a:lnTo>
                      <a:lnTo>
                        <a:pt x="0" y="0"/>
                      </a:lnTo>
                      <a:close/>
                    </a:path>
                  </a:pathLst>
                </a:custGeom>
                <a:grp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grpSp>
        </p:grpSp>
        <p:sp>
          <p:nvSpPr>
            <p:cNvPr id="277" name="Freeform: Shape 388">
              <a:extLst>
                <a:ext uri="{FF2B5EF4-FFF2-40B4-BE49-F238E27FC236}">
                  <a16:creationId xmlns:a16="http://schemas.microsoft.com/office/drawing/2014/main" id="{F95A47CF-07C0-4D7F-BED3-D06054F26C06}"/>
                </a:ext>
              </a:extLst>
            </p:cNvPr>
            <p:cNvSpPr/>
            <p:nvPr/>
          </p:nvSpPr>
          <p:spPr>
            <a:xfrm>
              <a:off x="1030935" y="2973449"/>
              <a:ext cx="140969" cy="142875"/>
            </a:xfrm>
            <a:custGeom>
              <a:avLst/>
              <a:gdLst>
                <a:gd name="connsiteX0" fmla="*/ 136208 w 140969"/>
                <a:gd name="connsiteY0" fmla="*/ 43815 h 142875"/>
                <a:gd name="connsiteX1" fmla="*/ 110490 w 140969"/>
                <a:gd name="connsiteY1" fmla="*/ 60007 h 142875"/>
                <a:gd name="connsiteX2" fmla="*/ 81915 w 140969"/>
                <a:gd name="connsiteY2" fmla="*/ 31432 h 142875"/>
                <a:gd name="connsiteX3" fmla="*/ 98107 w 140969"/>
                <a:gd name="connsiteY3" fmla="*/ 5715 h 142875"/>
                <a:gd name="connsiteX4" fmla="*/ 70485 w 140969"/>
                <a:gd name="connsiteY4" fmla="*/ 0 h 142875"/>
                <a:gd name="connsiteX5" fmla="*/ 0 w 140969"/>
                <a:gd name="connsiteY5" fmla="*/ 71438 h 142875"/>
                <a:gd name="connsiteX6" fmla="*/ 70485 w 140969"/>
                <a:gd name="connsiteY6" fmla="*/ 142875 h 142875"/>
                <a:gd name="connsiteX7" fmla="*/ 140970 w 140969"/>
                <a:gd name="connsiteY7" fmla="*/ 71438 h 142875"/>
                <a:gd name="connsiteX8" fmla="*/ 136208 w 140969"/>
                <a:gd name="connsiteY8" fmla="*/ 4381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969" h="142875">
                  <a:moveTo>
                    <a:pt x="136208" y="43815"/>
                  </a:moveTo>
                  <a:cubicBezTo>
                    <a:pt x="131445" y="53340"/>
                    <a:pt x="121920" y="60007"/>
                    <a:pt x="110490" y="60007"/>
                  </a:cubicBezTo>
                  <a:cubicBezTo>
                    <a:pt x="94298" y="60007"/>
                    <a:pt x="81915" y="46672"/>
                    <a:pt x="81915" y="31432"/>
                  </a:cubicBezTo>
                  <a:cubicBezTo>
                    <a:pt x="81915" y="20002"/>
                    <a:pt x="88582" y="10477"/>
                    <a:pt x="98107" y="5715"/>
                  </a:cubicBezTo>
                  <a:cubicBezTo>
                    <a:pt x="89535" y="1905"/>
                    <a:pt x="80010" y="0"/>
                    <a:pt x="70485" y="0"/>
                  </a:cubicBezTo>
                  <a:cubicBezTo>
                    <a:pt x="30480" y="0"/>
                    <a:pt x="0" y="32385"/>
                    <a:pt x="0" y="71438"/>
                  </a:cubicBezTo>
                  <a:cubicBezTo>
                    <a:pt x="0" y="110490"/>
                    <a:pt x="30480" y="142875"/>
                    <a:pt x="70485" y="142875"/>
                  </a:cubicBezTo>
                  <a:cubicBezTo>
                    <a:pt x="110490" y="142875"/>
                    <a:pt x="140970" y="110490"/>
                    <a:pt x="140970" y="71438"/>
                  </a:cubicBezTo>
                  <a:cubicBezTo>
                    <a:pt x="140970" y="60960"/>
                    <a:pt x="139065" y="51435"/>
                    <a:pt x="136208" y="43815"/>
                  </a:cubicBezTo>
                  <a:close/>
                </a:path>
              </a:pathLst>
            </a:custGeom>
            <a:solidFill>
              <a:schemeClr val="bg1"/>
            </a:solid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sp>
          <p:nvSpPr>
            <p:cNvPr id="278" name="Freeform: Shape 389">
              <a:extLst>
                <a:ext uri="{FF2B5EF4-FFF2-40B4-BE49-F238E27FC236}">
                  <a16:creationId xmlns:a16="http://schemas.microsoft.com/office/drawing/2014/main" id="{39C958DA-FC25-4E94-B288-47AA8BC71BF7}"/>
                </a:ext>
              </a:extLst>
            </p:cNvPr>
            <p:cNvSpPr/>
            <p:nvPr/>
          </p:nvSpPr>
          <p:spPr>
            <a:xfrm>
              <a:off x="925208" y="2867722"/>
              <a:ext cx="352425" cy="352433"/>
            </a:xfrm>
            <a:custGeom>
              <a:avLst/>
              <a:gdLst>
                <a:gd name="connsiteX0" fmla="*/ 0 w 352425"/>
                <a:gd name="connsiteY0" fmla="*/ 176213 h 352433"/>
                <a:gd name="connsiteX1" fmla="*/ 176213 w 352425"/>
                <a:gd name="connsiteY1" fmla="*/ 0 h 352433"/>
                <a:gd name="connsiteX2" fmla="*/ 352425 w 352425"/>
                <a:gd name="connsiteY2" fmla="*/ 176213 h 352433"/>
                <a:gd name="connsiteX3" fmla="*/ 176213 w 352425"/>
                <a:gd name="connsiteY3" fmla="*/ 352425 h 352433"/>
                <a:gd name="connsiteX4" fmla="*/ 0 w 352425"/>
                <a:gd name="connsiteY4" fmla="*/ 176213 h 352433"/>
                <a:gd name="connsiteX5" fmla="*/ 301943 w 352425"/>
                <a:gd name="connsiteY5" fmla="*/ 176213 h 352433"/>
                <a:gd name="connsiteX6" fmla="*/ 176213 w 352425"/>
                <a:gd name="connsiteY6" fmla="*/ 48578 h 352433"/>
                <a:gd name="connsiteX7" fmla="*/ 51435 w 352425"/>
                <a:gd name="connsiteY7" fmla="*/ 176213 h 352433"/>
                <a:gd name="connsiteX8" fmla="*/ 176213 w 352425"/>
                <a:gd name="connsiteY8" fmla="*/ 302895 h 352433"/>
                <a:gd name="connsiteX9" fmla="*/ 301943 w 352425"/>
                <a:gd name="connsiteY9" fmla="*/ 176213 h 35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352433">
                  <a:moveTo>
                    <a:pt x="0" y="176213"/>
                  </a:moveTo>
                  <a:cubicBezTo>
                    <a:pt x="0" y="79058"/>
                    <a:pt x="79058" y="0"/>
                    <a:pt x="176213" y="0"/>
                  </a:cubicBezTo>
                  <a:cubicBezTo>
                    <a:pt x="274320" y="0"/>
                    <a:pt x="352425" y="79058"/>
                    <a:pt x="352425" y="176213"/>
                  </a:cubicBezTo>
                  <a:cubicBezTo>
                    <a:pt x="352425" y="273368"/>
                    <a:pt x="273368" y="352425"/>
                    <a:pt x="176213" y="352425"/>
                  </a:cubicBezTo>
                  <a:cubicBezTo>
                    <a:pt x="79058" y="353378"/>
                    <a:pt x="0" y="274320"/>
                    <a:pt x="0" y="176213"/>
                  </a:cubicBezTo>
                  <a:close/>
                  <a:moveTo>
                    <a:pt x="301943" y="176213"/>
                  </a:moveTo>
                  <a:cubicBezTo>
                    <a:pt x="301943" y="106680"/>
                    <a:pt x="247650" y="48578"/>
                    <a:pt x="176213" y="48578"/>
                  </a:cubicBezTo>
                  <a:cubicBezTo>
                    <a:pt x="105728" y="48578"/>
                    <a:pt x="51435" y="105728"/>
                    <a:pt x="51435" y="176213"/>
                  </a:cubicBezTo>
                  <a:cubicBezTo>
                    <a:pt x="51435" y="245745"/>
                    <a:pt x="105728" y="302895"/>
                    <a:pt x="176213" y="302895"/>
                  </a:cubicBezTo>
                  <a:cubicBezTo>
                    <a:pt x="246698" y="303848"/>
                    <a:pt x="301943" y="246698"/>
                    <a:pt x="301943" y="176213"/>
                  </a:cubicBezTo>
                  <a:close/>
                </a:path>
              </a:pathLst>
            </a:custGeom>
            <a:solidFill>
              <a:schemeClr val="bg1"/>
            </a:solid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sp>
          <p:nvSpPr>
            <p:cNvPr id="279" name="Freeform: Shape 390">
              <a:extLst>
                <a:ext uri="{FF2B5EF4-FFF2-40B4-BE49-F238E27FC236}">
                  <a16:creationId xmlns:a16="http://schemas.microsoft.com/office/drawing/2014/main" id="{EA669443-07DC-4C88-ADE6-3F840CEB93F8}"/>
                </a:ext>
              </a:extLst>
            </p:cNvPr>
            <p:cNvSpPr/>
            <p:nvPr/>
          </p:nvSpPr>
          <p:spPr>
            <a:xfrm>
              <a:off x="2883548" y="2972497"/>
              <a:ext cx="140969" cy="142875"/>
            </a:xfrm>
            <a:custGeom>
              <a:avLst/>
              <a:gdLst>
                <a:gd name="connsiteX0" fmla="*/ 135255 w 140969"/>
                <a:gd name="connsiteY0" fmla="*/ 44768 h 142875"/>
                <a:gd name="connsiteX1" fmla="*/ 109538 w 140969"/>
                <a:gd name="connsiteY1" fmla="*/ 60960 h 142875"/>
                <a:gd name="connsiteX2" fmla="*/ 80963 w 140969"/>
                <a:gd name="connsiteY2" fmla="*/ 32385 h 142875"/>
                <a:gd name="connsiteX3" fmla="*/ 97155 w 140969"/>
                <a:gd name="connsiteY3" fmla="*/ 6667 h 142875"/>
                <a:gd name="connsiteX4" fmla="*/ 70485 w 140969"/>
                <a:gd name="connsiteY4" fmla="*/ 0 h 142875"/>
                <a:gd name="connsiteX5" fmla="*/ 0 w 140969"/>
                <a:gd name="connsiteY5" fmla="*/ 71438 h 142875"/>
                <a:gd name="connsiteX6" fmla="*/ 70485 w 140969"/>
                <a:gd name="connsiteY6" fmla="*/ 142875 h 142875"/>
                <a:gd name="connsiteX7" fmla="*/ 140970 w 140969"/>
                <a:gd name="connsiteY7" fmla="*/ 71438 h 142875"/>
                <a:gd name="connsiteX8" fmla="*/ 135255 w 140969"/>
                <a:gd name="connsiteY8" fmla="*/ 44768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969" h="142875">
                  <a:moveTo>
                    <a:pt x="135255" y="44768"/>
                  </a:moveTo>
                  <a:cubicBezTo>
                    <a:pt x="130492" y="54293"/>
                    <a:pt x="120967" y="60960"/>
                    <a:pt x="109538" y="60960"/>
                  </a:cubicBezTo>
                  <a:cubicBezTo>
                    <a:pt x="93345" y="60960"/>
                    <a:pt x="80963" y="47625"/>
                    <a:pt x="80963" y="32385"/>
                  </a:cubicBezTo>
                  <a:cubicBezTo>
                    <a:pt x="80963" y="20955"/>
                    <a:pt x="87630" y="11430"/>
                    <a:pt x="97155" y="6667"/>
                  </a:cubicBezTo>
                  <a:cubicBezTo>
                    <a:pt x="89535" y="1905"/>
                    <a:pt x="80010" y="0"/>
                    <a:pt x="70485" y="0"/>
                  </a:cubicBezTo>
                  <a:cubicBezTo>
                    <a:pt x="30480" y="0"/>
                    <a:pt x="0" y="32385"/>
                    <a:pt x="0" y="71438"/>
                  </a:cubicBezTo>
                  <a:cubicBezTo>
                    <a:pt x="0" y="110490"/>
                    <a:pt x="30480" y="142875"/>
                    <a:pt x="70485" y="142875"/>
                  </a:cubicBezTo>
                  <a:cubicBezTo>
                    <a:pt x="110490" y="142875"/>
                    <a:pt x="140970" y="110490"/>
                    <a:pt x="140970" y="71438"/>
                  </a:cubicBezTo>
                  <a:cubicBezTo>
                    <a:pt x="140970" y="61913"/>
                    <a:pt x="139065" y="53340"/>
                    <a:pt x="135255" y="44768"/>
                  </a:cubicBezTo>
                  <a:close/>
                </a:path>
              </a:pathLst>
            </a:custGeom>
            <a:solidFill>
              <a:schemeClr val="bg1"/>
            </a:solid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sp>
          <p:nvSpPr>
            <p:cNvPr id="280" name="Freeform: Shape 391">
              <a:extLst>
                <a:ext uri="{FF2B5EF4-FFF2-40B4-BE49-F238E27FC236}">
                  <a16:creationId xmlns:a16="http://schemas.microsoft.com/office/drawing/2014/main" id="{3593CDF8-3514-4EC8-BEFC-45A13475F9FE}"/>
                </a:ext>
              </a:extLst>
            </p:cNvPr>
            <p:cNvSpPr/>
            <p:nvPr/>
          </p:nvSpPr>
          <p:spPr>
            <a:xfrm>
              <a:off x="2777820" y="2867722"/>
              <a:ext cx="352425" cy="352433"/>
            </a:xfrm>
            <a:custGeom>
              <a:avLst/>
              <a:gdLst>
                <a:gd name="connsiteX0" fmla="*/ 0 w 352425"/>
                <a:gd name="connsiteY0" fmla="*/ 177165 h 352433"/>
                <a:gd name="connsiteX1" fmla="*/ 176213 w 352425"/>
                <a:gd name="connsiteY1" fmla="*/ 0 h 352433"/>
                <a:gd name="connsiteX2" fmla="*/ 352425 w 352425"/>
                <a:gd name="connsiteY2" fmla="*/ 176213 h 352433"/>
                <a:gd name="connsiteX3" fmla="*/ 176213 w 352425"/>
                <a:gd name="connsiteY3" fmla="*/ 352425 h 352433"/>
                <a:gd name="connsiteX4" fmla="*/ 0 w 352425"/>
                <a:gd name="connsiteY4" fmla="*/ 177165 h 352433"/>
                <a:gd name="connsiteX5" fmla="*/ 300990 w 352425"/>
                <a:gd name="connsiteY5" fmla="*/ 177165 h 352433"/>
                <a:gd name="connsiteX6" fmla="*/ 175260 w 352425"/>
                <a:gd name="connsiteY6" fmla="*/ 49530 h 352433"/>
                <a:gd name="connsiteX7" fmla="*/ 50483 w 352425"/>
                <a:gd name="connsiteY7" fmla="*/ 177165 h 352433"/>
                <a:gd name="connsiteX8" fmla="*/ 175260 w 352425"/>
                <a:gd name="connsiteY8" fmla="*/ 303848 h 352433"/>
                <a:gd name="connsiteX9" fmla="*/ 300990 w 352425"/>
                <a:gd name="connsiteY9" fmla="*/ 177165 h 35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425" h="352433">
                  <a:moveTo>
                    <a:pt x="0" y="177165"/>
                  </a:moveTo>
                  <a:cubicBezTo>
                    <a:pt x="0" y="79058"/>
                    <a:pt x="78105" y="0"/>
                    <a:pt x="176213" y="0"/>
                  </a:cubicBezTo>
                  <a:cubicBezTo>
                    <a:pt x="274320" y="0"/>
                    <a:pt x="352425" y="79058"/>
                    <a:pt x="352425" y="176213"/>
                  </a:cubicBezTo>
                  <a:cubicBezTo>
                    <a:pt x="352425" y="273368"/>
                    <a:pt x="273367" y="352425"/>
                    <a:pt x="176213" y="352425"/>
                  </a:cubicBezTo>
                  <a:cubicBezTo>
                    <a:pt x="78105" y="353378"/>
                    <a:pt x="0" y="274320"/>
                    <a:pt x="0" y="177165"/>
                  </a:cubicBezTo>
                  <a:close/>
                  <a:moveTo>
                    <a:pt x="300990" y="177165"/>
                  </a:moveTo>
                  <a:cubicBezTo>
                    <a:pt x="300990" y="107633"/>
                    <a:pt x="246697" y="49530"/>
                    <a:pt x="175260" y="49530"/>
                  </a:cubicBezTo>
                  <a:cubicBezTo>
                    <a:pt x="104775" y="49530"/>
                    <a:pt x="50483" y="106680"/>
                    <a:pt x="50483" y="177165"/>
                  </a:cubicBezTo>
                  <a:cubicBezTo>
                    <a:pt x="50483" y="246698"/>
                    <a:pt x="104775" y="303848"/>
                    <a:pt x="175260" y="303848"/>
                  </a:cubicBezTo>
                  <a:cubicBezTo>
                    <a:pt x="246697" y="303848"/>
                    <a:pt x="300990" y="246698"/>
                    <a:pt x="300990" y="177165"/>
                  </a:cubicBezTo>
                  <a:close/>
                </a:path>
              </a:pathLst>
            </a:custGeom>
            <a:solidFill>
              <a:schemeClr val="bg1"/>
            </a:solidFill>
            <a:ln w="9525" cap="flat">
              <a:noFill/>
              <a:prstDash val="solid"/>
              <a:miter/>
            </a:ln>
          </p:spPr>
          <p:txBody>
            <a:bodyPr rtlCol="0" anchor="ctr"/>
            <a:lstStyle/>
            <a:p>
              <a:pPr defTabSz="914377" hangingPunct="0">
                <a:lnSpc>
                  <a:spcPct val="90000"/>
                </a:lnSpc>
                <a:spcBef>
                  <a:spcPts val="1688"/>
                </a:spcBef>
                <a:defRPr/>
              </a:pPr>
              <a:endParaRPr lang="en-US" sz="1050" kern="0">
                <a:solidFill>
                  <a:srgbClr val="000000"/>
                </a:solidFill>
                <a:latin typeface="IntelOne Display Medium" panose="020B0703020203020204" pitchFamily="34" charset="0"/>
                <a:sym typeface="Helvetica Neue"/>
              </a:endParaRPr>
            </a:p>
          </p:txBody>
        </p:sp>
      </p:grpSp>
      <p:sp>
        <p:nvSpPr>
          <p:cNvPr id="425" name="TextBox 424">
            <a:extLst>
              <a:ext uri="{FF2B5EF4-FFF2-40B4-BE49-F238E27FC236}">
                <a16:creationId xmlns:a16="http://schemas.microsoft.com/office/drawing/2014/main" id="{D1490BE0-7DE9-47DD-912E-686CCC1AD40D}"/>
              </a:ext>
            </a:extLst>
          </p:cNvPr>
          <p:cNvSpPr txBox="1"/>
          <p:nvPr/>
        </p:nvSpPr>
        <p:spPr>
          <a:xfrm>
            <a:off x="8348865" y="1658306"/>
            <a:ext cx="146132" cy="16158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defRPr/>
            </a:pPr>
            <a:r>
              <a:rPr lang="en-US" sz="1050" kern="0">
                <a:solidFill>
                  <a:srgbClr val="FFFFFF"/>
                </a:solidFill>
                <a:latin typeface="Intel Clear"/>
                <a:sym typeface="Helvetica Neue"/>
              </a:rPr>
              <a:t>...</a:t>
            </a:r>
          </a:p>
        </p:txBody>
      </p:sp>
      <p:sp>
        <p:nvSpPr>
          <p:cNvPr id="20" name="TextBox 19">
            <a:extLst>
              <a:ext uri="{FF2B5EF4-FFF2-40B4-BE49-F238E27FC236}">
                <a16:creationId xmlns:a16="http://schemas.microsoft.com/office/drawing/2014/main" id="{B1B58687-E195-4568-90D1-77A4E62C7696}"/>
              </a:ext>
            </a:extLst>
          </p:cNvPr>
          <p:cNvSpPr txBox="1"/>
          <p:nvPr/>
        </p:nvSpPr>
        <p:spPr>
          <a:xfrm>
            <a:off x="3735225" y="4557713"/>
            <a:ext cx="5071987" cy="13849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algn="ctr" defTabSz="1828754" hangingPunct="0">
              <a:defRPr/>
            </a:pPr>
            <a:r>
              <a:rPr lang="en-US" sz="900" kern="0">
                <a:solidFill>
                  <a:srgbClr val="000000"/>
                </a:solidFill>
                <a:latin typeface="Intel Clear"/>
                <a:sym typeface="Helvetica Neue"/>
                <a:hlinkClick r:id="rId15" action="ppaction://hlinkfile"/>
              </a:rPr>
              <a:t>Available Now</a:t>
            </a:r>
            <a:endParaRPr lang="en-US" sz="900" kern="0">
              <a:solidFill>
                <a:srgbClr val="004A86"/>
              </a:solidFill>
              <a:latin typeface="Intel Clear"/>
              <a:sym typeface="Helvetica Neue"/>
            </a:endParaRPr>
          </a:p>
        </p:txBody>
      </p:sp>
      <p:sp>
        <p:nvSpPr>
          <p:cNvPr id="63" name="Text Placeholder 3">
            <a:extLst>
              <a:ext uri="{FF2B5EF4-FFF2-40B4-BE49-F238E27FC236}">
                <a16:creationId xmlns:a16="http://schemas.microsoft.com/office/drawing/2014/main" id="{252946E4-A06D-4DA6-9155-A39531F36051}"/>
              </a:ext>
            </a:extLst>
          </p:cNvPr>
          <p:cNvSpPr txBox="1">
            <a:spLocks/>
          </p:cNvSpPr>
          <p:nvPr/>
        </p:nvSpPr>
        <p:spPr>
          <a:xfrm>
            <a:off x="345347" y="945185"/>
            <a:ext cx="3298618" cy="565600"/>
          </a:xfrm>
          <a:prstGeom prst="rect">
            <a:avLst/>
          </a:prstGeom>
        </p:spPr>
        <p:txBody>
          <a:bodyPr/>
          <a:lstStyle>
            <a:lvl1pPr marL="228600" marR="0" indent="-228600" algn="l" defTabSz="609600" latinLnBrk="0">
              <a:lnSpc>
                <a:spcPct val="100000"/>
              </a:lnSpc>
              <a:spcBef>
                <a:spcPts val="1200"/>
              </a:spcBef>
              <a:spcAft>
                <a:spcPts val="0"/>
              </a:spcAft>
              <a:buClrTx/>
              <a:buSzTx/>
              <a:buFont typeface="Wingdings" pitchFamily="2" charset="2"/>
              <a:buChar char="§"/>
              <a:tabLst/>
              <a:defRPr sz="2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1pPr>
            <a:lvl2pPr marL="431800" marR="0" indent="-203200" algn="l" defTabSz="609600" latinLnBrk="0">
              <a:lnSpc>
                <a:spcPct val="100000"/>
              </a:lnSpc>
              <a:spcBef>
                <a:spcPts val="1200"/>
              </a:spcBef>
              <a:spcAft>
                <a:spcPts val="0"/>
              </a:spcAft>
              <a:buClrTx/>
              <a:buSzTx/>
              <a:buFont typeface="Arial" panose="020B0604020202020204" pitchFamily="34" charset="0"/>
              <a:buChar char="•"/>
              <a:tabLst/>
              <a:defRPr sz="24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2pPr>
            <a:lvl3pPr marL="686594" marR="0" indent="-197644" algn="l" defTabSz="609600" latinLnBrk="0">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3pPr>
            <a:lvl4pPr marL="919957" marR="0" indent="-228600" algn="l" defTabSz="609600" latinLnBrk="0">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4pPr>
            <a:lvl5pPr marL="1148557" marR="0" indent="-228600" algn="l" defTabSz="609600" latinLnBrk="0">
              <a:lnSpc>
                <a:spcPct val="100000"/>
              </a:lnSpc>
              <a:spcBef>
                <a:spcPts val="1200"/>
              </a:spcBef>
              <a:spcAft>
                <a:spcPts val="0"/>
              </a:spcAft>
              <a:buClrTx/>
              <a:buSzTx/>
              <a:buFont typeface="Arial" panose="020B0604020202020204" pitchFamily="34" charset="0"/>
              <a:buChar char="•"/>
              <a:tabLst/>
              <a:defRPr sz="16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5pPr>
            <a:lvl6pPr marL="0" marR="0" indent="5715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6pPr>
            <a:lvl7pPr marL="0" marR="0" indent="6858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7pPr>
            <a:lvl8pPr marL="0" marR="0" indent="8001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8pPr>
            <a:lvl9pPr marL="0" marR="0" indent="9144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9pPr>
          </a:lstStyle>
          <a:p>
            <a:pPr marL="0" indent="0" defTabSz="457200">
              <a:spcBef>
                <a:spcPts val="900"/>
              </a:spcBef>
              <a:buNone/>
            </a:pPr>
            <a:r>
              <a:rPr lang="en-US" sz="1500" b="1" kern="0" dirty="0">
                <a:solidFill>
                  <a:srgbClr val="0068B5"/>
                </a:solidFill>
                <a:latin typeface="Intel Clear"/>
              </a:rPr>
              <a:t>Built on Intel’s Rich Heritage of CPU Tools Expanded to XPUs</a:t>
            </a:r>
          </a:p>
        </p:txBody>
      </p:sp>
      <p:pic>
        <p:nvPicPr>
          <p:cNvPr id="1026" name="Picture 2" descr="Scale your pandas workflow by changing a single line of code — Modin 0.8.2  documentation">
            <a:extLst>
              <a:ext uri="{FF2B5EF4-FFF2-40B4-BE49-F238E27FC236}">
                <a16:creationId xmlns:a16="http://schemas.microsoft.com/office/drawing/2014/main" id="{05123FD2-5E94-46C3-9D8E-432DB63A797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5522508" y="1680853"/>
            <a:ext cx="560674" cy="120794"/>
          </a:xfrm>
          <a:prstGeom prst="rect">
            <a:avLst/>
          </a:prstGeom>
          <a:noFill/>
          <a:extLst>
            <a:ext uri="{909E8E84-426E-40DD-AFC4-6F175D3DCCD1}">
              <a14:hiddenFill xmlns:a14="http://schemas.microsoft.com/office/drawing/2010/main">
                <a:solidFill>
                  <a:srgbClr val="FFFFFF"/>
                </a:solidFill>
              </a14:hiddenFill>
            </a:ext>
          </a:extLst>
        </p:spPr>
      </p:pic>
      <p:pic>
        <p:nvPicPr>
          <p:cNvPr id="64" name="Graphic 63">
            <a:extLst>
              <a:ext uri="{FF2B5EF4-FFF2-40B4-BE49-F238E27FC236}">
                <a16:creationId xmlns:a16="http://schemas.microsoft.com/office/drawing/2014/main" id="{BCD0F48D-F515-43A4-9DE6-F4E4ADF86A18}"/>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175791" y="3659378"/>
            <a:ext cx="403282" cy="400816"/>
          </a:xfrm>
          <a:prstGeom prst="rect">
            <a:avLst/>
          </a:prstGeom>
        </p:spPr>
      </p:pic>
      <p:sp>
        <p:nvSpPr>
          <p:cNvPr id="65" name="TextBox 64">
            <a:extLst>
              <a:ext uri="{FF2B5EF4-FFF2-40B4-BE49-F238E27FC236}">
                <a16:creationId xmlns:a16="http://schemas.microsoft.com/office/drawing/2014/main" id="{3CF90A33-2A6A-42D9-B4E6-B0C5B7474528}"/>
              </a:ext>
            </a:extLst>
          </p:cNvPr>
          <p:cNvSpPr txBox="1"/>
          <p:nvPr/>
        </p:nvSpPr>
        <p:spPr>
          <a:xfrm>
            <a:off x="6901553" y="4060193"/>
            <a:ext cx="1018286" cy="126958"/>
          </a:xfrm>
          <a:prstGeom prst="rect">
            <a:avLst/>
          </a:prstGeom>
          <a:noFill/>
        </p:spPr>
        <p:txBody>
          <a:bodyPr vert="horz" wrap="square" lIns="0" tIns="0" rIns="0" bIns="0" rtlCol="0" anchor="ctr">
            <a:spAutoFit/>
          </a:bodyPr>
          <a:lstStyle>
            <a:defPPr marL="0" marR="0" indent="0" algn="l" defTabSz="457200" rtl="0" fontAlgn="auto" latinLnBrk="1" hangingPunct="0">
              <a:lnSpc>
                <a:spcPct val="100000"/>
              </a:lnSpc>
              <a:spcBef>
                <a:spcPts val="0"/>
              </a:spcBef>
              <a:spcAft>
                <a:spcPts val="0"/>
              </a:spcAft>
              <a:buClrTx/>
              <a:buSzTx/>
              <a:buFontTx/>
              <a:buNone/>
              <a:tabLst/>
              <a:defRPr kumimoji="0" sz="900" b="0" i="0" u="none" strike="noStrike" cap="none" spc="0" normalizeH="0" baseline="0">
                <a:ln>
                  <a:noFill/>
                </a:ln>
                <a:solidFill>
                  <a:srgbClr val="000000"/>
                </a:solidFill>
                <a:effectLst/>
                <a:uFillTx/>
              </a:defRPr>
            </a:defPPr>
            <a:lvl1pPr algn="ctr">
              <a:lnSpc>
                <a:spcPts val="1733"/>
              </a:lnSpc>
              <a:defRPr sz="1100">
                <a:solidFill>
                  <a:schemeClr val="bg1"/>
                </a:solidFill>
                <a:latin typeface="IntelOne Display Regular" panose="020B0503020203020204" pitchFamily="34" charset="0"/>
                <a:ea typeface="Intel Clear" panose="020B0604020203020204" pitchFamily="34" charset="0"/>
                <a:cs typeface="Intel Clear" panose="020B0604020203020204" pitchFamily="34" charset="0"/>
              </a:defRPr>
            </a:lvl1pPr>
          </a:lstStyle>
          <a:p>
            <a:pPr defTabSz="914377" hangingPunct="0">
              <a:lnSpc>
                <a:spcPct val="100000"/>
              </a:lnSpc>
              <a:defRPr/>
            </a:pPr>
            <a:r>
              <a:rPr lang="en-US" sz="825" kern="0" dirty="0">
                <a:solidFill>
                  <a:srgbClr val="FFFFFF"/>
                </a:solidFill>
                <a:sym typeface="Helvetica Neue"/>
              </a:rPr>
              <a:t>Other accelerators</a:t>
            </a:r>
          </a:p>
        </p:txBody>
      </p:sp>
      <p:sp>
        <p:nvSpPr>
          <p:cNvPr id="66" name="Rectangle 65">
            <a:extLst>
              <a:ext uri="{FF2B5EF4-FFF2-40B4-BE49-F238E27FC236}">
                <a16:creationId xmlns:a16="http://schemas.microsoft.com/office/drawing/2014/main" id="{C1E6C883-AB59-48C5-BF54-249E4EDB0348}"/>
              </a:ext>
            </a:extLst>
          </p:cNvPr>
          <p:cNvSpPr/>
          <p:nvPr/>
        </p:nvSpPr>
        <p:spPr>
          <a:xfrm flipH="1">
            <a:off x="6234261" y="2571750"/>
            <a:ext cx="1316061" cy="546954"/>
          </a:xfrm>
          <a:prstGeom prst="rect">
            <a:avLst/>
          </a:prstGeom>
          <a:solidFill>
            <a:srgbClr val="0068B5"/>
          </a:solidFill>
          <a:ln w="19050" cmpd="sng">
            <a:solidFill>
              <a:schemeClr val="bg1">
                <a:alpha val="3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8">
              <a:defRPr/>
            </a:pPr>
            <a:endParaRPr lang="en-US" sz="1050">
              <a:solidFill>
                <a:prstClr val="white"/>
              </a:solidFill>
              <a:latin typeface="IntelOne Display Regular" panose="020B0503020203020204" pitchFamily="34" charset="0"/>
              <a:ea typeface="Intel Clear" panose="020B0604020203020204" pitchFamily="34" charset="0"/>
              <a:cs typeface="Intel Clear" panose="020B0604020203020204" pitchFamily="34" charset="0"/>
              <a:sym typeface="Helvetica Neue"/>
            </a:endParaRPr>
          </a:p>
        </p:txBody>
      </p:sp>
      <p:sp>
        <p:nvSpPr>
          <p:cNvPr id="70" name="Rectangle 69">
            <a:extLst>
              <a:ext uri="{FF2B5EF4-FFF2-40B4-BE49-F238E27FC236}">
                <a16:creationId xmlns:a16="http://schemas.microsoft.com/office/drawing/2014/main" id="{ADB5EA92-ECA2-43C5-A941-F4F41B1B782A}"/>
              </a:ext>
            </a:extLst>
          </p:cNvPr>
          <p:cNvSpPr/>
          <p:nvPr/>
        </p:nvSpPr>
        <p:spPr bwMode="auto">
          <a:xfrm>
            <a:off x="6326386" y="2922116"/>
            <a:ext cx="342247" cy="162794"/>
          </a:xfrm>
          <a:prstGeom prst="rect">
            <a:avLst/>
          </a:prstGeom>
          <a:solidFill>
            <a:schemeClr val="tx2"/>
          </a:solidFill>
          <a:ln w="9525" cap="flat" cmpd="sng" algn="ctr">
            <a:solidFill>
              <a:schemeClr val="accent2">
                <a:alpha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514350" fontAlgn="base">
              <a:spcAft>
                <a:spcPct val="0"/>
              </a:spcAft>
              <a:buClr>
                <a:prstClr val="black"/>
              </a:buClr>
              <a:defRPr/>
            </a:pPr>
            <a:r>
              <a:rPr lang="en-US" sz="600" kern="0" dirty="0">
                <a:solidFill>
                  <a:srgbClr val="FFFFFF"/>
                </a:solidFill>
                <a:latin typeface="IntelOne Display Regular" panose="020B0503020203020204" pitchFamily="34" charset="0"/>
                <a:cs typeface="Arial" charset="0"/>
                <a:sym typeface="Helvetica Neue"/>
              </a:rPr>
              <a:t>oneDAL</a:t>
            </a:r>
          </a:p>
        </p:txBody>
      </p:sp>
      <p:sp>
        <p:nvSpPr>
          <p:cNvPr id="71" name="Rectangle 70">
            <a:extLst>
              <a:ext uri="{FF2B5EF4-FFF2-40B4-BE49-F238E27FC236}">
                <a16:creationId xmlns:a16="http://schemas.microsoft.com/office/drawing/2014/main" id="{19D9C5E0-AACB-42C0-820E-5D197648DF16}"/>
              </a:ext>
            </a:extLst>
          </p:cNvPr>
          <p:cNvSpPr/>
          <p:nvPr/>
        </p:nvSpPr>
        <p:spPr bwMode="auto">
          <a:xfrm>
            <a:off x="6724028" y="2919006"/>
            <a:ext cx="341969" cy="164338"/>
          </a:xfrm>
          <a:prstGeom prst="rect">
            <a:avLst/>
          </a:prstGeom>
          <a:solidFill>
            <a:schemeClr val="tx2"/>
          </a:solidFill>
          <a:ln w="9525" cap="flat" cmpd="sng" algn="ctr">
            <a:solidFill>
              <a:schemeClr val="accent2">
                <a:alpha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514350" fontAlgn="base">
              <a:spcAft>
                <a:spcPct val="0"/>
              </a:spcAft>
              <a:buClr>
                <a:prstClr val="black"/>
              </a:buClr>
              <a:defRPr/>
            </a:pPr>
            <a:r>
              <a:rPr lang="en-US" sz="600" kern="0" dirty="0">
                <a:solidFill>
                  <a:srgbClr val="FFFFFF"/>
                </a:solidFill>
                <a:latin typeface="IntelOne Display Regular" panose="020B0503020203020204" pitchFamily="34" charset="0"/>
                <a:cs typeface="Arial" charset="0"/>
                <a:sym typeface="Helvetica Neue"/>
              </a:rPr>
              <a:t>oneDNN</a:t>
            </a:r>
          </a:p>
        </p:txBody>
      </p:sp>
      <p:sp>
        <p:nvSpPr>
          <p:cNvPr id="72" name="Rectangle 71">
            <a:extLst>
              <a:ext uri="{FF2B5EF4-FFF2-40B4-BE49-F238E27FC236}">
                <a16:creationId xmlns:a16="http://schemas.microsoft.com/office/drawing/2014/main" id="{1052B586-908A-4D49-89BE-094718188722}"/>
              </a:ext>
            </a:extLst>
          </p:cNvPr>
          <p:cNvSpPr/>
          <p:nvPr/>
        </p:nvSpPr>
        <p:spPr bwMode="auto">
          <a:xfrm>
            <a:off x="7122561" y="2910464"/>
            <a:ext cx="342247" cy="169323"/>
          </a:xfrm>
          <a:prstGeom prst="rect">
            <a:avLst/>
          </a:prstGeom>
          <a:solidFill>
            <a:schemeClr val="tx2"/>
          </a:solidFill>
          <a:ln w="9525" cap="flat" cmpd="sng" algn="ctr">
            <a:solidFill>
              <a:schemeClr val="accent2">
                <a:alpha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514350" fontAlgn="base">
              <a:spcAft>
                <a:spcPct val="0"/>
              </a:spcAft>
              <a:buClr>
                <a:prstClr val="black"/>
              </a:buClr>
              <a:defRPr/>
            </a:pPr>
            <a:r>
              <a:rPr lang="en-US" sz="600" kern="0" dirty="0">
                <a:solidFill>
                  <a:srgbClr val="FFFFFF"/>
                </a:solidFill>
                <a:latin typeface="IntelOne Display Regular" panose="020B0503020203020204" pitchFamily="34" charset="0"/>
                <a:cs typeface="Arial" charset="0"/>
                <a:sym typeface="Helvetica Neue"/>
              </a:rPr>
              <a:t>oneCCL</a:t>
            </a:r>
          </a:p>
        </p:txBody>
      </p:sp>
      <p:sp>
        <p:nvSpPr>
          <p:cNvPr id="74" name="TextBox 73">
            <a:extLst>
              <a:ext uri="{FF2B5EF4-FFF2-40B4-BE49-F238E27FC236}">
                <a16:creationId xmlns:a16="http://schemas.microsoft.com/office/drawing/2014/main" id="{481A339E-3810-4D48-A416-E56D294EC0DE}"/>
              </a:ext>
            </a:extLst>
          </p:cNvPr>
          <p:cNvSpPr txBox="1"/>
          <p:nvPr/>
        </p:nvSpPr>
        <p:spPr>
          <a:xfrm>
            <a:off x="6234262" y="2589219"/>
            <a:ext cx="1392591" cy="103875"/>
          </a:xfrm>
          <a:prstGeom prst="rect">
            <a:avLst/>
          </a:prstGeom>
          <a:noFill/>
        </p:spPr>
        <p:txBody>
          <a:bodyPr vert="horz" wrap="square" lIns="0" tIns="0" rIns="0" bIns="0" rtlCol="0" anchor="ctr" anchorCtr="1">
            <a:spAutoFit/>
          </a:bodyPr>
          <a:lstStyle/>
          <a:p>
            <a:pPr algn="ctr" defTabSz="914377" hangingPunct="0">
              <a:lnSpc>
                <a:spcPct val="90000"/>
              </a:lnSpc>
              <a:spcBef>
                <a:spcPts val="1688"/>
              </a:spcBef>
              <a:defRPr/>
            </a:pPr>
            <a:r>
              <a:rPr lang="en-US" sz="750" kern="0" dirty="0">
                <a:solidFill>
                  <a:srgbClr val="FFFFFF"/>
                </a:solidFill>
                <a:latin typeface="IntelOne Display Regular" panose="020B0503020203020204" pitchFamily="34" charset="0"/>
                <a:sym typeface="Helvetica Neue"/>
              </a:rPr>
              <a:t>Libraries</a:t>
            </a:r>
          </a:p>
        </p:txBody>
      </p:sp>
      <p:sp>
        <p:nvSpPr>
          <p:cNvPr id="75" name="Rectangle 74">
            <a:extLst>
              <a:ext uri="{FF2B5EF4-FFF2-40B4-BE49-F238E27FC236}">
                <a16:creationId xmlns:a16="http://schemas.microsoft.com/office/drawing/2014/main" id="{D02608BD-4C9D-4873-BDB6-066E58CA3465}"/>
              </a:ext>
            </a:extLst>
          </p:cNvPr>
          <p:cNvSpPr/>
          <p:nvPr/>
        </p:nvSpPr>
        <p:spPr bwMode="auto">
          <a:xfrm>
            <a:off x="6262664" y="2698164"/>
            <a:ext cx="261131" cy="174674"/>
          </a:xfrm>
          <a:prstGeom prst="rect">
            <a:avLst/>
          </a:prstGeom>
          <a:solidFill>
            <a:schemeClr val="tx2"/>
          </a:solidFill>
          <a:ln w="9525" cap="flat" cmpd="sng" algn="ctr">
            <a:solidFill>
              <a:schemeClr val="accent2">
                <a:alpha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514350" fontAlgn="base">
              <a:spcAft>
                <a:spcPct val="0"/>
              </a:spcAft>
              <a:buClr>
                <a:prstClr val="black"/>
              </a:buClr>
              <a:defRPr/>
            </a:pPr>
            <a:r>
              <a:rPr lang="en-US" sz="600" kern="0" dirty="0">
                <a:solidFill>
                  <a:srgbClr val="FFFFFF"/>
                </a:solidFill>
                <a:latin typeface="IntelOne Display Regular" panose="020B0503020203020204" pitchFamily="34" charset="0"/>
                <a:cs typeface="Arial" charset="0"/>
                <a:sym typeface="Helvetica Neue"/>
              </a:rPr>
              <a:t>oneMKL</a:t>
            </a:r>
          </a:p>
        </p:txBody>
      </p:sp>
      <p:sp>
        <p:nvSpPr>
          <p:cNvPr id="76" name="Rectangle 75">
            <a:extLst>
              <a:ext uri="{FF2B5EF4-FFF2-40B4-BE49-F238E27FC236}">
                <a16:creationId xmlns:a16="http://schemas.microsoft.com/office/drawing/2014/main" id="{16CCA8B4-369C-41EA-A5AA-4030D8438C28}"/>
              </a:ext>
            </a:extLst>
          </p:cNvPr>
          <p:cNvSpPr/>
          <p:nvPr/>
        </p:nvSpPr>
        <p:spPr bwMode="auto">
          <a:xfrm>
            <a:off x="6575049" y="2703263"/>
            <a:ext cx="295798" cy="170915"/>
          </a:xfrm>
          <a:prstGeom prst="rect">
            <a:avLst/>
          </a:prstGeom>
          <a:solidFill>
            <a:schemeClr val="tx2"/>
          </a:solidFill>
          <a:ln w="9525" cap="flat" cmpd="sng" algn="ctr">
            <a:solidFill>
              <a:schemeClr val="accent2">
                <a:alpha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514350" fontAlgn="base">
              <a:spcAft>
                <a:spcPct val="0"/>
              </a:spcAft>
              <a:buClr>
                <a:prstClr val="black"/>
              </a:buClr>
              <a:defRPr/>
            </a:pPr>
            <a:r>
              <a:rPr lang="en-US" sz="600" kern="0" dirty="0">
                <a:solidFill>
                  <a:srgbClr val="FFFFFF"/>
                </a:solidFill>
                <a:latin typeface="IntelOne Display Regular" panose="020B0503020203020204" pitchFamily="34" charset="0"/>
                <a:cs typeface="Arial" charset="0"/>
                <a:sym typeface="Helvetica Neue"/>
              </a:rPr>
              <a:t>oneTBB</a:t>
            </a:r>
          </a:p>
        </p:txBody>
      </p:sp>
      <p:sp>
        <p:nvSpPr>
          <p:cNvPr id="77" name="Rectangle 76">
            <a:extLst>
              <a:ext uri="{FF2B5EF4-FFF2-40B4-BE49-F238E27FC236}">
                <a16:creationId xmlns:a16="http://schemas.microsoft.com/office/drawing/2014/main" id="{1B9055E3-D3FB-4906-A5F0-CECC5D312727}"/>
              </a:ext>
            </a:extLst>
          </p:cNvPr>
          <p:cNvSpPr/>
          <p:nvPr/>
        </p:nvSpPr>
        <p:spPr bwMode="auto">
          <a:xfrm>
            <a:off x="6917529" y="2710561"/>
            <a:ext cx="269566" cy="157464"/>
          </a:xfrm>
          <a:prstGeom prst="rect">
            <a:avLst/>
          </a:prstGeom>
          <a:solidFill>
            <a:schemeClr val="tx2"/>
          </a:solidFill>
          <a:ln w="9525" cap="flat" cmpd="sng" algn="ctr">
            <a:solidFill>
              <a:schemeClr val="accent2">
                <a:alpha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514350" fontAlgn="base">
              <a:spcAft>
                <a:spcPct val="0"/>
              </a:spcAft>
              <a:buClr>
                <a:prstClr val="black"/>
              </a:buClr>
              <a:defRPr/>
            </a:pPr>
            <a:r>
              <a:rPr lang="en-US" sz="600" kern="0" dirty="0">
                <a:solidFill>
                  <a:srgbClr val="FFFFFF"/>
                </a:solidFill>
                <a:latin typeface="IntelOne Display Regular" panose="020B0503020203020204" pitchFamily="34" charset="0"/>
                <a:cs typeface="Arial" charset="0"/>
                <a:sym typeface="Helvetica Neue"/>
              </a:rPr>
              <a:t>oneVPL</a:t>
            </a:r>
          </a:p>
        </p:txBody>
      </p:sp>
      <p:sp>
        <p:nvSpPr>
          <p:cNvPr id="78" name="Rectangle 77">
            <a:extLst>
              <a:ext uri="{FF2B5EF4-FFF2-40B4-BE49-F238E27FC236}">
                <a16:creationId xmlns:a16="http://schemas.microsoft.com/office/drawing/2014/main" id="{9DD4BB9F-682C-4E49-98BD-44ACFCA2C43E}"/>
              </a:ext>
            </a:extLst>
          </p:cNvPr>
          <p:cNvSpPr/>
          <p:nvPr/>
        </p:nvSpPr>
        <p:spPr bwMode="auto">
          <a:xfrm>
            <a:off x="7236218" y="2701693"/>
            <a:ext cx="261131" cy="174675"/>
          </a:xfrm>
          <a:prstGeom prst="rect">
            <a:avLst/>
          </a:prstGeom>
          <a:solidFill>
            <a:schemeClr val="tx2"/>
          </a:solidFill>
          <a:ln w="9525" cap="flat" cmpd="sng" algn="ctr">
            <a:solidFill>
              <a:schemeClr val="accent2">
                <a:alpha val="50000"/>
              </a:schemeClr>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514350" fontAlgn="base">
              <a:spcAft>
                <a:spcPct val="0"/>
              </a:spcAft>
              <a:buClr>
                <a:prstClr val="black"/>
              </a:buClr>
              <a:defRPr/>
            </a:pPr>
            <a:r>
              <a:rPr lang="en-US" sz="600" kern="0" dirty="0">
                <a:solidFill>
                  <a:srgbClr val="FFFFFF"/>
                </a:solidFill>
                <a:latin typeface="IntelOne Display Regular" panose="020B0503020203020204" pitchFamily="34" charset="0"/>
                <a:cs typeface="Arial" charset="0"/>
                <a:sym typeface="Helvetica Neue"/>
              </a:rPr>
              <a:t>oneDPL</a:t>
            </a:r>
          </a:p>
        </p:txBody>
      </p:sp>
    </p:spTree>
    <p:extLst>
      <p:ext uri="{BB962C8B-B14F-4D97-AF65-F5344CB8AC3E}">
        <p14:creationId xmlns:p14="http://schemas.microsoft.com/office/powerpoint/2010/main" val="604870517"/>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extLst>
    <p:ext uri="{3A86A75C-4F4B-4683-9AE1-C65F6400EC91}">
      <p14:laserTraceLst xmlns:p14="http://schemas.microsoft.com/office/powerpoint/2010/main">
        <p14:tracePtLst>
          <p14:tracePt t="31740" x="9185275" y="6832600"/>
          <p14:tracePt t="31747" x="9145588" y="6786563"/>
          <p14:tracePt t="31755" x="9113838" y="6740525"/>
          <p14:tracePt t="31763" x="9086850" y="6702425"/>
          <p14:tracePt t="31771" x="9034463" y="6637338"/>
          <p14:tracePt t="31778" x="8996363" y="6597650"/>
          <p14:tracePt t="31785" x="8943975" y="6513513"/>
          <p14:tracePt t="31795" x="8899525" y="6454775"/>
          <p14:tracePt t="31800" x="8866188" y="6383338"/>
          <p14:tracePt t="31811" x="8813800" y="6299200"/>
          <p14:tracePt t="31816" x="8794750" y="6254750"/>
          <p14:tracePt t="31828" x="8748713" y="6149975"/>
          <p14:tracePt t="31833" x="8704263" y="6046788"/>
          <p14:tracePt t="31845" x="8670925" y="5975350"/>
          <p14:tracePt t="31846" x="8620125" y="5851525"/>
          <p14:tracePt t="31853" x="8580438" y="5773738"/>
          <p14:tracePt t="31863" x="8515350" y="5643563"/>
          <p14:tracePt t="31867" x="8489950" y="5611813"/>
          <p14:tracePt t="31879" x="8450263" y="5519738"/>
          <p14:tracePt t="31886" x="8366125" y="5397500"/>
          <p14:tracePt t="31899" x="8313738" y="5299075"/>
          <p14:tracePt t="31899" x="8248650" y="5221288"/>
          <p14:tracePt t="31915" x="8191500" y="5130800"/>
          <p14:tracePt t="31915" x="8145463" y="5040313"/>
          <p14:tracePt t="31927" x="8093075" y="4935538"/>
          <p14:tracePt t="31928" x="8074025" y="4883150"/>
          <p14:tracePt t="31935" x="8021638" y="4760913"/>
          <p14:tracePt t="31944" x="7962900" y="4591050"/>
          <p14:tracePt t="31949" x="7918450" y="4468813"/>
          <p14:tracePt t="31957" x="7866063" y="4364038"/>
          <p14:tracePt t="31965" x="7813675" y="4286250"/>
          <p14:tracePt t="31971" x="7794625" y="4254500"/>
          <p14:tracePt t="31981" x="7762875" y="4208463"/>
          <p14:tracePt t="31989" x="7735888" y="4168775"/>
          <p14:tracePt t="32000" x="7689850" y="4130675"/>
          <p14:tracePt t="32001" x="7658100" y="4090988"/>
          <p14:tracePt t="32013" x="7612063" y="4040188"/>
          <p14:tracePt t="32023" x="7580313" y="4006850"/>
          <p14:tracePt t="32024" x="7554913" y="3987800"/>
          <p14:tracePt t="32031" x="7521575" y="3968750"/>
          <p14:tracePt t="32039" x="7489825" y="3941763"/>
          <p14:tracePt t="32046" x="7450138" y="3916363"/>
          <p14:tracePt t="32053" x="7404100" y="3903663"/>
          <p14:tracePt t="32062" x="7366000" y="3883025"/>
          <p14:tracePt t="32067" x="7313613" y="3857625"/>
          <p14:tracePt t="32079" x="7261225" y="3844925"/>
          <p14:tracePt t="32088" x="7242175" y="3832225"/>
          <p14:tracePt t="32095" x="7183438" y="3811588"/>
          <p14:tracePt t="32102" x="7126288" y="3792538"/>
          <p14:tracePt t="32112" x="7061200" y="3767138"/>
          <p14:tracePt t="32119" x="7040563" y="3760788"/>
          <p14:tracePt t="32128" x="6969125" y="3733800"/>
          <p14:tracePt t="32129" x="6904038" y="3702050"/>
          <p14:tracePt t="32138" x="6832600" y="3662363"/>
          <p14:tracePt t="32145" x="6800850" y="3656013"/>
          <p14:tracePt t="32151" x="6767513" y="3630613"/>
          <p14:tracePt t="32162" x="6696075" y="3590925"/>
          <p14:tracePt t="32169" x="6618288" y="3540125"/>
          <p14:tracePt t="32179" x="6605588" y="3525838"/>
          <p14:tracePt t="32185" x="6540500" y="3481388"/>
          <p14:tracePt t="32195" x="6496050" y="3441700"/>
          <p14:tracePt t="32201" x="6481763" y="3435350"/>
          <p14:tracePt t="32212" x="6450013" y="3403600"/>
          <p14:tracePt t="32213" x="6437313" y="3389313"/>
          <p14:tracePt t="32219" x="6418263" y="3370263"/>
          <p14:tracePt t="32228" x="6391275" y="3344863"/>
          <p14:tracePt t="32233" x="6365875" y="3325813"/>
          <p14:tracePt t="32245" x="6359525" y="3325813"/>
          <p14:tracePt t="32250" x="6359525" y="3317875"/>
          <p14:tracePt t="32262" x="6338888" y="3311525"/>
          <p14:tracePt t="32270" x="6332538" y="3311525"/>
          <p14:tracePt t="32271" x="6319838" y="3292475"/>
          <p14:tracePt t="32279" x="6300788" y="3286125"/>
          <p14:tracePt t="32286" x="6294438" y="3286125"/>
          <p14:tracePt t="32296" x="6275388" y="3279775"/>
          <p14:tracePt t="32303" x="6267450" y="3279775"/>
          <p14:tracePt t="32312" x="6261100" y="3279775"/>
          <p14:tracePt t="32319" x="6242050" y="3279775"/>
          <p14:tracePt t="32329" x="6235700" y="3279775"/>
          <p14:tracePt t="32335" x="6210300" y="3267075"/>
          <p14:tracePt t="32346" x="6203950" y="3267075"/>
          <p14:tracePt t="32352" x="6176963" y="3267075"/>
          <p14:tracePt t="32362" x="6170613" y="3267075"/>
          <p14:tracePt t="32364" x="6164263" y="3267075"/>
          <p14:tracePt t="32370" x="6145213" y="3267075"/>
          <p14:tracePt t="32379" x="6111875" y="3267075"/>
          <p14:tracePt t="32385" x="6105525" y="3267075"/>
          <p14:tracePt t="32402" x="6073775" y="3267075"/>
          <p14:tracePt t="32412" x="6059488" y="3267075"/>
          <p14:tracePt t="32418" x="6053138" y="3267075"/>
          <p14:tracePt t="32428" x="6040438" y="3267075"/>
          <p14:tracePt t="32429" x="6027738" y="3267075"/>
          <p14:tracePt t="32436" x="5981700" y="3279775"/>
          <p14:tracePt t="32445" x="5962650" y="3286125"/>
          <p14:tracePt t="32452" x="5949950" y="3286125"/>
          <p14:tracePt t="32464" x="5897563" y="3292475"/>
          <p14:tracePt t="32470" x="5884863" y="3298825"/>
          <p14:tracePt t="32478" x="5859463" y="3311525"/>
          <p14:tracePt t="32486" x="5838825" y="3311525"/>
          <p14:tracePt t="32495" x="5826125" y="3317875"/>
          <p14:tracePt t="32503" x="5819775" y="3317875"/>
          <p14:tracePt t="32504" x="5807075" y="3325813"/>
          <p14:tracePt t="32512" x="5773738" y="3344863"/>
          <p14:tracePt t="32519" x="5773738" y="3351213"/>
          <p14:tracePt t="32529" x="5761038" y="3357563"/>
          <p14:tracePt t="32536" x="5754688" y="3370263"/>
          <p14:tracePt t="32545" x="5741988" y="3376613"/>
          <p14:tracePt t="32552" x="5735638" y="3382963"/>
          <p14:tracePt t="32562" x="5729288" y="3403600"/>
          <p14:tracePt t="32570" x="5716588" y="3409950"/>
          <p14:tracePt t="32578" x="5695950" y="3454400"/>
          <p14:tracePt t="32586" x="5676900" y="3475038"/>
          <p14:tracePt t="32587" x="5670550" y="3487738"/>
          <p14:tracePt t="32595" x="5651500" y="3506788"/>
          <p14:tracePt t="32603" x="5645150" y="3532188"/>
          <p14:tracePt t="32612" x="5630863" y="3546475"/>
          <p14:tracePt t="32619" x="5618163" y="3565525"/>
          <p14:tracePt t="32629" x="5599113" y="3630613"/>
          <p14:tracePt t="32637" x="5586413" y="3643313"/>
          <p14:tracePt t="32646" x="5580063" y="3668713"/>
          <p14:tracePt t="32653" x="5573713" y="3695700"/>
          <p14:tracePt t="32653" x="5573713" y="3721100"/>
          <p14:tracePt t="32661" x="5553075" y="3786188"/>
          <p14:tracePt t="32668" x="5553075" y="3811588"/>
          <p14:tracePt t="32679" x="5553075" y="3844925"/>
          <p14:tracePt t="32685" x="5553075" y="3863975"/>
          <p14:tracePt t="32696" x="5553075" y="3889375"/>
          <p14:tracePt t="32702" x="5567363" y="3916363"/>
          <p14:tracePt t="32712" x="5567363" y="3941763"/>
          <p14:tracePt t="32714" x="5573713" y="3954463"/>
          <p14:tracePt t="32722" x="5586413" y="4006850"/>
          <p14:tracePt t="32729" x="5599113" y="4040188"/>
          <p14:tracePt t="32736" x="5605463" y="4059238"/>
          <p14:tracePt t="32745" x="5618163" y="4071938"/>
          <p14:tracePt t="32753" x="5638800" y="4090988"/>
          <p14:tracePt t="32762" x="5645150" y="4111625"/>
          <p14:tracePt t="32768" x="5676900" y="4137025"/>
          <p14:tracePt t="32779" x="5710238" y="4168775"/>
          <p14:tracePt t="32787" x="5729288" y="4175125"/>
          <p14:tracePt t="32795" x="5735638" y="4189413"/>
          <p14:tracePt t="32803" x="5741988" y="4195763"/>
          <p14:tracePt t="32804" x="5788025" y="4221163"/>
          <p14:tracePt t="32813" x="5800725" y="4221163"/>
          <p14:tracePt t="32819" x="5838825" y="4233863"/>
          <p14:tracePt t="32829" x="5859463" y="4233863"/>
          <p14:tracePt t="32841" x="5903913" y="4254500"/>
          <p14:tracePt t="32848" x="5916613" y="4254500"/>
          <p14:tracePt t="32856" x="5930900" y="4254500"/>
          <p14:tracePt t="32864" x="5956300" y="4254500"/>
          <p14:tracePt t="32870" x="5962650" y="4254500"/>
          <p14:tracePt t="32882" x="5975350" y="4254500"/>
          <p14:tracePt t="32888" x="5995988" y="4233863"/>
          <p14:tracePt t="32901" x="6008688" y="4233863"/>
          <p14:tracePt t="32913" x="6015038" y="4227513"/>
          <p14:tracePt t="32920" x="6021388" y="4227513"/>
          <p14:tracePt t="32929" x="6053138" y="4208463"/>
          <p14:tracePt t="32946" x="6059488" y="4208463"/>
          <p14:tracePt t="32952" x="6099175" y="4189413"/>
          <p14:tracePt t="32962" x="6105525" y="4189413"/>
          <p14:tracePt t="32963" x="6118225" y="4168775"/>
          <p14:tracePt t="32970" x="6145213" y="4156075"/>
          <p14:tracePt t="32979" x="6164263" y="4143375"/>
          <p14:tracePt t="32986" x="6176963" y="4130675"/>
          <p14:tracePt t="32995" x="6216650" y="4090988"/>
          <p14:tracePt t="33004" x="6235700" y="4071938"/>
          <p14:tracePt t="33012" x="6242050" y="4059238"/>
          <p14:tracePt t="33019" x="6248400" y="4040188"/>
          <p14:tracePt t="33029" x="6267450" y="4019550"/>
          <p14:tracePt t="33030" x="6275388" y="4006850"/>
          <p14:tracePt t="33038" x="6288088" y="3987800"/>
          <p14:tracePt t="33045" x="6288088" y="3968750"/>
          <p14:tracePt t="33050" x="6294438" y="3910013"/>
          <p14:tracePt t="33062" x="6294438" y="3889375"/>
          <p14:tracePt t="33068" x="6294438" y="3883025"/>
          <p14:tracePt t="33079" x="6288088" y="3863975"/>
          <p14:tracePt t="33087" x="6288088" y="3851275"/>
          <p14:tracePt t="33096" x="6275388" y="3832225"/>
          <p14:tracePt t="33103" x="6267450" y="3817938"/>
          <p14:tracePt t="33104" x="6248400" y="3811588"/>
          <p14:tracePt t="33112" x="6242050" y="3786188"/>
          <p14:tracePt t="33121" x="6235700" y="3786188"/>
          <p14:tracePt t="33129" x="6210300" y="3760788"/>
          <p14:tracePt t="33136" x="6203950" y="3746500"/>
          <p14:tracePt t="33146" x="6170613" y="3727450"/>
          <p14:tracePt t="33154" x="6145213" y="3702050"/>
          <p14:tracePt t="33155" x="6111875" y="3689350"/>
          <p14:tracePt t="33164" x="6099175" y="3668713"/>
          <p14:tracePt t="33171" x="6080125" y="3662363"/>
          <p14:tracePt t="33178" x="6053138" y="3656013"/>
          <p14:tracePt t="33186" x="6021388" y="3630613"/>
          <p14:tracePt t="33195" x="5995988" y="3624263"/>
          <p14:tracePt t="33201" x="5962650" y="3611563"/>
          <p14:tracePt t="33212" x="5943600" y="3603625"/>
          <p14:tracePt t="33219" x="5930900" y="3597275"/>
          <p14:tracePt t="33229" x="5924550" y="3597275"/>
          <p14:tracePt t="33235" x="5891213" y="3590925"/>
          <p14:tracePt t="33245" x="5865813" y="3590925"/>
          <p14:tracePt t="33252" x="5853113" y="3578225"/>
          <p14:tracePt t="33261" x="5832475" y="3578225"/>
          <p14:tracePt t="33262" x="5819775" y="3578225"/>
          <p14:tracePt t="33268" x="5800725" y="3578225"/>
          <p14:tracePt t="33279" x="5773738" y="3590925"/>
          <p14:tracePt t="33296" x="5754688" y="3597275"/>
          <p14:tracePt t="33304" x="5741988" y="3597275"/>
          <p14:tracePt t="33312" x="5716588" y="3624263"/>
          <p14:tracePt t="33319" x="5695950" y="3636963"/>
          <p14:tracePt t="33329" x="5676900" y="3662363"/>
          <p14:tracePt t="33337" x="5664200" y="3695700"/>
          <p14:tracePt t="33338" x="5651500" y="3714750"/>
          <p14:tracePt t="33345" x="5645150" y="3721100"/>
          <p14:tracePt t="33353" x="5630863" y="3760788"/>
          <p14:tracePt t="33362" x="5630863" y="3779838"/>
          <p14:tracePt t="33370" x="5618163" y="3825875"/>
          <p14:tracePt t="33410" x="5605463" y="3863975"/>
          <p14:tracePt t="33410" x="5599113" y="4032250"/>
          <p14:tracePt t="33443" x="5599113" y="4156075"/>
          <p14:tracePt t="33448" x="5599113" y="4175125"/>
          <p14:tracePt t="33471" x="5599113" y="4202113"/>
          <p14:tracePt t="33480" x="5611813" y="4246563"/>
          <p14:tracePt t="33486" x="5645150" y="4298950"/>
          <p14:tracePt t="33493" x="5664200" y="4318000"/>
          <p14:tracePt t="33515" x="5683250" y="4325938"/>
          <p14:tracePt t="33523" x="5710238" y="4332288"/>
          <p14:tracePt t="33531" x="5716588" y="4332288"/>
          <p14:tracePt t="33538" x="5761038" y="4344988"/>
          <p14:tracePt t="33547" x="5794375" y="4344988"/>
          <p14:tracePt t="33553" x="5819775" y="4344988"/>
          <p14:tracePt t="33560" x="5832475" y="4344988"/>
          <p14:tracePt t="33568" x="5891213" y="4332288"/>
          <p14:tracePt t="33575" x="5956300" y="4325938"/>
          <p14:tracePt t="33583" x="5988050" y="4318000"/>
          <p14:tracePt t="33592" x="6073775" y="4298950"/>
          <p14:tracePt t="33598" x="6105525" y="4292600"/>
          <p14:tracePt t="33605" x="6132513" y="4286250"/>
          <p14:tracePt t="33613" x="6210300" y="4267200"/>
          <p14:tracePt t="33620" x="6235700" y="4260850"/>
          <p14:tracePt t="33628" x="6319838" y="4246563"/>
          <p14:tracePt t="33635" x="6353175" y="4227513"/>
          <p14:tracePt t="33646" x="6418263" y="4202113"/>
          <p14:tracePt t="33653" x="6450013" y="4189413"/>
          <p14:tracePt t="33662" x="6475413" y="4175125"/>
          <p14:tracePt t="33670" x="6489700" y="4168775"/>
          <p14:tracePt t="33678" x="6553200" y="4137025"/>
          <p14:tracePt t="33685" x="6573838" y="4124325"/>
          <p14:tracePt t="33696" x="6611938" y="4097338"/>
          <p14:tracePt t="33702" x="6611938" y="4090988"/>
          <p14:tracePt t="33703" x="6638925" y="4065588"/>
          <p14:tracePt t="33711" x="6638925" y="4059238"/>
          <p14:tracePt t="33719" x="6651625" y="4040188"/>
          <p14:tracePt t="33728" x="6664325" y="4013200"/>
          <p14:tracePt t="33736" x="6670675" y="4006850"/>
          <p14:tracePt t="33745" x="6670675" y="3975100"/>
          <p14:tracePt t="33750" x="6670675" y="3941763"/>
          <p14:tracePt t="33763" x="6670675" y="3935413"/>
          <p14:tracePt t="33769" x="6670675" y="3910013"/>
          <p14:tracePt t="33779" x="6670675" y="3889375"/>
          <p14:tracePt t="33785" x="6670675" y="3876675"/>
          <p14:tracePt t="33786" x="6651625" y="3844925"/>
          <p14:tracePt t="33795" x="6638925" y="3811588"/>
          <p14:tracePt t="33802" x="6638925" y="3798888"/>
          <p14:tracePt t="33812" x="6611938" y="3767138"/>
          <p14:tracePt t="33819" x="6605588" y="3754438"/>
          <p14:tracePt t="33829" x="6586538" y="3746500"/>
          <p14:tracePt t="33837" x="6580188" y="3727450"/>
          <p14:tracePt t="33845" x="6553200" y="3702050"/>
          <p14:tracePt t="33847" x="6540500" y="3695700"/>
          <p14:tracePt t="33854" x="6508750" y="3668713"/>
          <p14:tracePt t="33861" x="6496050" y="3662363"/>
          <p14:tracePt t="33868" x="6462713" y="3643313"/>
          <p14:tracePt t="33879" x="6456363" y="3636963"/>
          <p14:tracePt t="33896" x="6437313" y="3630613"/>
          <p14:tracePt t="33903" x="6430963" y="3630613"/>
          <p14:tracePt t="33913" x="6397625" y="3611563"/>
          <p14:tracePt t="33919" x="6391275" y="3611563"/>
          <p14:tracePt t="33929" x="6384925" y="3611563"/>
          <p14:tracePt t="33930" x="6338888" y="3603625"/>
          <p14:tracePt t="33937" x="6326188" y="3603625"/>
          <p14:tracePt t="33947" x="6319838" y="3603625"/>
          <p14:tracePt t="33953" x="6300788" y="3603625"/>
          <p14:tracePt t="33962" x="6294438" y="3603625"/>
          <p14:tracePt t="33968" x="6261100" y="3603625"/>
          <p14:tracePt t="33979" x="6235700" y="3603625"/>
          <p14:tracePt t="33985" x="6216650" y="3603625"/>
          <p14:tracePt t="33996" x="6196013" y="3603625"/>
          <p14:tracePt t="34002" x="6176963" y="3611563"/>
          <p14:tracePt t="34012" x="6151563" y="3624263"/>
          <p14:tracePt t="34013" x="6138863" y="3624263"/>
          <p14:tracePt t="34020" x="6073775" y="3643313"/>
          <p14:tracePt t="34029" x="6046788" y="3656013"/>
          <p14:tracePt t="34036" x="6021388" y="3668713"/>
          <p14:tracePt t="34045" x="5995988" y="3675063"/>
          <p14:tracePt t="34052" x="5975350" y="3695700"/>
          <p14:tracePt t="34062" x="5949950" y="3714750"/>
          <p14:tracePt t="34067" x="5930900" y="3727450"/>
          <p14:tracePt t="34079" x="5903913" y="3746500"/>
          <p14:tracePt t="34080" x="5859463" y="3786188"/>
          <p14:tracePt t="34089" x="5838825" y="3811588"/>
          <p14:tracePt t="34095" x="5826125" y="3825875"/>
          <p14:tracePt t="34102" x="5800725" y="3851275"/>
          <p14:tracePt t="34112" x="5773738" y="3876675"/>
          <p14:tracePt t="34120" x="5754688" y="3903663"/>
          <p14:tracePt t="34129" x="5729288" y="3935413"/>
          <p14:tracePt t="34137" x="5695950" y="3954463"/>
          <p14:tracePt t="34146" x="5670550" y="3987800"/>
          <p14:tracePt t="34153" x="5645150" y="4019550"/>
          <p14:tracePt t="34154" x="5618163" y="4046538"/>
          <p14:tracePt t="34162" x="5599113" y="4078288"/>
          <p14:tracePt t="34169" x="5573713" y="4097338"/>
          <p14:tracePt t="34179" x="5540375" y="4137025"/>
          <p14:tracePt t="34207" x="5527675" y="4137025"/>
          <p14:tracePt t="34220" x="5527675" y="4143375"/>
          <p14:tracePt t="34230" x="5521325" y="4143375"/>
          <p14:tracePt t="34235" x="5514975" y="4156075"/>
          <p14:tracePt t="34243" x="5514975" y="4162425"/>
          <p14:tracePt t="34251" x="5508625" y="4175125"/>
          <p14:tracePt t="34258" x="5508625" y="4189413"/>
          <p14:tracePt t="34265" x="5495925" y="4202113"/>
          <p14:tracePt t="34274" x="5495925" y="4227513"/>
          <p14:tracePt t="34283" x="5508625" y="4246563"/>
          <p14:tracePt t="34289" x="5514975" y="4254500"/>
          <p14:tracePt t="34299" x="5514975" y="4260850"/>
          <p14:tracePt t="34312" x="5521325" y="4260850"/>
          <p14:tracePt t="34319" x="5521325" y="4267200"/>
          <p14:tracePt t="34346" x="5540375" y="4286250"/>
          <p14:tracePt t="34354" x="5546725" y="4286250"/>
          <p14:tracePt t="34362" x="5567363" y="4292600"/>
          <p14:tracePt t="34369" x="5586413" y="4298950"/>
          <p14:tracePt t="34379" x="5605463" y="4298950"/>
          <p14:tracePt t="34386" x="5611813" y="4298950"/>
          <p14:tracePt t="34401" x="5618163" y="4298950"/>
          <p14:tracePt t="34411" x="5630863" y="4298950"/>
          <p14:tracePt t="34417" x="5638800" y="4292600"/>
          <p14:tracePt t="34433" x="5651500" y="4286250"/>
          <p14:tracePt t="34445" x="5670550" y="4279900"/>
          <p14:tracePt t="34452" x="5695950" y="4260850"/>
          <p14:tracePt t="34462" x="5710238" y="4254500"/>
          <p14:tracePt t="34463" x="5729288" y="4233863"/>
          <p14:tracePt t="34478" x="5735638" y="4227513"/>
          <p14:tracePt t="34485" x="5741988" y="4221163"/>
          <p14:tracePt t="34500" x="5754688" y="4208463"/>
          <p14:tracePt t="34542" x="5754688" y="4202113"/>
          <p14:tracePt t="34805" x="5754688" y="4195763"/>
          <p14:tracePt t="34926" x="5754688" y="4189413"/>
          <p14:tracePt t="34932" x="5761038" y="4189413"/>
          <p14:tracePt t="34947" x="5767388" y="4175125"/>
          <p14:tracePt t="34962" x="5788025" y="4168775"/>
          <p14:tracePt t="34970" x="5794375" y="4162425"/>
          <p14:tracePt t="34979" x="5800725" y="4156075"/>
          <p14:tracePt t="34985" x="5807075" y="4143375"/>
          <p14:tracePt t="34992" x="5826125" y="4137025"/>
          <p14:tracePt t="35007" x="5832475" y="4130675"/>
          <p14:tracePt t="35015" x="5838825" y="4124325"/>
          <p14:tracePt t="35023" x="5853113" y="4124325"/>
          <p14:tracePt t="35031" x="5859463" y="4111625"/>
          <p14:tracePt t="35046" x="5865813" y="4103688"/>
          <p14:tracePt t="35067" x="5865813" y="4097338"/>
          <p14:tracePt t="35075" x="5872163" y="4097338"/>
          <p14:tracePt t="35113" x="5872163" y="4090988"/>
          <p14:tracePt t="35301" x="5865813" y="4097338"/>
          <p14:tracePt t="35322" x="5865813" y="4103688"/>
          <p14:tracePt t="35330" x="5859463" y="4103688"/>
          <p14:tracePt t="35352" x="5859463" y="4111625"/>
          <p14:tracePt t="35390" x="5859463" y="4124325"/>
          <p14:tracePt t="35420" x="5853113" y="4130675"/>
          <p14:tracePt t="35450" x="5853113" y="4137025"/>
          <p14:tracePt t="36320" x="5853113" y="4143375"/>
          <p14:tracePt t="36330" x="5859463" y="4143375"/>
          <p14:tracePt t="36350" x="5865813" y="4143375"/>
          <p14:tracePt t="36358" x="5865813" y="4156075"/>
          <p14:tracePt t="36388" x="5872163" y="4156075"/>
          <p14:tracePt t="36448" x="5884863" y="4156075"/>
          <p14:tracePt t="36462" x="5884863" y="4162425"/>
          <p14:tracePt t="36485" x="5891213" y="4162425"/>
          <p14:tracePt t="36523" x="5897563" y="4162425"/>
          <p14:tracePt t="36537" x="5897563" y="4156075"/>
          <p14:tracePt t="36560" x="5903913" y="4156075"/>
          <p14:tracePt t="36590" x="5903913" y="4143375"/>
          <p14:tracePt t="36620" x="5903913" y="4137025"/>
          <p14:tracePt t="36629" x="5916613" y="4137025"/>
          <p14:tracePt t="36650" x="5916613" y="4130675"/>
          <p14:tracePt t="36657" x="5916613" y="4124325"/>
          <p14:tracePt t="36672" x="5924550" y="4124325"/>
          <p14:tracePt t="36680" x="5924550" y="4111625"/>
          <p14:tracePt t="36703" x="5924550" y="4103688"/>
          <p14:tracePt t="36725" x="5924550" y="4097338"/>
          <p14:tracePt t="36740" x="5930900" y="4097338"/>
          <p14:tracePt t="36770" x="5930900" y="4090988"/>
          <p14:tracePt t="36852" x="5943600" y="4090988"/>
          <p14:tracePt t="36876" x="5943600" y="4078288"/>
          <p14:tracePt t="36920" x="5943600" y="4071938"/>
          <p14:tracePt t="36929" x="5949950" y="4071938"/>
          <p14:tracePt t="36958" x="5956300" y="4065588"/>
          <p14:tracePt t="36973" x="5962650" y="4059238"/>
          <p14:tracePt t="36980" x="5975350" y="4046538"/>
          <p14:tracePt t="36996" x="5981700" y="4046538"/>
          <p14:tracePt t="37002" x="5981700" y="4040188"/>
          <p14:tracePt t="37010" x="5988050" y="4040188"/>
          <p14:tracePt t="37025" x="5988050" y="4032250"/>
          <p14:tracePt t="37033" x="5995988" y="4032250"/>
          <p14:tracePt t="37055" x="6008688" y="4032250"/>
          <p14:tracePt t="37145" x="6015038" y="4032250"/>
          <p14:tracePt t="37205" x="6021388" y="4032250"/>
          <p14:tracePt t="37235" x="6021388" y="4019550"/>
          <p14:tracePt t="37265" x="6027738" y="4019550"/>
          <p14:tracePt t="37430" x="6040438" y="4019550"/>
          <p14:tracePt t="37438" x="6046788" y="4019550"/>
          <p14:tracePt t="84062" x="5767388" y="3857625"/>
          <p14:tracePt t="84069" x="5741988" y="3889375"/>
          <p14:tracePt t="84094" x="5735638" y="3935413"/>
          <p14:tracePt t="84297" x="5741988" y="3935413"/>
          <p14:tracePt t="84305" x="5754688" y="3922713"/>
          <p14:tracePt t="84312" x="5761038" y="3916363"/>
          <p14:tracePt t="84335" x="5761038" y="3910013"/>
          <p14:tracePt t="84349" x="5761038" y="3903663"/>
          <p14:tracePt t="84364" x="5761038" y="3863975"/>
          <p14:tracePt t="84373" x="5761038" y="3832225"/>
          <p14:tracePt t="84379" x="5761038" y="3792538"/>
          <p14:tracePt t="84388" x="5754688" y="3733800"/>
          <p14:tracePt t="84394" x="5741988" y="3630613"/>
          <p14:tracePt t="84402" x="5735638" y="3603625"/>
          <p14:tracePt t="84410" x="5729288" y="3500438"/>
          <p14:tracePt t="84417" x="5702300" y="3317875"/>
          <p14:tracePt t="84425" x="5676900" y="3182938"/>
          <p14:tracePt t="84432" x="5645150" y="2981325"/>
          <p14:tracePt t="84442" x="5630863" y="2870200"/>
          <p14:tracePt t="84447" x="5580063" y="2668588"/>
          <p14:tracePt t="84458" x="5573713" y="2624138"/>
          <p14:tracePt t="84463" x="5527675" y="2500313"/>
          <p14:tracePt t="84475" x="5495925" y="2416175"/>
          <p14:tracePt t="84480" x="5475288" y="2344738"/>
          <p14:tracePt t="84492" x="5449888" y="2292350"/>
          <p14:tracePt t="84496" x="5424488" y="2246313"/>
          <p14:tracePt t="84508" x="5397500" y="2182813"/>
          <p14:tracePt t="84509" x="5372100" y="2155825"/>
          <p14:tracePt t="84519" x="5338763" y="2103438"/>
          <p14:tracePt t="84526" x="5300663" y="2058988"/>
          <p14:tracePt t="84529" x="5267325" y="2025650"/>
          <p14:tracePt t="84542" x="5235575" y="1981200"/>
          <p14:tracePt t="84547" x="5176838" y="1922463"/>
          <p14:tracePt t="84559" x="5145088" y="1889125"/>
          <p14:tracePt t="84575" x="5086350" y="1844675"/>
          <p14:tracePt t="84576" x="5053013" y="1817688"/>
          <p14:tracePt t="84582" x="5033963" y="1792288"/>
          <p14:tracePt t="84593" x="4994275" y="1773238"/>
          <p14:tracePt t="84597" x="4962525" y="1754188"/>
          <p14:tracePt t="84609" x="4949825" y="1746250"/>
          <p14:tracePt t="84613" x="4922838" y="1727200"/>
          <p14:tracePt t="84629" x="4910138" y="1727200"/>
          <p14:tracePt t="84643" x="4910138" y="1720850"/>
          <p14:tracePt t="84647" x="4897438" y="1720850"/>
          <p14:tracePt t="84659" x="4897438" y="1714500"/>
          <p14:tracePt t="84726" x="4910138" y="1714500"/>
          <p14:tracePt t="84732" x="4916488" y="1720850"/>
          <p14:tracePt t="84740" x="4943475" y="1727200"/>
          <p14:tracePt t="84747" x="4962525" y="1733550"/>
          <p14:tracePt t="84754" x="4981575" y="1746250"/>
          <p14:tracePt t="84762" x="5040313" y="1779588"/>
          <p14:tracePt t="84770" x="5099050" y="1811338"/>
          <p14:tracePt t="84779" x="5151438" y="1838325"/>
          <p14:tracePt t="84785" x="5202238" y="1857375"/>
          <p14:tracePt t="84794" x="5307013" y="1889125"/>
          <p14:tracePt t="84800" x="5430838" y="1941513"/>
          <p14:tracePt t="84809" x="5573713" y="1993900"/>
          <p14:tracePt t="84816" x="5710238" y="2032000"/>
          <p14:tracePt t="84826" x="5832475" y="2065338"/>
          <p14:tracePt t="84832" x="5916613" y="2090738"/>
          <p14:tracePt t="84843" x="6053138" y="2124075"/>
          <p14:tracePt t="84848" x="6176963" y="2155825"/>
          <p14:tracePt t="84859" x="6275388" y="2168525"/>
          <p14:tracePt t="84865" x="6397625" y="2195513"/>
          <p14:tracePt t="84876" x="6489700" y="2201863"/>
          <p14:tracePt t="84876" x="6573838" y="2214563"/>
          <p14:tracePt t="84883" x="6638925" y="2220913"/>
          <p14:tracePt t="84893" x="6645275" y="2220913"/>
          <p14:tracePt t="84898" x="6683375" y="2220913"/>
          <p14:tracePt t="84909" x="6710363" y="2220913"/>
          <p14:tracePt t="84957" x="6716713" y="2214563"/>
          <p14:tracePt t="84972" x="6735763" y="2214563"/>
          <p14:tracePt t="84980" x="6767513" y="2214563"/>
          <p14:tracePt t="84987" x="6819900" y="2214563"/>
          <p14:tracePt t="84995" x="6832600" y="2214563"/>
          <p14:tracePt t="85003" x="6918325" y="2220913"/>
          <p14:tracePt t="85010" x="6962775" y="2227263"/>
          <p14:tracePt t="85017" x="7073900" y="2227263"/>
          <p14:tracePt t="85027" x="7138988" y="2246313"/>
          <p14:tracePt t="85033" x="7210425" y="2246313"/>
          <p14:tracePt t="85042" x="7313613" y="2260600"/>
          <p14:tracePt t="85049" x="7340600" y="2260600"/>
          <p14:tracePt t="85059" x="7404100" y="2266950"/>
          <p14:tracePt t="85065" x="7462838" y="2266950"/>
          <p14:tracePt t="85075" x="7502525" y="2266950"/>
          <p14:tracePt t="85081" x="7540625" y="2266950"/>
          <p14:tracePt t="85092" x="7546975" y="2266950"/>
          <p14:tracePt t="85197" x="7540625" y="2266950"/>
          <p14:tracePt t="85205" x="7521575" y="2266950"/>
          <p14:tracePt t="85219" x="7502525" y="2266950"/>
          <p14:tracePt t="85228" x="7496175" y="2266950"/>
          <p14:tracePt t="85235" x="7462838" y="2266950"/>
          <p14:tracePt t="85244" x="7397750" y="2266950"/>
          <p14:tracePt t="85250" x="7340600" y="2260600"/>
          <p14:tracePt t="85257" x="7269163" y="2260600"/>
          <p14:tracePt t="85265" x="7248525" y="2260600"/>
          <p14:tracePt t="85272" x="7170738" y="2246313"/>
          <p14:tracePt t="85280" x="7086600" y="2227263"/>
          <p14:tracePt t="85287" x="7027863" y="2220913"/>
          <p14:tracePt t="85295" x="6931025" y="2214563"/>
          <p14:tracePt t="85302" x="6872288" y="2195513"/>
          <p14:tracePt t="85312" x="6819900" y="2195513"/>
          <p14:tracePt t="85318" x="6735763" y="2182813"/>
          <p14:tracePt t="85326" x="6716713" y="2168525"/>
          <p14:tracePt t="85332" x="6670675" y="2168525"/>
          <p14:tracePt t="85342" x="6638925" y="2162175"/>
          <p14:tracePt t="85348" x="6611938" y="2155825"/>
          <p14:tracePt t="85359" x="6586538" y="2155825"/>
          <p14:tracePt t="85365" x="6573838" y="2155825"/>
          <p14:tracePt t="85375" x="6561138" y="2155825"/>
          <p14:tracePt t="85381" x="6553200" y="2155825"/>
          <p14:tracePt t="85397" x="6546850" y="2155825"/>
          <p14:tracePt t="85408" x="6540500" y="2155825"/>
          <p14:tracePt t="85409" x="6527800" y="2155825"/>
          <p14:tracePt t="85415" x="6515100" y="2162175"/>
          <p14:tracePt t="85425" x="6489700" y="2162175"/>
          <p14:tracePt t="85431" x="6481763" y="2168525"/>
          <p14:tracePt t="85442" x="6462713" y="2168525"/>
          <p14:tracePt t="85448" x="6430963" y="2182813"/>
          <p14:tracePt t="85459" x="6403975" y="2189163"/>
          <p14:tracePt t="85465" x="6372225" y="2189163"/>
          <p14:tracePt t="85475" x="6359525" y="2195513"/>
          <p14:tracePt t="85477" x="6338888" y="2195513"/>
          <p14:tracePt t="85482" x="6332538" y="2201863"/>
          <p14:tracePt t="85492" x="6326188" y="2201863"/>
          <p14:tracePt t="85498" x="6319838" y="2201863"/>
          <p14:tracePt t="85514" x="6319838" y="2214563"/>
          <p14:tracePt t="85730" x="6307138" y="2214563"/>
          <p14:tracePt t="85775" x="6307138" y="2201863"/>
          <p14:tracePt t="85790" x="6300788" y="2201863"/>
          <p14:tracePt t="85819" x="6294438" y="2195513"/>
          <p14:tracePt t="85827" x="6288088" y="2195513"/>
          <p14:tracePt t="85844" x="6267450" y="2189163"/>
          <p14:tracePt t="85857" x="6261100" y="2189163"/>
          <p14:tracePt t="85865" x="6261100" y="2182813"/>
          <p14:tracePt t="85879" x="6248400" y="2182813"/>
          <p14:tracePt t="85925" x="6242050" y="2182813"/>
          <p14:tracePt t="86022" x="6242050" y="2168525"/>
          <p14:tracePt t="86060" x="6235700" y="2168525"/>
          <p14:tracePt t="86076" x="6235700" y="2162175"/>
          <p14:tracePt t="86104" x="6235700" y="2155825"/>
          <p14:tracePt t="86143" x="6235700" y="2149475"/>
          <p14:tracePt t="86202" x="6235700" y="2136775"/>
          <p14:tracePt t="87245" x="6235700" y="2130425"/>
          <p14:tracePt t="87260" x="6235700" y="2124075"/>
          <p14:tracePt t="87267" x="6235700" y="2117725"/>
          <p14:tracePt t="87282" x="6235700" y="2103438"/>
          <p14:tracePt t="87290" x="6235700" y="2097088"/>
          <p14:tracePt t="87297" x="6235700" y="2090738"/>
          <p14:tracePt t="87305" x="6235700" y="2078038"/>
          <p14:tracePt t="87312" x="6235700" y="2065338"/>
          <p14:tracePt t="87320" x="6235700" y="2046288"/>
          <p14:tracePt t="87327" x="6229350" y="2032000"/>
          <p14:tracePt t="87635" x="6261100" y="2032000"/>
          <p14:tracePt t="87644" x="6275388" y="2039938"/>
          <p14:tracePt t="87649" x="6288088" y="2039938"/>
          <p14:tracePt t="87671" x="6294438" y="2039938"/>
          <p14:tracePt t="87687" x="6307138" y="2046288"/>
          <p14:tracePt t="87694" x="6332538" y="2058988"/>
          <p14:tracePt t="87703" x="6359525" y="2058988"/>
          <p14:tracePt t="87710" x="6372225" y="2065338"/>
          <p14:tracePt t="87717" x="6397625" y="2065338"/>
          <p14:tracePt t="87727" x="6437313" y="2071688"/>
          <p14:tracePt t="87732" x="6462713" y="2071688"/>
          <p14:tracePt t="87739" x="6489700" y="2078038"/>
          <p14:tracePt t="87747" x="6496050" y="2078038"/>
          <p14:tracePt t="87755" x="6508750" y="2078038"/>
          <p14:tracePt t="87817" x="6508750" y="2071688"/>
          <p14:tracePt t="87837" x="6496050" y="2071688"/>
          <p14:tracePt t="87845" x="6496050" y="2065338"/>
          <p14:tracePt t="87859" x="6489700" y="2065338"/>
          <p14:tracePt t="89031" x="6496050" y="2065338"/>
          <p14:tracePt t="89045" x="6527800" y="2039938"/>
          <p14:tracePt t="89052" x="6561138" y="2032000"/>
          <p14:tracePt t="89059" x="6592888" y="2012950"/>
          <p14:tracePt t="89067" x="6605588" y="2012950"/>
          <p14:tracePt t="89076" x="6618288" y="2006600"/>
          <p14:tracePt t="89097" x="6611938" y="2006600"/>
          <p14:tracePt t="89120" x="6605588" y="2006600"/>
          <p14:tracePt t="89135" x="6592888" y="2006600"/>
          <p14:tracePt t="89143" x="6586538" y="2012950"/>
          <p14:tracePt t="89157" x="6580188" y="2012950"/>
          <p14:tracePt t="89172" x="6573838" y="2025650"/>
          <p14:tracePt t="89195" x="6561138" y="2025650"/>
          <p14:tracePt t="89225" x="6553200" y="2025650"/>
          <p14:tracePt t="89270" x="6546850" y="2025650"/>
          <p14:tracePt t="89330" x="6540500" y="2025650"/>
          <p14:tracePt t="89337" x="6527800" y="2025650"/>
          <p14:tracePt t="89352" x="6521450" y="2025650"/>
          <p14:tracePt t="89360" x="6489700" y="2032000"/>
          <p14:tracePt t="89368" x="6456363" y="2039938"/>
          <p14:tracePt t="89374" x="6391275" y="2046288"/>
          <p14:tracePt t="89382" x="6338888" y="2058988"/>
          <p14:tracePt t="89389" x="6294438" y="2071688"/>
          <p14:tracePt t="89397" x="6275388" y="2078038"/>
          <p14:tracePt t="89404" x="6229350" y="2090738"/>
          <p14:tracePt t="89412" x="6176963" y="2103438"/>
          <p14:tracePt t="89419" x="6118225" y="2124075"/>
          <p14:tracePt t="89427" x="6105525" y="2124075"/>
          <p14:tracePt t="89435" x="6046788" y="2149475"/>
          <p14:tracePt t="89443" x="5988050" y="2168525"/>
          <p14:tracePt t="89449" x="5962650" y="2189163"/>
          <p14:tracePt t="89458" x="5903913" y="2220913"/>
          <p14:tracePt t="89465" x="5838825" y="2260600"/>
          <p14:tracePt t="89475" x="5826125" y="2279650"/>
          <p14:tracePt t="89481" x="5767388" y="2325688"/>
          <p14:tracePt t="89492" x="5735638" y="2389188"/>
          <p14:tracePt t="89498" x="5716588" y="2441575"/>
          <p14:tracePt t="89508" x="5716588" y="2454275"/>
          <p14:tracePt t="89514" x="5716588" y="2493963"/>
          <p14:tracePt t="89525" x="5716588" y="2525713"/>
          <p14:tracePt t="89526" x="5716588" y="2546350"/>
          <p14:tracePt t="89532" x="5729288" y="2565400"/>
          <p14:tracePt t="89542" x="5735638" y="2578100"/>
          <p14:tracePt t="89547" x="5754688" y="2603500"/>
          <p14:tracePt t="89558" x="5767388" y="2624138"/>
          <p14:tracePt t="89564" x="5773738" y="2630488"/>
          <p14:tracePt t="89575" x="5794375" y="2636838"/>
          <p14:tracePt t="89580" x="5800725" y="2655888"/>
          <p14:tracePt t="89592" x="5819775" y="2662238"/>
          <p14:tracePt t="89596" x="5838825" y="2668588"/>
          <p14:tracePt t="89609" x="5859463" y="2682875"/>
          <p14:tracePt t="89610" x="5865813" y="2682875"/>
          <p14:tracePt t="89614" x="5872163" y="2689225"/>
          <p14:tracePt t="89625" x="5891213" y="2689225"/>
          <p14:tracePt t="89629" x="5916613" y="2689225"/>
          <p14:tracePt t="89642" x="5930900" y="2695575"/>
          <p14:tracePt t="89647" x="5949950" y="2695575"/>
          <p14:tracePt t="89659" x="6015038" y="2695575"/>
          <p14:tracePt t="89663" x="6059488" y="2695575"/>
          <p14:tracePt t="89675" x="6086475" y="2689225"/>
          <p14:tracePt t="89681" x="6151563" y="2682875"/>
          <p14:tracePt t="89692" x="6229350" y="2668588"/>
          <p14:tracePt t="89692" x="6300788" y="2655888"/>
          <p14:tracePt t="89699" x="6384925" y="2636838"/>
          <p14:tracePt t="89709" x="6456363" y="2624138"/>
          <p14:tracePt t="89715" x="6515100" y="2603500"/>
          <p14:tracePt t="89725" x="6553200" y="2590800"/>
          <p14:tracePt t="89730" x="6586538" y="2578100"/>
          <p14:tracePt t="89735" x="6592888" y="2571750"/>
          <p14:tracePt t="89744" x="6605588" y="2565400"/>
          <p14:tracePt t="89750" x="6605588" y="2559050"/>
          <p14:tracePt t="89759" x="6611938" y="2559050"/>
          <p14:tracePt t="89765" x="6611938" y="2546350"/>
          <p14:tracePt t="89775" x="6611938" y="2540000"/>
          <p14:tracePt t="89781" x="6611938" y="2532063"/>
          <p14:tracePt t="89792" x="6611938" y="2513013"/>
          <p14:tracePt t="89798" x="6611938" y="2506663"/>
          <p14:tracePt t="89808" x="6605588" y="2493963"/>
          <p14:tracePt t="89825" x="6605588" y="2481263"/>
          <p14:tracePt t="89830" x="6592888" y="2474913"/>
          <p14:tracePt t="89842" x="6592888" y="2468563"/>
          <p14:tracePt t="89842" x="6580188" y="2447925"/>
          <p14:tracePt t="89849" x="6580188" y="2441575"/>
          <p14:tracePt t="89858" x="6573838" y="2435225"/>
          <p14:tracePt t="89865" x="6561138" y="2435225"/>
          <p14:tracePt t="89880" x="6553200" y="2422525"/>
          <p14:tracePt t="89897" x="6546850" y="2422525"/>
          <p14:tracePt t="89909" x="6527800" y="2416175"/>
          <p14:tracePt t="89922" x="6521450" y="2416175"/>
          <p14:tracePt t="89937" x="6515100" y="2416175"/>
          <p14:tracePt t="89968" x="6508750" y="2416175"/>
          <p14:tracePt t="89977" x="6496050" y="2416175"/>
          <p14:tracePt t="89989" x="6489700" y="2416175"/>
          <p14:tracePt t="90005" x="6462713" y="2416175"/>
          <p14:tracePt t="90012" x="6450013" y="2422525"/>
          <p14:tracePt t="90020" x="6437313" y="2422525"/>
          <p14:tracePt t="90028" x="6430963" y="2422525"/>
          <p14:tracePt t="90043" x="6424613" y="2422525"/>
          <p14:tracePt t="90057" x="6418263" y="2435225"/>
          <p14:tracePt t="90065" x="6403975" y="2435225"/>
          <p14:tracePt t="90087" x="6397625" y="2422525"/>
          <p14:tracePt t="90109" x="6391275" y="2422525"/>
          <p14:tracePt t="90126" x="6384925" y="2422525"/>
          <p14:tracePt t="90155" x="6372225" y="2422525"/>
          <p14:tracePt t="90169" x="6372225" y="2435225"/>
          <p14:tracePt t="90185" x="6365875" y="2435225"/>
          <p14:tracePt t="90186" x="6365875" y="2441575"/>
          <p14:tracePt t="90193" x="6359525" y="2454275"/>
          <p14:tracePt t="90200" x="6359525" y="2474913"/>
          <p14:tracePt t="90207" x="6359525" y="2493963"/>
          <p14:tracePt t="90215" x="6359525" y="2500313"/>
          <p14:tracePt t="90252" x="6359525" y="2506663"/>
          <p14:tracePt t="90260" x="6365875" y="2506663"/>
          <p14:tracePt t="90276" x="6372225" y="2506663"/>
          <p14:tracePt t="90289" x="6384925" y="2506663"/>
          <p14:tracePt t="90297" x="6391275" y="2506663"/>
          <p14:tracePt t="90312" x="6397625" y="2500313"/>
          <p14:tracePt t="90320" x="6403975" y="2500313"/>
          <p14:tracePt t="90334" x="6418263" y="2493963"/>
          <p14:tracePt t="90349" x="6424613" y="2493963"/>
          <p14:tracePt t="90357" x="6424613" y="2481263"/>
          <p14:tracePt t="90372" x="6424613" y="2474913"/>
          <p14:tracePt t="90394" x="6424613" y="2468563"/>
          <p14:tracePt t="90448" x="6418263" y="2468563"/>
          <p14:tracePt t="90500" x="6403975" y="2468563"/>
          <p14:tracePt t="90560" x="6397625" y="2468563"/>
          <p14:tracePt t="90695" x="6391275" y="2468563"/>
          <p14:tracePt t="90710" x="6384925" y="2454275"/>
          <p14:tracePt t="90717" x="6365875" y="2447925"/>
          <p14:tracePt t="90725" x="6353175" y="2441575"/>
          <p14:tracePt t="90732" x="6326188" y="2441575"/>
          <p14:tracePt t="90740" x="6300788" y="2422525"/>
          <p14:tracePt t="90747" x="6294438" y="2422525"/>
          <p14:tracePt t="90755" x="6288088" y="2422525"/>
          <p14:tracePt t="90882" x="6294438" y="2422525"/>
          <p14:tracePt t="90890" x="6307138" y="2435225"/>
          <p14:tracePt t="90897" x="6332538" y="2441575"/>
          <p14:tracePt t="90905" x="6372225" y="2447925"/>
          <p14:tracePt t="90912" x="6430963" y="2454275"/>
          <p14:tracePt t="90919" x="6437313" y="2454275"/>
          <p14:tracePt t="90927" x="6489700" y="2468563"/>
          <p14:tracePt t="90934" x="6546850" y="2474913"/>
          <p14:tracePt t="90943" x="6605588" y="2481263"/>
          <p14:tracePt t="90949" x="6677025" y="2481263"/>
          <p14:tracePt t="90958" x="6729413" y="2481263"/>
          <p14:tracePt t="90965" x="6800850" y="2481263"/>
          <p14:tracePt t="90975" x="6826250" y="2481263"/>
          <p14:tracePt t="90980" x="6904038" y="2493963"/>
          <p14:tracePt t="90992" x="6950075" y="2493963"/>
          <p14:tracePt t="90997" x="6989763" y="2493963"/>
          <p14:tracePt t="91009" x="7046913" y="2493963"/>
          <p14:tracePt t="91014" x="7080250" y="2493963"/>
          <p14:tracePt t="91025" x="7092950" y="2493963"/>
          <p14:tracePt t="91042" x="7105650" y="2493963"/>
          <p14:tracePt t="91043" x="7118350" y="2493963"/>
          <p14:tracePt t="91058" x="7145338" y="2481263"/>
          <p14:tracePt t="91065" x="7158038" y="2481263"/>
          <p14:tracePt t="91075" x="7197725" y="2474913"/>
          <p14:tracePt t="91081" x="7204075" y="2474913"/>
          <p14:tracePt t="91092" x="7261225" y="2474913"/>
          <p14:tracePt t="91098" x="7313613" y="2468563"/>
          <p14:tracePt t="91100" x="7404100" y="2468563"/>
          <p14:tracePt t="91108" x="7456488" y="2468563"/>
          <p14:tracePt t="91115" x="7546975" y="2468563"/>
          <p14:tracePt t="91124" x="7612063" y="2468563"/>
          <p14:tracePt t="91131" x="7729538" y="2468563"/>
          <p14:tracePt t="91141" x="7762875" y="2468563"/>
          <p14:tracePt t="91148" x="7834313" y="2474913"/>
          <p14:tracePt t="91158" x="7937500" y="2474913"/>
          <p14:tracePt t="91163" x="8002588" y="2474913"/>
          <p14:tracePt t="91174" x="8054975" y="2474913"/>
          <p14:tracePt t="91180" x="8105775" y="2474913"/>
          <p14:tracePt t="91191" x="8151813" y="2474913"/>
          <p14:tracePt t="91192" x="8158163" y="2474913"/>
          <p14:tracePt t="91198" x="8170863" y="2474913"/>
          <p14:tracePt t="91208" x="8177213" y="2474913"/>
          <p14:tracePt t="91213" x="8177213" y="2468563"/>
          <p14:tracePt t="91272" x="8183563" y="2468563"/>
          <p14:tracePt t="91280" x="8204200" y="2468563"/>
          <p14:tracePt t="91287" x="8223250" y="2468563"/>
          <p14:tracePt t="91302" x="8281988" y="2468563"/>
          <p14:tracePt t="91310" x="8313738" y="2468563"/>
          <p14:tracePt t="91317" x="8391525" y="2468563"/>
          <p14:tracePt t="91326" x="8437563" y="2468563"/>
          <p14:tracePt t="91332" x="8521700" y="2468563"/>
          <p14:tracePt t="91340" x="8561388" y="2468563"/>
          <p14:tracePt t="91347" x="8580438" y="2468563"/>
          <p14:tracePt t="91355" x="8620125" y="2468563"/>
          <p14:tracePt t="91362" x="8639175" y="2468563"/>
          <p14:tracePt t="91370" x="8670925" y="2468563"/>
          <p14:tracePt t="91498" x="8658225" y="2468563"/>
          <p14:tracePt t="91722" x="8651875" y="2468563"/>
          <p14:tracePt t="91753" x="8645525" y="2468563"/>
          <p14:tracePt t="91767" x="8626475" y="2468563"/>
          <p14:tracePt t="91782" x="8613775" y="2454275"/>
          <p14:tracePt t="91797" x="8599488" y="2454275"/>
          <p14:tracePt t="91811" x="8593138" y="2454275"/>
          <p14:tracePt t="91819" x="8593138" y="2447925"/>
          <p14:tracePt t="91834" x="8586788" y="2447925"/>
          <p14:tracePt t="91864" x="8580438" y="2447925"/>
          <p14:tracePt t="92322" x="8586788" y="2447925"/>
          <p14:tracePt t="92337" x="8613775" y="2447925"/>
          <p14:tracePt t="92345" x="8651875" y="2441575"/>
          <p14:tracePt t="92352" x="8691563" y="2441575"/>
          <p14:tracePt t="92360" x="8742363" y="2441575"/>
          <p14:tracePt t="92368" x="8801100" y="2435225"/>
          <p14:tracePt t="92377" x="8847138" y="2422525"/>
          <p14:tracePt t="92382" x="8872538" y="2422525"/>
          <p14:tracePt t="92392" x="8924925" y="2416175"/>
          <p14:tracePt t="92397" x="8956675" y="2416175"/>
          <p14:tracePt t="92408" x="9015413" y="2409825"/>
          <p14:tracePt t="92414" x="9048750" y="2409825"/>
          <p14:tracePt t="92425" x="9067800" y="2389188"/>
          <p14:tracePt t="92430" x="9093200" y="2389188"/>
          <p14:tracePt t="92446" x="9113838" y="2382838"/>
          <p14:tracePt t="92465" x="9120188" y="2382838"/>
          <p14:tracePt t="92480" x="9120188" y="2376488"/>
          <p14:tracePt t="92513" x="9132888" y="2376488"/>
          <p14:tracePt t="92525" x="9151938" y="2370138"/>
          <p14:tracePt t="92530" x="9158288" y="2370138"/>
          <p14:tracePt t="92541" x="9185275" y="2357438"/>
          <p14:tracePt t="92543" x="9204325" y="2357438"/>
          <p14:tracePt t="92548" x="9256713" y="2351088"/>
          <p14:tracePt t="92558" x="9301163" y="2351088"/>
          <p14:tracePt t="92564" x="9359900" y="2344738"/>
          <p14:tracePt t="92574" x="9424988" y="2344738"/>
          <p14:tracePt t="92580" x="9496425" y="2338388"/>
          <p14:tracePt t="92591" x="9555163" y="2338388"/>
          <p14:tracePt t="92597" x="9620250" y="2338388"/>
          <p14:tracePt t="92608" x="9632950" y="2325688"/>
          <p14:tracePt t="92608" x="9685338" y="2325688"/>
          <p14:tracePt t="92615" x="9704388" y="2325688"/>
          <p14:tracePt t="92624" x="9723438" y="2317750"/>
          <p14:tracePt t="92907" x="9717088" y="2317750"/>
          <p14:tracePt t="92938" x="9710738" y="2317750"/>
          <p14:tracePt t="92960" x="9691688" y="2317750"/>
          <p14:tracePt t="92967" x="9685338" y="2325688"/>
          <p14:tracePt t="92982" x="9678988" y="2325688"/>
          <p14:tracePt t="92997" x="9652000" y="2338388"/>
          <p14:tracePt t="93012" x="9645650" y="2338388"/>
          <p14:tracePt t="93020" x="9632950" y="2338388"/>
          <p14:tracePt t="93027" x="9620250" y="2338388"/>
          <p14:tracePt t="93035" x="9613900" y="2344738"/>
          <p14:tracePt t="93042" x="9599613" y="2344738"/>
          <p14:tracePt t="93058" x="9593263" y="2344738"/>
          <p14:tracePt t="93072" x="9586913" y="2344738"/>
          <p14:tracePt t="93080" x="9580563" y="2344738"/>
          <p14:tracePt t="93094" x="9567863" y="2344738"/>
          <p14:tracePt t="93118" x="9561513" y="2344738"/>
          <p14:tracePt t="93170" x="9567863" y="2344738"/>
          <p14:tracePt t="93184" x="9586913" y="2344738"/>
          <p14:tracePt t="93193" x="9599613" y="2344738"/>
          <p14:tracePt t="93200" x="9613900" y="2344738"/>
          <p14:tracePt t="93207" x="9626600" y="2344738"/>
          <p14:tracePt t="93215" x="9652000" y="2344738"/>
          <p14:tracePt t="93222" x="9685338" y="2338388"/>
          <p14:tracePt t="93230" x="9704388" y="2338388"/>
          <p14:tracePt t="93237" x="9742488" y="2325688"/>
          <p14:tracePt t="93245" x="9775825" y="2317750"/>
          <p14:tracePt t="93253" x="9801225" y="2311400"/>
          <p14:tracePt t="93260" x="9834563" y="2305050"/>
          <p14:tracePt t="93267" x="9872663" y="2292350"/>
          <p14:tracePt t="93277" x="9893300" y="2292350"/>
          <p14:tracePt t="93282" x="9925050" y="2286000"/>
          <p14:tracePt t="93291" x="9944100" y="2286000"/>
          <p14:tracePt t="93297" x="9956800" y="2286000"/>
          <p14:tracePt t="93463" x="9964738" y="2292350"/>
          <p14:tracePt t="93485" x="9971088" y="2305050"/>
          <p14:tracePt t="93508" x="9971088" y="2311400"/>
          <p14:tracePt t="93515" x="9977438" y="2311400"/>
          <p14:tracePt t="93529" x="9977438" y="2317750"/>
          <p14:tracePt t="93544" x="9990138" y="2317750"/>
          <p14:tracePt t="93552" x="9990138" y="2325688"/>
          <p14:tracePt t="93575" x="9990138" y="2338388"/>
          <p14:tracePt t="93597" x="9990138" y="2351088"/>
          <p14:tracePt t="93604" x="9990138" y="2357438"/>
          <p14:tracePt t="93619" x="9990138" y="2382838"/>
          <p14:tracePt t="93627" x="9977438" y="2389188"/>
          <p14:tracePt t="93643" x="9971088" y="2403475"/>
          <p14:tracePt t="93657" x="9956800" y="2422525"/>
          <p14:tracePt t="93665" x="9944100" y="2435225"/>
          <p14:tracePt t="93679" x="9937750" y="2435225"/>
          <p14:tracePt t="93682" x="9925050" y="2441575"/>
          <p14:tracePt t="93687" x="9906000" y="2441575"/>
          <p14:tracePt t="93694" x="9899650" y="2447925"/>
          <p14:tracePt t="93702" x="9893300" y="2447925"/>
          <p14:tracePt t="93709" x="9879013" y="2447925"/>
          <p14:tracePt t="93717" x="9866313" y="2447925"/>
          <p14:tracePt t="93726" x="9821863" y="2447925"/>
          <p14:tracePt t="93732" x="9801225" y="2441575"/>
          <p14:tracePt t="93741" x="9788525" y="2441575"/>
          <p14:tracePt t="93747" x="9769475" y="2441575"/>
          <p14:tracePt t="93758" x="9736138" y="2435225"/>
          <p14:tracePt t="93764" x="9717088" y="2435225"/>
          <p14:tracePt t="93775" x="9685338" y="2435225"/>
          <p14:tracePt t="93780" x="9678988" y="2435225"/>
          <p14:tracePt t="93791" x="9645650" y="2435225"/>
          <p14:tracePt t="93794" x="9632950" y="2435225"/>
          <p14:tracePt t="93807" x="9626600" y="2435225"/>
          <p14:tracePt t="93815" x="9620250" y="2435225"/>
          <p14:tracePt t="93822" x="9613900" y="2441575"/>
          <p14:tracePt t="93830" x="9599613" y="2441575"/>
          <p14:tracePt t="93844" x="9586913" y="2441575"/>
          <p14:tracePt t="93860" x="9580563" y="2441575"/>
          <p14:tracePt t="93867" x="9567863" y="2441575"/>
          <p14:tracePt t="93876" x="9561513" y="2447925"/>
          <p14:tracePt t="93882" x="9528175" y="2447925"/>
          <p14:tracePt t="93890" x="9502775" y="2454275"/>
          <p14:tracePt t="93897" x="9496425" y="2454275"/>
          <p14:tracePt t="93904" x="9496425" y="2468563"/>
          <p14:tracePt t="93913" x="9464675" y="2468563"/>
          <p14:tracePt t="93920" x="9444038" y="2474913"/>
          <p14:tracePt t="93934" x="9437688" y="2474913"/>
          <p14:tracePt t="93944" x="9431338" y="2481263"/>
          <p14:tracePt t="94062" x="9431338" y="2493963"/>
          <p14:tracePt t="94070" x="9437688" y="2493963"/>
          <p14:tracePt t="94101" x="9444038" y="2500313"/>
          <p14:tracePt t="94107" x="9464675" y="2506663"/>
          <p14:tracePt t="94115" x="9471025" y="2513013"/>
          <p14:tracePt t="94137" x="9477375" y="2525713"/>
          <p14:tracePt t="94145" x="9477375" y="2532063"/>
          <p14:tracePt t="94152" x="9490075" y="2532063"/>
          <p14:tracePt t="94183" x="9490075" y="2540000"/>
          <p14:tracePt t="94212" x="9477375" y="2546350"/>
          <p14:tracePt t="94241" x="9471025" y="2546350"/>
          <p14:tracePt t="94280" x="9464675" y="2546350"/>
          <p14:tracePt t="94318" x="9471025" y="2546350"/>
          <p14:tracePt t="94326" x="9496425" y="2540000"/>
          <p14:tracePt t="94332" x="9502775" y="2540000"/>
          <p14:tracePt t="100737" x="9515475" y="2540000"/>
          <p14:tracePt t="100752" x="9528175" y="2546350"/>
          <p14:tracePt t="100760" x="9555163" y="2559050"/>
          <p14:tracePt t="100766" x="9586913" y="2571750"/>
          <p14:tracePt t="100775" x="9626600" y="2590800"/>
          <p14:tracePt t="100782" x="9664700" y="2597150"/>
          <p14:tracePt t="100790" x="9704388" y="2603500"/>
          <p14:tracePt t="100804" x="9717088" y="2611438"/>
          <p14:tracePt t="100813" x="9723438" y="2611438"/>
          <p14:tracePt t="100962" x="9736138" y="2611438"/>
          <p14:tracePt t="100970" x="9788525" y="2611438"/>
          <p14:tracePt t="100977" x="9893300" y="2611438"/>
          <p14:tracePt t="100985" x="9996488" y="2597150"/>
          <p14:tracePt t="100993" x="10133013" y="2571750"/>
          <p14:tracePt t="100999" x="10210800" y="2565400"/>
          <p14:tracePt t="101007" x="10250488" y="2559050"/>
          <p14:tracePt t="101022" x="10256838" y="2559050"/>
          <p14:tracePt t="101037" x="10256838" y="2546350"/>
          <p14:tracePt t="101044" x="10256838" y="2532063"/>
          <p14:tracePt t="101052" x="10256838" y="2513013"/>
          <p14:tracePt t="101066" x="10256838" y="2506663"/>
          <p14:tracePt t="101075" x="10256838" y="2500313"/>
          <p14:tracePt t="101082" x="10256838" y="2481263"/>
          <p14:tracePt t="101089" x="10256838" y="2474913"/>
          <p14:tracePt t="101097" x="10256838" y="2468563"/>
          <p14:tracePt t="101104" x="10256838" y="2454275"/>
          <p14:tracePt t="101143" x="10269538" y="2447925"/>
          <p14:tracePt t="101179" x="10269538" y="2441575"/>
          <p14:tracePt t="101209" x="10269538" y="2435225"/>
          <p14:tracePt t="101225" x="10269538" y="2422525"/>
          <p14:tracePt t="101240" x="10269538" y="2416175"/>
          <p14:tracePt t="101247" x="10269538" y="2389188"/>
          <p14:tracePt t="101254" x="10256838" y="2351088"/>
          <p14:tracePt t="101263" x="10256838" y="2311400"/>
          <p14:tracePt t="101269" x="10256838" y="2266950"/>
          <p14:tracePt t="101277" x="10256838" y="2260600"/>
          <p14:tracePt t="101285" x="10256838" y="2254250"/>
          <p14:tracePt t="101292" x="10256838" y="2233613"/>
          <p14:tracePt t="101299" x="10256838" y="2227263"/>
          <p14:tracePt t="101309" x="10256838" y="2220913"/>
          <p14:tracePt t="101315" x="10269538" y="2220913"/>
          <p14:tracePt t="101330" x="10269538" y="2214563"/>
          <p14:tracePt t="101357" x="10269538" y="2201863"/>
          <p14:tracePt t="101374" x="10269538" y="2195513"/>
          <p14:tracePt t="101379" x="10269538" y="2189163"/>
          <p14:tracePt t="101390" x="10269538" y="2168525"/>
          <p14:tracePt t="101391" x="10269538" y="2149475"/>
          <p14:tracePt t="101397" x="10269538" y="2130425"/>
          <p14:tracePt t="101407" x="10269538" y="2117725"/>
          <p14:tracePt t="101412" x="10269538" y="2103438"/>
          <p14:tracePt t="101424" x="10269538" y="2071688"/>
          <p14:tracePt t="101429" x="10269538" y="2039938"/>
          <p14:tracePt t="101450" x="10256838" y="2012950"/>
          <p14:tracePt t="101464" x="10256838" y="2006600"/>
          <p14:tracePt t="101494" x="10256838" y="2000250"/>
          <p14:tracePt t="101525" x="10256838" y="1993900"/>
          <p14:tracePt t="101556" x="10256838" y="1981200"/>
          <p14:tracePt t="101592" x="10256838" y="1974850"/>
          <p14:tracePt t="101623" x="10250488" y="1974850"/>
          <p14:tracePt t="101659" x="10250488" y="1968500"/>
          <p14:tracePt t="101682" x="10256838" y="1968500"/>
          <p14:tracePt t="101697" x="10256838" y="1960563"/>
          <p14:tracePt t="101719" x="10256838" y="1947863"/>
          <p14:tracePt t="101727" x="10269538" y="1947863"/>
          <p14:tracePt t="101742" x="10269538" y="1941513"/>
          <p14:tracePt t="101758" x="10275888" y="1941513"/>
          <p14:tracePt t="101764" x="10275888" y="1935163"/>
          <p14:tracePt t="101779" x="10282238" y="1935163"/>
          <p14:tracePt t="101787" x="10282238" y="1922463"/>
          <p14:tracePt t="101794" x="10288588" y="1909763"/>
          <p14:tracePt t="101809" x="10301288" y="1909763"/>
          <p14:tracePt t="101817" x="10307638" y="1889125"/>
          <p14:tracePt t="101825" x="10315575" y="1889125"/>
          <p14:tracePt t="101832" x="10315575" y="1882775"/>
          <p14:tracePt t="101840" x="10321925" y="1882775"/>
          <p14:tracePt t="101847" x="10334625" y="1882775"/>
          <p14:tracePt t="101854" x="10347325" y="1876425"/>
          <p14:tracePt t="101862" x="10353675" y="1876425"/>
          <p14:tracePt t="102177" x="10353675" y="1870075"/>
          <p14:tracePt t="102207" x="10366375" y="1870075"/>
          <p14:tracePt t="102305" x="10366375" y="1857375"/>
          <p14:tracePt t="102328" x="10372725" y="1857375"/>
          <p14:tracePt t="102462" x="10366375" y="1857375"/>
          <p14:tracePt t="102485" x="10353675" y="1857375"/>
          <p14:tracePt t="102530" x="10347325" y="1857375"/>
          <p14:tracePt t="102537" x="10347325" y="1870075"/>
          <p14:tracePt t="102552" x="10340975" y="1870075"/>
          <p14:tracePt t="102567" x="10321925" y="1882775"/>
          <p14:tracePt t="102575" x="10321925" y="1889125"/>
          <p14:tracePt t="102582" x="10315575" y="1903413"/>
          <p14:tracePt t="102589" x="10315575" y="1909763"/>
          <p14:tracePt t="102605" x="10321925" y="1909763"/>
          <p14:tracePt t="102612" x="10334625" y="1935163"/>
          <p14:tracePt t="102619" x="10334625" y="1941513"/>
          <p14:tracePt t="102627" x="10340975" y="1960563"/>
          <p14:tracePt t="102635" x="10347325" y="1968500"/>
          <p14:tracePt t="102642" x="10347325" y="1981200"/>
          <p14:tracePt t="102650" x="10353675" y="1993900"/>
          <p14:tracePt t="102658" x="10372725" y="2039938"/>
          <p14:tracePt t="102664" x="10387013" y="2090738"/>
          <p14:tracePt t="102674" x="10412413" y="2136775"/>
          <p14:tracePt t="102679" x="10458450" y="2233613"/>
          <p14:tracePt t="102691" x="10496550" y="2317750"/>
          <p14:tracePt t="102697" x="10521950" y="2370138"/>
          <p14:tracePt t="102707" x="10555288" y="2447925"/>
          <p14:tracePt t="102715" x="10614025" y="2546350"/>
          <p14:tracePt t="102726" x="10664825" y="2649538"/>
          <p14:tracePt t="102726" x="10744200" y="2733675"/>
          <p14:tracePt t="102736" x="10834688" y="2838450"/>
          <p14:tracePt t="102743" x="10899775" y="2882900"/>
          <p14:tracePt t="102747" x="11002963" y="2954338"/>
          <p14:tracePt t="102757" x="11036300" y="2974975"/>
          <p14:tracePt t="102762" x="11158538" y="3013075"/>
          <p14:tracePt t="102774" x="11256963" y="3040063"/>
          <p14:tracePt t="102779" x="11334750" y="3046413"/>
          <p14:tracePt t="102791" x="11431588" y="3046413"/>
          <p14:tracePt t="102795" x="11503025" y="3040063"/>
          <p14:tracePt t="102808" x="11568113" y="3025775"/>
          <p14:tracePt t="102810" x="11595100" y="3000375"/>
          <p14:tracePt t="102814" x="11620500" y="2981325"/>
          <p14:tracePt t="102824" x="11652250" y="2947988"/>
          <p14:tracePt t="102830" x="11666538" y="2909888"/>
          <p14:tracePt t="102841" x="11679238" y="2870200"/>
          <p14:tracePt t="102845" x="11679238" y="2792413"/>
          <p14:tracePt t="102858" x="11679238" y="2746375"/>
          <p14:tracePt t="102861" x="11658600" y="2682875"/>
          <p14:tracePt t="102874" x="11633200" y="2624138"/>
          <p14:tracePt t="102882" x="11620500" y="2559050"/>
          <p14:tracePt t="102883" x="11595100" y="2493963"/>
          <p14:tracePt t="102891" x="11536363" y="2382838"/>
          <p14:tracePt t="102897" x="11509375" y="2325688"/>
          <p14:tracePt t="102907" x="11477625" y="2279650"/>
          <p14:tracePt t="102913" x="11464925" y="2254250"/>
          <p14:tracePt t="102924" x="11437938" y="2214563"/>
          <p14:tracePt t="102930" x="11406188" y="2182813"/>
          <p14:tracePt t="102941" x="11380788" y="2149475"/>
          <p14:tracePt t="102947" x="11353800" y="2130425"/>
          <p14:tracePt t="102958" x="11322050" y="2117725"/>
          <p14:tracePt t="102959" x="11301413" y="2103438"/>
          <p14:tracePt t="102966" x="11250613" y="2090738"/>
          <p14:tracePt t="102974" x="11244263" y="2090738"/>
          <p14:tracePt t="102980" x="11210925" y="2090738"/>
          <p14:tracePt t="102991" x="11158538" y="2090738"/>
          <p14:tracePt t="102997" x="11101388" y="2090738"/>
          <p14:tracePt t="103008" x="11055350" y="2097088"/>
          <p14:tracePt t="103014" x="10990263" y="2103438"/>
          <p14:tracePt t="103024" x="10918825" y="2124075"/>
          <p14:tracePt t="103030" x="10906125" y="2124075"/>
          <p14:tracePt t="103041" x="10841038" y="2149475"/>
          <p14:tracePt t="103041" x="10788650" y="2155825"/>
          <p14:tracePt t="103048" x="10750550" y="2168525"/>
          <p14:tracePt t="103057" x="10685463" y="2201863"/>
          <p14:tracePt t="103064" x="10652125" y="2227263"/>
          <p14:tracePt t="103074" x="10620375" y="2254250"/>
          <p14:tracePt t="103080" x="10601325" y="2260600"/>
          <p14:tracePt t="103091" x="10561638" y="2311400"/>
          <p14:tracePt t="103097" x="10536238" y="2344738"/>
          <p14:tracePt t="103107" x="10521950" y="2376488"/>
          <p14:tracePt t="103113" x="10502900" y="2409825"/>
          <p14:tracePt t="103124" x="10496550" y="2441575"/>
          <p14:tracePt t="103125" x="10496550" y="2493963"/>
          <p14:tracePt t="103141" x="10509250" y="2525713"/>
          <p14:tracePt t="103147" x="10536238" y="2540000"/>
          <p14:tracePt t="103157" x="10587038" y="2559050"/>
          <p14:tracePt t="103164" x="10626725" y="2565400"/>
          <p14:tracePt t="103174" x="10664825" y="2565400"/>
          <p14:tracePt t="103179" x="10717213" y="2565400"/>
          <p14:tracePt t="103191" x="10788650" y="2546350"/>
          <p14:tracePt t="103191" x="10801350" y="2546350"/>
          <p14:tracePt t="103198" x="10841038" y="2532063"/>
          <p14:tracePt t="103207" x="10899775" y="2500313"/>
          <p14:tracePt t="103214" x="10931525" y="2468563"/>
          <p14:tracePt t="103224" x="10971213" y="2422525"/>
          <p14:tracePt t="103230" x="10990263" y="2382838"/>
          <p14:tracePt t="103241" x="11002963" y="2338388"/>
          <p14:tracePt t="103244" x="11002963" y="2325688"/>
          <p14:tracePt t="103250" x="11002963" y="2266950"/>
          <p14:tracePt t="103260" x="10996613" y="2233613"/>
          <p14:tracePt t="103264" x="10977563" y="2182813"/>
          <p14:tracePt t="103274" x="10944225" y="2136775"/>
          <p14:tracePt t="103280" x="10912475" y="2103438"/>
          <p14:tracePt t="103291" x="10847388" y="2046288"/>
          <p14:tracePt t="103297" x="10834688" y="2039938"/>
          <p14:tracePt t="103307" x="10775950" y="2012950"/>
          <p14:tracePt t="103313" x="10717213" y="1981200"/>
          <p14:tracePt t="103324" x="10658475" y="1974850"/>
          <p14:tracePt t="103330" x="10561638" y="1960563"/>
          <p14:tracePt t="103341" x="10542588" y="1960563"/>
          <p14:tracePt t="103341" x="10477500" y="1968500"/>
          <p14:tracePt t="103347" x="10431463" y="1993900"/>
          <p14:tracePt t="103357" x="10372725" y="2025650"/>
          <p14:tracePt t="103364" x="10315575" y="2065338"/>
          <p14:tracePt t="103374" x="10275888" y="2117725"/>
          <p14:tracePt t="103380" x="10223500" y="2195513"/>
          <p14:tracePt t="103391" x="10185400" y="2266950"/>
          <p14:tracePt t="103397" x="10152063" y="2351088"/>
          <p14:tracePt t="103408" x="10120313" y="2435225"/>
          <p14:tracePt t="103408" x="10120313" y="2454275"/>
          <p14:tracePt t="103415" x="10099675" y="2546350"/>
          <p14:tracePt t="103424" x="10099675" y="2603500"/>
          <p14:tracePt t="103430" x="10120313" y="2695575"/>
          <p14:tracePt t="103441" x="10152063" y="2779713"/>
          <p14:tracePt t="103447" x="10179050" y="2825750"/>
          <p14:tracePt t="103457" x="10210800" y="2851150"/>
          <p14:tracePt t="103463" x="10223500" y="2857500"/>
          <p14:tracePt t="103474" x="10256838" y="2870200"/>
          <p14:tracePt t="103480" x="10307638" y="2870200"/>
          <p14:tracePt t="103490" x="10366375" y="2844800"/>
          <p14:tracePt t="103492" x="10406063" y="2817813"/>
          <p14:tracePt t="103498" x="10471150" y="2760663"/>
          <p14:tracePt t="103507" x="10521950" y="2720975"/>
          <p14:tracePt t="103514" x="10555288" y="2682875"/>
          <p14:tracePt t="103524" x="10601325" y="2611438"/>
          <p14:tracePt t="103530" x="10626725" y="2571750"/>
          <p14:tracePt t="103541" x="10658475" y="2506663"/>
          <p14:tracePt t="103547" x="10691813" y="2435225"/>
          <p14:tracePt t="103558" x="10710863" y="2351088"/>
          <p14:tracePt t="103558" x="10717213" y="2317750"/>
          <p14:tracePt t="103565" x="10717213" y="2305050"/>
          <p14:tracePt t="103574" x="10717213" y="2246313"/>
          <p14:tracePt t="103580" x="10710863" y="2220913"/>
          <p14:tracePt t="103591" x="10698163" y="2201863"/>
          <p14:tracePt t="103597" x="10698163" y="2189163"/>
          <p14:tracePt t="103608" x="10691813" y="2189163"/>
          <p14:tracePt t="103629" x="10685463" y="2189163"/>
          <p14:tracePt t="103640" x="10679113" y="2201863"/>
          <p14:tracePt t="103641" x="10658475" y="2220913"/>
          <p14:tracePt t="103647" x="10645775" y="2246313"/>
          <p14:tracePt t="103657" x="10633075" y="2254250"/>
          <p14:tracePt t="103663" x="10620375" y="2292350"/>
          <p14:tracePt t="103674" x="10593388" y="2325688"/>
          <p14:tracePt t="103680" x="10593388" y="2338388"/>
          <p14:tracePt t="103691" x="10593388" y="2351088"/>
          <p14:tracePt t="103696" x="10587038" y="2382838"/>
          <p14:tracePt t="103708" x="10587038" y="2403475"/>
          <p14:tracePt t="103708" x="10587038" y="2409825"/>
          <p14:tracePt t="103715" x="10587038" y="2416175"/>
          <p14:tracePt t="103768" x="10593388" y="2416175"/>
          <p14:tracePt t="103782" x="10593388" y="2409825"/>
          <p14:tracePt t="103812" x="10601325" y="2409825"/>
          <p14:tracePt t="103820" x="10601325" y="2403475"/>
          <p14:tracePt t="104008" x="10614025" y="2403475"/>
          <p14:tracePt t="104030" x="10626725" y="2403475"/>
          <p14:tracePt t="104037" x="10626725" y="2409825"/>
          <p14:tracePt t="104045" x="10664825" y="2416175"/>
          <p14:tracePt t="104052" x="10664825" y="2422525"/>
          <p14:tracePt t="104060" x="10717213" y="2441575"/>
          <p14:tracePt t="104068" x="10750550" y="2454275"/>
          <p14:tracePt t="104076" x="10807700" y="2493963"/>
          <p14:tracePt t="104082" x="10847388" y="2513013"/>
          <p14:tracePt t="104091" x="10899775" y="2540000"/>
          <p14:tracePt t="104097" x="10937875" y="2565400"/>
          <p14:tracePt t="104107" x="11023600" y="2611438"/>
          <p14:tracePt t="104114" x="11029950" y="2624138"/>
          <p14:tracePt t="104125" x="11068050" y="2649538"/>
          <p14:tracePt t="104131" x="11095038" y="2655888"/>
          <p14:tracePt t="104142" x="11107738" y="2668588"/>
          <p14:tracePt t="104148" x="11126788" y="2668588"/>
          <p14:tracePt t="104240" x="11126788" y="2682875"/>
          <p14:tracePt t="104255" x="11145838" y="2689225"/>
          <p14:tracePt t="104263" x="11158538" y="2701925"/>
          <p14:tracePt t="104269" x="11158538" y="2714625"/>
          <p14:tracePt t="104277" x="11179175" y="2727325"/>
          <p14:tracePt t="104285" x="11198225" y="2767013"/>
          <p14:tracePt t="104293" x="11217275" y="2786063"/>
          <p14:tracePt t="104300" x="11244263" y="2811463"/>
          <p14:tracePt t="104310" x="11276013" y="2844800"/>
          <p14:tracePt t="104315" x="11301413" y="2857500"/>
          <p14:tracePt t="104324" x="11322050" y="2876550"/>
          <p14:tracePt t="104330" x="11322050" y="2882900"/>
          <p14:tracePt t="104341" x="11341100" y="2889250"/>
          <p14:tracePt t="104347" x="11353800" y="2889250"/>
          <p14:tracePt t="104357" x="11353800" y="2903538"/>
          <p14:tracePt t="104364" x="11366500" y="2903538"/>
          <p14:tracePt t="104393" x="11387138" y="2903538"/>
          <p14:tracePt t="104397" x="11399838" y="2903538"/>
          <p14:tracePt t="104425" x="11471275" y="2916238"/>
          <p14:tracePt t="104435" x="11477625" y="2922588"/>
          <p14:tracePt t="104443" x="11496675" y="2922588"/>
          <p14:tracePt t="104450" x="11509375" y="2935288"/>
          <p14:tracePt t="104458" x="11523663" y="2935288"/>
          <p14:tracePt t="104465" x="11536363" y="2941638"/>
          <p14:tracePt t="104474" x="11542713" y="2947988"/>
          <p14:tracePt t="104480" x="11568113" y="2954338"/>
          <p14:tracePt t="104491" x="11574463" y="2954338"/>
          <p14:tracePt t="104507" x="11587163" y="2968625"/>
          <p14:tracePt t="104524" x="11595100" y="2968625"/>
          <p14:tracePt t="104959" x="11601450" y="2968625"/>
          <p14:tracePt t="105013" x="11607800" y="2968625"/>
          <p14:tracePt t="107720" x="11601450" y="2968625"/>
          <p14:tracePt t="107734" x="11561763" y="3006725"/>
          <p14:tracePt t="107742" x="11530013" y="3046413"/>
          <p14:tracePt t="107749" x="11523663" y="3071813"/>
          <p14:tracePt t="107759" x="11490325" y="3130550"/>
          <p14:tracePt t="107765" x="11471275" y="3182938"/>
          <p14:tracePt t="107772" x="11464925" y="3246438"/>
          <p14:tracePt t="107780" x="11444288" y="3311525"/>
          <p14:tracePt t="107787" x="11444288" y="3389313"/>
          <p14:tracePt t="107794" x="11444288" y="3475038"/>
          <p14:tracePt t="107802" x="11444288" y="3532188"/>
          <p14:tracePt t="107809" x="11444288" y="3624263"/>
          <p14:tracePt t="107818" x="11452225" y="3702050"/>
          <p14:tracePt t="107826" x="11464925" y="3811588"/>
          <p14:tracePt t="107832" x="11477625" y="3954463"/>
          <p14:tracePt t="107841" x="11509375" y="4195763"/>
          <p14:tracePt t="107847" x="11530013" y="4410075"/>
          <p14:tracePt t="107857" x="11536363" y="4532313"/>
          <p14:tracePt t="107862" x="11555413" y="4786313"/>
          <p14:tracePt t="107874" x="11561763" y="5124450"/>
          <p14:tracePt t="107880" x="11568113" y="5429250"/>
          <p14:tracePt t="107891" x="11568113" y="5702300"/>
          <p14:tracePt t="107897" x="11568113" y="5975350"/>
          <p14:tracePt t="107907" x="11561763" y="6208713"/>
          <p14:tracePt t="107912" x="11561763" y="6305550"/>
          <p14:tracePt t="107924" x="11555413" y="6448425"/>
          <p14:tracePt t="107924" x="11542713" y="6572250"/>
          <p14:tracePt t="107931" x="11542713" y="6675438"/>
          <p14:tracePt t="107940" x="11536363" y="6767513"/>
          <p14:tracePt t="107946" x="11536363" y="6826250"/>
        </p14:tracePtLst>
      </p14:laserTraceLst>
    </p:ext>
  </p:extLs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BB42FEE-C86D-467A-BC59-14ACF2A1412E}"/>
              </a:ext>
            </a:extLst>
          </p:cNvPr>
          <p:cNvSpPr>
            <a:spLocks noGrp="1"/>
          </p:cNvSpPr>
          <p:nvPr>
            <p:ph type="sldNum" sz="quarter" idx="12"/>
          </p:nvPr>
        </p:nvSpPr>
        <p:spPr>
          <a:xfrm>
            <a:off x="6540699" y="3612479"/>
            <a:ext cx="213765" cy="205383"/>
          </a:xfrm>
          <a:prstGeom prst="rect">
            <a:avLst/>
          </a:prstGeom>
        </p:spPr>
        <p:txBody>
          <a:bodyPr vert="horz" lIns="0" tIns="0" rIns="0" bIns="0" rtlCol="0" anchor="ctr"/>
          <a:lstStyle>
            <a:defPPr>
              <a:defRPr lang="en-US"/>
            </a:defPPr>
            <a:lvl1pPr marL="0" algn="r" defTabSz="342900" rtl="0" eaLnBrk="1" latinLnBrk="0" hangingPunct="1">
              <a:defRPr sz="600" kern="1200">
                <a:solidFill>
                  <a:schemeClr val="bg1"/>
                </a:solidFill>
                <a:latin typeface="+mn-lt"/>
                <a:ea typeface="+mn-ea"/>
                <a:cs typeface="Intel Clear"/>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defTabSz="457189">
              <a:defRPr/>
            </a:pPr>
            <a:fld id="{EE2556C5-CE8C-6547-B838-EA80C61A4AF7}" type="slidenum">
              <a:rPr lang="en-US">
                <a:solidFill>
                  <a:srgbClr val="FFFFFF"/>
                </a:solidFill>
                <a:latin typeface="Intel Clear"/>
                <a:sym typeface="Helvetica Neue"/>
              </a:rPr>
              <a:pPr defTabSz="457189">
                <a:defRPr/>
              </a:pPr>
              <a:t>30</a:t>
            </a:fld>
            <a:endParaRPr lang="en-US" sz="800" dirty="0">
              <a:solidFill>
                <a:prstClr val="white"/>
              </a:solidFill>
              <a:latin typeface="Intel Clear"/>
              <a:sym typeface="Helvetica Neue"/>
            </a:endParaRPr>
          </a:p>
        </p:txBody>
      </p:sp>
      <p:sp>
        <p:nvSpPr>
          <p:cNvPr id="3" name="Title 2">
            <a:extLst>
              <a:ext uri="{FF2B5EF4-FFF2-40B4-BE49-F238E27FC236}">
                <a16:creationId xmlns:a16="http://schemas.microsoft.com/office/drawing/2014/main" id="{DA35454E-D70B-46D2-ACFD-7137CC3FA6CB}"/>
              </a:ext>
            </a:extLst>
          </p:cNvPr>
          <p:cNvSpPr>
            <a:spLocks noGrp="1"/>
          </p:cNvSpPr>
          <p:nvPr>
            <p:ph type="title"/>
          </p:nvPr>
        </p:nvSpPr>
        <p:spPr>
          <a:xfrm>
            <a:off x="145734" y="147532"/>
            <a:ext cx="8674535" cy="646865"/>
          </a:xfrm>
        </p:spPr>
        <p:txBody>
          <a:bodyPr/>
          <a:lstStyle/>
          <a:p>
            <a:r>
              <a:rPr lang="en-GB" sz="3300" dirty="0" err="1">
                <a:solidFill>
                  <a:srgbClr val="002060"/>
                </a:solidFill>
                <a:latin typeface="Intel Clear" panose="020B0604020203020204" pitchFamily="34" charset="0"/>
                <a:ea typeface="Intel Clear" panose="020B0604020203020204" pitchFamily="34" charset="0"/>
                <a:cs typeface="Intel Clear" panose="020B0604020203020204" pitchFamily="34" charset="0"/>
              </a:rPr>
              <a:t>XGBoost</a:t>
            </a:r>
            <a:r>
              <a:rPr lang="en-GB" sz="3300" dirty="0">
                <a:solidFill>
                  <a:srgbClr val="002060"/>
                </a:solidFill>
                <a:latin typeface="Intel Clear" panose="020B0604020203020204" pitchFamily="34" charset="0"/>
                <a:ea typeface="Intel Clear" panose="020B0604020203020204" pitchFamily="34" charset="0"/>
                <a:cs typeface="Intel Clear" panose="020B0604020203020204" pitchFamily="34" charset="0"/>
              </a:rPr>
              <a:t>* fit </a:t>
            </a:r>
            <a:r>
              <a:rPr lang="en-US" sz="3300" dirty="0">
                <a:solidFill>
                  <a:srgbClr val="002060"/>
                </a:solidFill>
                <a:latin typeface="Intel Clear" panose="020B0604020203020204" pitchFamily="34" charset="0"/>
                <a:ea typeface="Intel Clear" panose="020B0604020203020204" pitchFamily="34" charset="0"/>
                <a:cs typeface="Intel Clear" panose="020B0604020203020204" pitchFamily="34" charset="0"/>
              </a:rPr>
              <a:t>CPU </a:t>
            </a:r>
            <a:r>
              <a:rPr lang="en-GB" sz="3300" dirty="0">
                <a:solidFill>
                  <a:srgbClr val="002060"/>
                </a:solidFill>
                <a:latin typeface="Intel Clear" panose="020B0604020203020204" pitchFamily="34" charset="0"/>
                <a:ea typeface="Intel Clear" panose="020B0604020203020204" pitchFamily="34" charset="0"/>
                <a:cs typeface="Intel Clear" panose="020B0604020203020204" pitchFamily="34" charset="0"/>
              </a:rPr>
              <a:t>acceleration</a:t>
            </a:r>
            <a:r>
              <a:rPr lang="ru-RU" sz="3300" dirty="0">
                <a:solidFill>
                  <a:srgbClr val="002060"/>
                </a:solidFill>
                <a:latin typeface="Intel Clear" panose="020B0604020203020204" pitchFamily="34" charset="0"/>
                <a:ea typeface="Intel Clear" panose="020B0604020203020204" pitchFamily="34" charset="0"/>
                <a:cs typeface="Intel Clear" panose="020B0604020203020204" pitchFamily="34" charset="0"/>
              </a:rPr>
              <a:t> (</a:t>
            </a:r>
            <a:r>
              <a:rPr lang="en-US" sz="3300" dirty="0">
                <a:solidFill>
                  <a:srgbClr val="002060"/>
                </a:solidFill>
                <a:latin typeface="Intel Clear" panose="020B0604020203020204" pitchFamily="34" charset="0"/>
                <a:ea typeface="Intel Clear" panose="020B0604020203020204" pitchFamily="34" charset="0"/>
                <a:cs typeface="Intel Clear" panose="020B0604020203020204" pitchFamily="34" charset="0"/>
              </a:rPr>
              <a:t>“hist” method</a:t>
            </a:r>
            <a:r>
              <a:rPr lang="ru-RU" sz="3300" dirty="0">
                <a:solidFill>
                  <a:srgbClr val="002060"/>
                </a:solidFill>
                <a:latin typeface="Intel Clear" panose="020B0604020203020204" pitchFamily="34" charset="0"/>
                <a:ea typeface="Intel Clear" panose="020B0604020203020204" pitchFamily="34" charset="0"/>
                <a:cs typeface="Intel Clear" panose="020B0604020203020204" pitchFamily="34" charset="0"/>
              </a:rPr>
              <a:t>)</a:t>
            </a:r>
            <a:endParaRPr lang="en-US" sz="3300" dirty="0"/>
          </a:p>
        </p:txBody>
      </p:sp>
      <p:graphicFrame>
        <p:nvGraphicFramePr>
          <p:cNvPr id="6" name="Chart 5">
            <a:extLst>
              <a:ext uri="{FF2B5EF4-FFF2-40B4-BE49-F238E27FC236}">
                <a16:creationId xmlns:a16="http://schemas.microsoft.com/office/drawing/2014/main" id="{2C5160CA-A41F-4381-976D-4524DCBDE2D8}"/>
              </a:ext>
            </a:extLst>
          </p:cNvPr>
          <p:cNvGraphicFramePr>
            <a:graphicFrameLocks/>
          </p:cNvGraphicFramePr>
          <p:nvPr/>
        </p:nvGraphicFramePr>
        <p:xfrm>
          <a:off x="145733" y="856457"/>
          <a:ext cx="6737667" cy="3430588"/>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a:extLst>
              <a:ext uri="{FF2B5EF4-FFF2-40B4-BE49-F238E27FC236}">
                <a16:creationId xmlns:a16="http://schemas.microsoft.com/office/drawing/2014/main" id="{2002F3B4-1368-49FB-8453-BF063DD68C77}"/>
              </a:ext>
            </a:extLst>
          </p:cNvPr>
          <p:cNvSpPr/>
          <p:nvPr/>
        </p:nvSpPr>
        <p:spPr>
          <a:xfrm>
            <a:off x="455613" y="4367877"/>
            <a:ext cx="7292340" cy="246221"/>
          </a:xfrm>
          <a:prstGeom prst="rect">
            <a:avLst/>
          </a:prstGeom>
        </p:spPr>
        <p:txBody>
          <a:bodyPr wrap="square">
            <a:spAutoFit/>
          </a:bodyPr>
          <a:lstStyle/>
          <a:p>
            <a:pPr defTabSz="457189">
              <a:buClr>
                <a:srgbClr val="061922"/>
              </a:buClr>
              <a:defRPr/>
            </a:pPr>
            <a:r>
              <a:rPr lang="en-US" sz="1000" b="1" dirty="0">
                <a:solidFill>
                  <a:prstClr val="black"/>
                </a:solidFill>
                <a:latin typeface="Arial Narrow" panose="020B0606020202030204" pitchFamily="34" charset="0"/>
                <a:sym typeface="Helvetica Neue"/>
              </a:rPr>
              <a:t>CPU configuration</a:t>
            </a:r>
            <a:r>
              <a:rPr lang="en-US" sz="1000" dirty="0">
                <a:solidFill>
                  <a:prstClr val="black"/>
                </a:solidFill>
                <a:latin typeface="Arial Narrow" panose="020B0606020202030204" pitchFamily="34" charset="0"/>
                <a:sym typeface="Helvetica Neue"/>
              </a:rPr>
              <a:t>: c5.24xlarge AWS Instance, CLX 8275 @ 3.0GHz, 2 sockets, 24 cores per socket, </a:t>
            </a:r>
            <a:r>
              <a:rPr lang="en-US" sz="1000" dirty="0" err="1">
                <a:solidFill>
                  <a:prstClr val="black"/>
                </a:solidFill>
                <a:latin typeface="Arial Narrow" panose="020B0606020202030204" pitchFamily="34" charset="0"/>
                <a:sym typeface="Helvetica Neue"/>
              </a:rPr>
              <a:t>HT:on</a:t>
            </a:r>
            <a:r>
              <a:rPr lang="en-US" sz="1000" dirty="0">
                <a:solidFill>
                  <a:prstClr val="black"/>
                </a:solidFill>
                <a:latin typeface="Arial Narrow" panose="020B0606020202030204" pitchFamily="34" charset="0"/>
                <a:sym typeface="Helvetica Neue"/>
              </a:rPr>
              <a:t>, DRAM (12 slots / 32GB / 2933 MHz)</a:t>
            </a:r>
          </a:p>
        </p:txBody>
      </p:sp>
      <p:pic>
        <p:nvPicPr>
          <p:cNvPr id="9" name="Picture 8">
            <a:extLst>
              <a:ext uri="{FF2B5EF4-FFF2-40B4-BE49-F238E27FC236}">
                <a16:creationId xmlns:a16="http://schemas.microsoft.com/office/drawing/2014/main" id="{CB4D1440-2F17-41BA-9543-30FE6254F5EA}"/>
              </a:ext>
            </a:extLst>
          </p:cNvPr>
          <p:cNvPicPr>
            <a:picLocks noChangeAspect="1"/>
          </p:cNvPicPr>
          <p:nvPr/>
        </p:nvPicPr>
        <p:blipFill>
          <a:blip r:embed="rId3"/>
          <a:stretch>
            <a:fillRect/>
          </a:stretch>
        </p:blipFill>
        <p:spPr>
          <a:xfrm>
            <a:off x="6965381" y="2228010"/>
            <a:ext cx="1776837" cy="925181"/>
          </a:xfrm>
          <a:prstGeom prst="rect">
            <a:avLst/>
          </a:prstGeom>
        </p:spPr>
      </p:pic>
      <p:sp>
        <p:nvSpPr>
          <p:cNvPr id="10" name="Rectangle 9">
            <a:extLst>
              <a:ext uri="{FF2B5EF4-FFF2-40B4-BE49-F238E27FC236}">
                <a16:creationId xmlns:a16="http://schemas.microsoft.com/office/drawing/2014/main" id="{2B41605D-7CA3-412A-8B77-FA0535B7BF2A}"/>
              </a:ext>
            </a:extLst>
          </p:cNvPr>
          <p:cNvSpPr/>
          <p:nvPr/>
        </p:nvSpPr>
        <p:spPr>
          <a:xfrm>
            <a:off x="6965381" y="1810428"/>
            <a:ext cx="1460268" cy="430887"/>
          </a:xfrm>
          <a:prstGeom prst="rect">
            <a:avLst/>
          </a:prstGeom>
        </p:spPr>
        <p:txBody>
          <a:bodyPr wrap="square">
            <a:spAutoFit/>
          </a:bodyPr>
          <a:lstStyle/>
          <a:p>
            <a:pPr defTabSz="457189">
              <a:defRPr/>
            </a:pPr>
            <a:r>
              <a:rPr lang="en-US" sz="1100" dirty="0">
                <a:solidFill>
                  <a:srgbClr val="002060"/>
                </a:solidFill>
                <a:latin typeface="Intel Clear"/>
                <a:sym typeface="Helvetica Neue"/>
              </a:rPr>
              <a:t>+ Reducing memory consumption</a:t>
            </a:r>
          </a:p>
        </p:txBody>
      </p:sp>
      <p:sp>
        <p:nvSpPr>
          <p:cNvPr id="11" name="Footer Placeholder 3">
            <a:extLst>
              <a:ext uri="{FF2B5EF4-FFF2-40B4-BE49-F238E27FC236}">
                <a16:creationId xmlns:a16="http://schemas.microsoft.com/office/drawing/2014/main" id="{B19DB704-0986-4067-8AB3-9EBB4EF4380A}"/>
              </a:ext>
            </a:extLst>
          </p:cNvPr>
          <p:cNvSpPr txBox="1">
            <a:spLocks/>
          </p:cNvSpPr>
          <p:nvPr/>
        </p:nvSpPr>
        <p:spPr>
          <a:xfrm>
            <a:off x="3226905" y="4859035"/>
            <a:ext cx="3310372" cy="159536"/>
          </a:xfrm>
          <a:prstGeom prst="rect">
            <a:avLst/>
          </a:prstGeom>
        </p:spPr>
        <p:txBody>
          <a:bodyPr vert="horz" lIns="91440" tIns="45720" rIns="91440" bIns="45720" rtlCol="0" anchor="ctr"/>
          <a:lstStyle>
            <a:defPPr>
              <a:defRPr lang="en-US"/>
            </a:defPPr>
            <a:lvl1pPr marL="0" algn="ctr" defTabSz="457200" rtl="0" eaLnBrk="1" latinLnBrk="0" hangingPunct="1">
              <a:defRPr sz="8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189">
              <a:defRPr/>
            </a:pPr>
            <a:r>
              <a:rPr lang="en-US" dirty="0">
                <a:solidFill>
                  <a:prstClr val="white"/>
                </a:solidFill>
                <a:latin typeface="Intel Clear"/>
                <a:sym typeface="Helvetica Neue"/>
              </a:rPr>
              <a:t>Intel Confidential</a:t>
            </a:r>
          </a:p>
        </p:txBody>
      </p:sp>
    </p:spTree>
    <p:extLst>
      <p:ext uri="{BB962C8B-B14F-4D97-AF65-F5344CB8AC3E}">
        <p14:creationId xmlns:p14="http://schemas.microsoft.com/office/powerpoint/2010/main" val="2039064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35A4678-C0F5-4472-8718-9992B0B8C9C0}"/>
              </a:ext>
            </a:extLst>
          </p:cNvPr>
          <p:cNvSpPr>
            <a:spLocks noGrp="1"/>
          </p:cNvSpPr>
          <p:nvPr>
            <p:ph type="sldNum" sz="quarter" idx="12"/>
          </p:nvPr>
        </p:nvSpPr>
        <p:spPr>
          <a:xfrm>
            <a:off x="6540699" y="3612479"/>
            <a:ext cx="213765" cy="205383"/>
          </a:xfrm>
          <a:prstGeom prst="rect">
            <a:avLst/>
          </a:prstGeom>
        </p:spPr>
        <p:txBody>
          <a:bodyPr vert="horz" lIns="0" tIns="0" rIns="0" bIns="0" rtlCol="0" anchor="ctr"/>
          <a:lstStyle>
            <a:defPPr>
              <a:defRPr lang="en-US"/>
            </a:defPPr>
            <a:lvl1pPr marL="0" algn="r" defTabSz="342900" rtl="0" eaLnBrk="1" latinLnBrk="0" hangingPunct="1">
              <a:defRPr sz="600" kern="1200">
                <a:solidFill>
                  <a:schemeClr val="bg1"/>
                </a:solidFill>
                <a:latin typeface="+mn-lt"/>
                <a:ea typeface="+mn-ea"/>
                <a:cs typeface="Intel Clear"/>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a:lstStyle>
          <a:p>
            <a:pPr defTabSz="457189">
              <a:defRPr/>
            </a:pPr>
            <a:fld id="{EE2556C5-CE8C-6547-B838-EA80C61A4AF7}" type="slidenum">
              <a:rPr lang="en-US">
                <a:solidFill>
                  <a:srgbClr val="FFFFFF"/>
                </a:solidFill>
                <a:latin typeface="Intel Clear"/>
                <a:sym typeface="Helvetica Neue"/>
              </a:rPr>
              <a:pPr defTabSz="457189">
                <a:defRPr/>
              </a:pPr>
              <a:t>31</a:t>
            </a:fld>
            <a:endParaRPr lang="en-US" sz="800" dirty="0">
              <a:solidFill>
                <a:prstClr val="white"/>
              </a:solidFill>
              <a:latin typeface="Intel Clear"/>
              <a:sym typeface="Helvetica Neue"/>
            </a:endParaRPr>
          </a:p>
        </p:txBody>
      </p:sp>
      <p:sp>
        <p:nvSpPr>
          <p:cNvPr id="3" name="Title 2">
            <a:extLst>
              <a:ext uri="{FF2B5EF4-FFF2-40B4-BE49-F238E27FC236}">
                <a16:creationId xmlns:a16="http://schemas.microsoft.com/office/drawing/2014/main" id="{C48BB597-88AB-4DF1-B57B-A1C11DB23076}"/>
              </a:ext>
            </a:extLst>
          </p:cNvPr>
          <p:cNvSpPr>
            <a:spLocks noGrp="1"/>
          </p:cNvSpPr>
          <p:nvPr>
            <p:ph type="title"/>
          </p:nvPr>
        </p:nvSpPr>
        <p:spPr/>
        <p:txBody>
          <a:bodyPr/>
          <a:lstStyle/>
          <a:p>
            <a:r>
              <a:rPr lang="en-US" dirty="0" err="1"/>
              <a:t>XGBoost</a:t>
            </a:r>
            <a:r>
              <a:rPr lang="en-US" dirty="0"/>
              <a:t>* CPU vs. GPU</a:t>
            </a:r>
          </a:p>
        </p:txBody>
      </p:sp>
      <p:graphicFrame>
        <p:nvGraphicFramePr>
          <p:cNvPr id="6" name="Chart 5">
            <a:extLst>
              <a:ext uri="{FF2B5EF4-FFF2-40B4-BE49-F238E27FC236}">
                <a16:creationId xmlns:a16="http://schemas.microsoft.com/office/drawing/2014/main" id="{BD27DD30-B163-4516-861D-CCC437F55372}"/>
              </a:ext>
            </a:extLst>
          </p:cNvPr>
          <p:cNvGraphicFramePr>
            <a:graphicFrameLocks/>
          </p:cNvGraphicFramePr>
          <p:nvPr/>
        </p:nvGraphicFramePr>
        <p:xfrm>
          <a:off x="960221" y="752721"/>
          <a:ext cx="7223558" cy="3074580"/>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a:extLst>
              <a:ext uri="{FF2B5EF4-FFF2-40B4-BE49-F238E27FC236}">
                <a16:creationId xmlns:a16="http://schemas.microsoft.com/office/drawing/2014/main" id="{2547F67F-54AE-4CA4-BB02-9DCE2102C406}"/>
              </a:ext>
            </a:extLst>
          </p:cNvPr>
          <p:cNvSpPr/>
          <p:nvPr/>
        </p:nvSpPr>
        <p:spPr>
          <a:xfrm>
            <a:off x="30767" y="3827301"/>
            <a:ext cx="8789501" cy="923330"/>
          </a:xfrm>
          <a:prstGeom prst="rect">
            <a:avLst/>
          </a:prstGeom>
        </p:spPr>
        <p:txBody>
          <a:bodyPr wrap="square">
            <a:spAutoFit/>
          </a:bodyPr>
          <a:lstStyle/>
          <a:p>
            <a:pPr defTabSz="609570">
              <a:defRPr/>
            </a:pPr>
            <a:r>
              <a:rPr lang="en-US" sz="900" b="1" kern="0" dirty="0">
                <a:solidFill>
                  <a:prstClr val="black"/>
                </a:solidFill>
                <a:latin typeface="Intel Clear"/>
                <a:sym typeface="Helvetica Neue"/>
              </a:rPr>
              <a:t>Details:</a:t>
            </a:r>
            <a:r>
              <a:rPr lang="en-US" sz="900" kern="0" dirty="0">
                <a:solidFill>
                  <a:prstClr val="black"/>
                </a:solidFill>
                <a:latin typeface="Intel Clear"/>
                <a:sym typeface="Helvetica Neue"/>
              </a:rPr>
              <a:t> </a:t>
            </a:r>
            <a:r>
              <a:rPr lang="en-US" sz="900" dirty="0">
                <a:solidFill>
                  <a:prstClr val="black"/>
                </a:solidFill>
                <a:latin typeface="Intel Clear"/>
                <a:sym typeface="Helvetica Neue"/>
                <a:hlinkClick r:id="rId4"/>
              </a:rPr>
              <a:t>https://medium.com/intel-analytics-software/new-optimizations-for-cpu-in-xgboost-1-1-81144ea21115</a:t>
            </a:r>
            <a:r>
              <a:rPr lang="en-US" sz="900" dirty="0">
                <a:solidFill>
                  <a:prstClr val="black"/>
                </a:solidFill>
                <a:latin typeface="Intel Clear"/>
                <a:sym typeface="Helvetica Neue"/>
              </a:rPr>
              <a:t> </a:t>
            </a:r>
            <a:br>
              <a:rPr lang="en-US" sz="900" b="1" dirty="0">
                <a:solidFill>
                  <a:prstClr val="black"/>
                </a:solidFill>
                <a:latin typeface="Intel Clear"/>
                <a:sym typeface="Helvetica Neue"/>
              </a:rPr>
            </a:br>
            <a:r>
              <a:rPr lang="en-US" sz="900" b="1" dirty="0">
                <a:solidFill>
                  <a:prstClr val="black"/>
                </a:solidFill>
                <a:latin typeface="Intel Clear"/>
                <a:sym typeface="Helvetica Neue"/>
              </a:rPr>
              <a:t>CPU: </a:t>
            </a:r>
            <a:r>
              <a:rPr lang="en-US" sz="900" dirty="0">
                <a:solidFill>
                  <a:prstClr val="black"/>
                </a:solidFill>
                <a:latin typeface="Intel Clear"/>
                <a:sym typeface="Helvetica Neue"/>
              </a:rPr>
              <a:t>c5.18xlarge AWS Instance (2 x Intel® Xeon Platinum 8124M @ 18 cores, OS: Ubuntu 20.04.2 LTS, 193 GB RAM.</a:t>
            </a:r>
          </a:p>
          <a:p>
            <a:pPr defTabSz="457189">
              <a:buClr>
                <a:srgbClr val="061922"/>
              </a:buClr>
              <a:defRPr/>
            </a:pPr>
            <a:r>
              <a:rPr lang="en-US" sz="900" b="1" dirty="0">
                <a:solidFill>
                  <a:prstClr val="black"/>
                </a:solidFill>
                <a:latin typeface="Intel Clear"/>
                <a:sym typeface="Helvetica Neue"/>
              </a:rPr>
              <a:t>GPU: </a:t>
            </a:r>
            <a:r>
              <a:rPr lang="en-US" sz="900" dirty="0">
                <a:solidFill>
                  <a:prstClr val="black"/>
                </a:solidFill>
                <a:latin typeface="Intel Clear"/>
                <a:sym typeface="Helvetica Neue"/>
              </a:rPr>
              <a:t>p3.2xlarge AWS Instance (GPU: NVIDIA Tesla V100 16GB, 8 vCPUs), OS: Ubuntu 18.04.2 LTS, 61 GB RAM.</a:t>
            </a:r>
          </a:p>
          <a:p>
            <a:pPr defTabSz="457189">
              <a:buClr>
                <a:srgbClr val="061922"/>
              </a:buClr>
              <a:defRPr/>
            </a:pPr>
            <a:r>
              <a:rPr lang="en-US" sz="900" b="1" dirty="0">
                <a:solidFill>
                  <a:prstClr val="black"/>
                </a:solidFill>
                <a:latin typeface="Intel Clear"/>
                <a:sym typeface="Helvetica Neue"/>
              </a:rPr>
              <a:t>SW: </a:t>
            </a:r>
            <a:r>
              <a:rPr lang="en-US" sz="900" dirty="0" err="1">
                <a:solidFill>
                  <a:prstClr val="black"/>
                </a:solidFill>
                <a:latin typeface="Intel Clear"/>
                <a:sym typeface="Helvetica Neue"/>
              </a:rPr>
              <a:t>XGBoost</a:t>
            </a:r>
            <a:r>
              <a:rPr lang="en-US" sz="900" dirty="0">
                <a:solidFill>
                  <a:prstClr val="black"/>
                </a:solidFill>
                <a:latin typeface="Intel Clear"/>
                <a:sym typeface="Helvetica Neue"/>
              </a:rPr>
              <a:t> 1.1:build from sources. compiler – G++ 7.4, </a:t>
            </a:r>
            <a:r>
              <a:rPr lang="en-US" sz="900" dirty="0" err="1">
                <a:solidFill>
                  <a:prstClr val="black"/>
                </a:solidFill>
                <a:latin typeface="Intel Clear"/>
                <a:sym typeface="Helvetica Neue"/>
              </a:rPr>
              <a:t>nvcc</a:t>
            </a:r>
            <a:r>
              <a:rPr lang="en-US" sz="900" dirty="0">
                <a:solidFill>
                  <a:prstClr val="black"/>
                </a:solidFill>
                <a:latin typeface="Intel Clear"/>
                <a:sym typeface="Helvetica Neue"/>
              </a:rPr>
              <a:t> 9.1. Intel DAAL: 2019.4 version, downloaded from </a:t>
            </a:r>
            <a:r>
              <a:rPr lang="en-US" sz="900" dirty="0" err="1">
                <a:solidFill>
                  <a:prstClr val="black"/>
                </a:solidFill>
                <a:latin typeface="Intel Clear"/>
                <a:sym typeface="Helvetica Neue"/>
              </a:rPr>
              <a:t>conda</a:t>
            </a:r>
            <a:r>
              <a:rPr lang="en-US" sz="900" dirty="0">
                <a:solidFill>
                  <a:prstClr val="black"/>
                </a:solidFill>
                <a:latin typeface="Intel Clear"/>
                <a:sym typeface="Helvetica Neue"/>
              </a:rPr>
              <a:t>. Python env: Python 3.6, </a:t>
            </a:r>
            <a:r>
              <a:rPr lang="en-GB" sz="900" dirty="0" err="1">
                <a:solidFill>
                  <a:prstClr val="black"/>
                </a:solidFill>
                <a:latin typeface="Intel Clear"/>
                <a:sym typeface="Helvetica Neue"/>
              </a:rPr>
              <a:t>Numpy</a:t>
            </a:r>
            <a:r>
              <a:rPr lang="en-GB" sz="900" dirty="0">
                <a:solidFill>
                  <a:prstClr val="black"/>
                </a:solidFill>
                <a:latin typeface="Intel Clear"/>
                <a:sym typeface="Helvetica Neue"/>
              </a:rPr>
              <a:t> 1.16.4, Pandas 0.25, Scikit-lean 0.21.2.</a:t>
            </a:r>
          </a:p>
          <a:p>
            <a:pPr defTabSz="457189">
              <a:buClr>
                <a:srgbClr val="061922"/>
              </a:buClr>
              <a:defRPr/>
            </a:pPr>
            <a:r>
              <a:rPr lang="en-US" sz="900" b="1" dirty="0">
                <a:solidFill>
                  <a:prstClr val="black"/>
                </a:solidFill>
                <a:latin typeface="Intel Clear"/>
                <a:sym typeface="Helvetica Neue"/>
              </a:rPr>
              <a:t>Testing Date: </a:t>
            </a:r>
            <a:r>
              <a:rPr lang="en-US" sz="900" dirty="0">
                <a:solidFill>
                  <a:prstClr val="black"/>
                </a:solidFill>
                <a:latin typeface="Intel Clear"/>
                <a:sym typeface="Helvetica Neue"/>
              </a:rPr>
              <a:t>5/18/2020</a:t>
            </a:r>
          </a:p>
        </p:txBody>
      </p:sp>
      <p:sp>
        <p:nvSpPr>
          <p:cNvPr id="11" name="Footer Placeholder 3">
            <a:extLst>
              <a:ext uri="{FF2B5EF4-FFF2-40B4-BE49-F238E27FC236}">
                <a16:creationId xmlns:a16="http://schemas.microsoft.com/office/drawing/2014/main" id="{41C08770-EE38-4D16-8EE1-8E3F4627FCAA}"/>
              </a:ext>
            </a:extLst>
          </p:cNvPr>
          <p:cNvSpPr txBox="1">
            <a:spLocks/>
          </p:cNvSpPr>
          <p:nvPr/>
        </p:nvSpPr>
        <p:spPr>
          <a:xfrm>
            <a:off x="3226905" y="4859035"/>
            <a:ext cx="3310372" cy="159536"/>
          </a:xfrm>
          <a:prstGeom prst="rect">
            <a:avLst/>
          </a:prstGeom>
        </p:spPr>
        <p:txBody>
          <a:bodyPr vert="horz" lIns="91440" tIns="45720" rIns="91440" bIns="45720" rtlCol="0" anchor="ctr"/>
          <a:lstStyle>
            <a:defPPr>
              <a:defRPr lang="en-US"/>
            </a:defPPr>
            <a:lvl1pPr marL="0" algn="ctr" defTabSz="457200" rtl="0" eaLnBrk="1" latinLnBrk="0" hangingPunct="1">
              <a:defRPr sz="8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189">
              <a:defRPr/>
            </a:pPr>
            <a:r>
              <a:rPr lang="en-US" dirty="0">
                <a:solidFill>
                  <a:prstClr val="white"/>
                </a:solidFill>
                <a:latin typeface="Intel Clear"/>
                <a:sym typeface="Helvetica Neue"/>
              </a:rPr>
              <a:t>Intel Confidential</a:t>
            </a:r>
          </a:p>
        </p:txBody>
      </p:sp>
    </p:spTree>
    <p:extLst>
      <p:ext uri="{BB962C8B-B14F-4D97-AF65-F5344CB8AC3E}">
        <p14:creationId xmlns:p14="http://schemas.microsoft.com/office/powerpoint/2010/main" val="633426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8422C4D6-08E0-45A4-8CC1-8CF7F0FD0125}"/>
              </a:ext>
            </a:extLst>
          </p:cNvPr>
          <p:cNvSpPr/>
          <p:nvPr/>
        </p:nvSpPr>
        <p:spPr>
          <a:xfrm>
            <a:off x="5267843" y="52181"/>
            <a:ext cx="3539368" cy="4397807"/>
          </a:xfrm>
          <a:prstGeom prst="rect">
            <a:avLst/>
          </a:prstGeom>
          <a:solidFill>
            <a:srgbClr val="00285A"/>
          </a:solidFill>
          <a:ln w="19050" cmpd="sng">
            <a:noFill/>
          </a:ln>
          <a:effectLst/>
        </p:spPr>
        <p:style>
          <a:lnRef idx="1">
            <a:schemeClr val="accent1"/>
          </a:lnRef>
          <a:fillRef idx="3">
            <a:schemeClr val="accent1"/>
          </a:fillRef>
          <a:effectRef idx="2">
            <a:schemeClr val="accent1"/>
          </a:effectRef>
          <a:fontRef idx="minor">
            <a:schemeClr val="lt1"/>
          </a:fontRef>
        </p:style>
        <p:txBody>
          <a:bodyPr lIns="45720" tIns="34290" rIns="45720" bIns="0" rtlCol="0" anchor="t" anchorCtr="0"/>
          <a:lstStyle/>
          <a:p>
            <a:pPr algn="ctr" defTabSz="914378">
              <a:defRPr/>
            </a:pPr>
            <a:endParaRPr lang="en-US" sz="1050">
              <a:solidFill>
                <a:prstClr val="white"/>
              </a:solidFill>
              <a:latin typeface="Intel Clear"/>
              <a:ea typeface="Intel Clear" panose="020B0604020203020204" pitchFamily="34" charset="0"/>
              <a:cs typeface="Intel Clear" panose="020B0604020203020204" pitchFamily="34" charset="0"/>
              <a:sym typeface="Helvetica Neue Medium"/>
            </a:endParaRPr>
          </a:p>
        </p:txBody>
      </p:sp>
      <p:sp>
        <p:nvSpPr>
          <p:cNvPr id="24" name="Content Placeholder 1">
            <a:extLst>
              <a:ext uri="{FF2B5EF4-FFF2-40B4-BE49-F238E27FC236}">
                <a16:creationId xmlns:a16="http://schemas.microsoft.com/office/drawing/2014/main" id="{168267BC-FCE1-4380-BAED-5A1E81F2AFFC}"/>
              </a:ext>
            </a:extLst>
          </p:cNvPr>
          <p:cNvSpPr txBox="1">
            <a:spLocks/>
          </p:cNvSpPr>
          <p:nvPr/>
        </p:nvSpPr>
        <p:spPr>
          <a:xfrm>
            <a:off x="336790" y="1209961"/>
            <a:ext cx="4330463" cy="3526919"/>
          </a:xfrm>
          <a:prstGeom prst="rect">
            <a:avLst/>
          </a:prstGeom>
        </p:spPr>
        <p:txBody>
          <a:bodyPr/>
          <a:lstStyle>
            <a:lvl1pPr marL="228600" marR="0" indent="-228600" algn="l" defTabSz="609600" latinLnBrk="0">
              <a:lnSpc>
                <a:spcPct val="100000"/>
              </a:lnSpc>
              <a:spcBef>
                <a:spcPts val="1200"/>
              </a:spcBef>
              <a:spcAft>
                <a:spcPts val="0"/>
              </a:spcAft>
              <a:buClrTx/>
              <a:buSzTx/>
              <a:buFont typeface="Wingdings" pitchFamily="2" charset="2"/>
              <a:buChar char="§"/>
              <a:tabLst/>
              <a:defRPr sz="2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1pPr>
            <a:lvl2pPr marL="431800" marR="0" indent="-203200" algn="l" defTabSz="609600" latinLnBrk="0">
              <a:lnSpc>
                <a:spcPct val="100000"/>
              </a:lnSpc>
              <a:spcBef>
                <a:spcPts val="1200"/>
              </a:spcBef>
              <a:spcAft>
                <a:spcPts val="0"/>
              </a:spcAft>
              <a:buClrTx/>
              <a:buSzTx/>
              <a:buFont typeface="Arial" panose="020B0604020202020204" pitchFamily="34" charset="0"/>
              <a:buChar char="•"/>
              <a:tabLst/>
              <a:defRPr sz="24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2pPr>
            <a:lvl3pPr marL="686594" marR="0" indent="-197644" algn="l" defTabSz="609600" latinLnBrk="0">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3pPr>
            <a:lvl4pPr marL="919957" marR="0" indent="-228600" algn="l" defTabSz="609600" latinLnBrk="0">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4pPr>
            <a:lvl5pPr marL="1148557" marR="0" indent="-228600" algn="l" defTabSz="609600" latinLnBrk="0">
              <a:lnSpc>
                <a:spcPct val="100000"/>
              </a:lnSpc>
              <a:spcBef>
                <a:spcPts val="1200"/>
              </a:spcBef>
              <a:spcAft>
                <a:spcPts val="0"/>
              </a:spcAft>
              <a:buClrTx/>
              <a:buSzTx/>
              <a:buFont typeface="Arial" panose="020B0604020202020204" pitchFamily="34" charset="0"/>
              <a:buChar char="•"/>
              <a:tabLst/>
              <a:defRPr sz="16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5pPr>
            <a:lvl6pPr marL="0" marR="0" indent="5715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6pPr>
            <a:lvl7pPr marL="0" marR="0" indent="6858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7pPr>
            <a:lvl8pPr marL="0" marR="0" indent="8001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8pPr>
            <a:lvl9pPr marL="0" marR="0" indent="9144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9pPr>
          </a:lstStyle>
          <a:p>
            <a:pPr marL="171450" indent="-171450" defTabSz="457200">
              <a:spcBef>
                <a:spcPts val="1350"/>
              </a:spcBef>
            </a:pPr>
            <a:r>
              <a:rPr lang="en-US" sz="1350" kern="0" dirty="0">
                <a:solidFill>
                  <a:srgbClr val="525252"/>
                </a:solidFill>
                <a:latin typeface="Intel Clear"/>
              </a:rPr>
              <a:t>Custom-trained </a:t>
            </a:r>
            <a:r>
              <a:rPr lang="en-US" sz="1350" kern="0" dirty="0" err="1">
                <a:solidFill>
                  <a:srgbClr val="525252"/>
                </a:solidFill>
                <a:latin typeface="Intel Clear"/>
              </a:rPr>
              <a:t>XGBoost</a:t>
            </a:r>
            <a:r>
              <a:rPr lang="en-US" sz="1350" kern="0" dirty="0">
                <a:solidFill>
                  <a:srgbClr val="525252"/>
                </a:solidFill>
                <a:latin typeface="Intel Clear"/>
              </a:rPr>
              <a:t>* and </a:t>
            </a:r>
            <a:r>
              <a:rPr lang="en-US" sz="1350" kern="0" dirty="0" err="1">
                <a:solidFill>
                  <a:srgbClr val="525252"/>
                </a:solidFill>
                <a:latin typeface="Intel Clear"/>
              </a:rPr>
              <a:t>LightGBM</a:t>
            </a:r>
            <a:r>
              <a:rPr lang="en-US" sz="1350" kern="0" dirty="0">
                <a:solidFill>
                  <a:srgbClr val="525252"/>
                </a:solidFill>
                <a:latin typeface="Intel Clear"/>
              </a:rPr>
              <a:t>* Models utilize Gradient Boosting Tree (GBT) from Daal4Py library for performance on CPUs </a:t>
            </a:r>
          </a:p>
          <a:p>
            <a:pPr marL="171450" indent="-171450" defTabSz="457200">
              <a:spcBef>
                <a:spcPts val="1350"/>
              </a:spcBef>
            </a:pPr>
            <a:r>
              <a:rPr lang="en-US" sz="1350" kern="0" dirty="0">
                <a:solidFill>
                  <a:srgbClr val="525252"/>
                </a:solidFill>
                <a:latin typeface="Intel Clear"/>
              </a:rPr>
              <a:t>No accuracy loss; 23x performance boost</a:t>
            </a:r>
            <a:r>
              <a:rPr lang="ru-RU" sz="1350" kern="0" dirty="0">
                <a:solidFill>
                  <a:srgbClr val="525252"/>
                </a:solidFill>
                <a:latin typeface="Intel Clear"/>
              </a:rPr>
              <a:t> </a:t>
            </a:r>
            <a:r>
              <a:rPr lang="en-US" sz="1350" kern="0" dirty="0">
                <a:solidFill>
                  <a:srgbClr val="525252"/>
                </a:solidFill>
                <a:latin typeface="Intel Clear"/>
              </a:rPr>
              <a:t>by simple model conversion into daal4py GBT:</a:t>
            </a:r>
          </a:p>
          <a:p>
            <a:pPr marL="171450" indent="-171450" defTabSz="457200">
              <a:spcBef>
                <a:spcPts val="1350"/>
              </a:spcBef>
            </a:pPr>
            <a:endParaRPr lang="en-US" sz="1350" kern="0" dirty="0">
              <a:solidFill>
                <a:srgbClr val="525252"/>
              </a:solidFill>
              <a:latin typeface="Intel Clear"/>
            </a:endParaRPr>
          </a:p>
          <a:p>
            <a:pPr marL="171450" indent="-171450" defTabSz="457200">
              <a:spcBef>
                <a:spcPts val="1350"/>
              </a:spcBef>
            </a:pPr>
            <a:endParaRPr lang="en-US" sz="1350" kern="0" dirty="0">
              <a:solidFill>
                <a:srgbClr val="525252"/>
              </a:solidFill>
              <a:latin typeface="Intel Clear"/>
            </a:endParaRPr>
          </a:p>
          <a:p>
            <a:pPr marL="171450" indent="-171450" defTabSz="457200">
              <a:spcBef>
                <a:spcPts val="1350"/>
              </a:spcBef>
            </a:pPr>
            <a:endParaRPr lang="en-US" sz="1350" kern="0" dirty="0">
              <a:solidFill>
                <a:srgbClr val="525252"/>
              </a:solidFill>
              <a:latin typeface="Intel Clear"/>
            </a:endParaRPr>
          </a:p>
          <a:p>
            <a:pPr marL="171450" indent="-171450" defTabSz="457200">
              <a:spcBef>
                <a:spcPts val="1350"/>
              </a:spcBef>
            </a:pPr>
            <a:r>
              <a:rPr lang="en-US" sz="1350" kern="0" dirty="0">
                <a:solidFill>
                  <a:srgbClr val="525252"/>
                </a:solidFill>
                <a:latin typeface="Intel Clear"/>
              </a:rPr>
              <a:t>Advantages of daal4py GBT model:</a:t>
            </a:r>
            <a:endParaRPr lang="en-US" sz="1050" kern="0" dirty="0">
              <a:solidFill>
                <a:srgbClr val="525252"/>
              </a:solidFill>
              <a:latin typeface="Intel Clear"/>
            </a:endParaRPr>
          </a:p>
          <a:p>
            <a:pPr marL="323850" lvl="1" indent="-152400" defTabSz="457200">
              <a:spcBef>
                <a:spcPts val="450"/>
              </a:spcBef>
            </a:pPr>
            <a:r>
              <a:rPr lang="en-US" sz="1050" kern="0" dirty="0">
                <a:solidFill>
                  <a:srgbClr val="525252"/>
                </a:solidFill>
                <a:latin typeface="Intel Clear"/>
              </a:rPr>
              <a:t>More efficient model representation in memory</a:t>
            </a:r>
          </a:p>
          <a:p>
            <a:pPr marL="323850" lvl="1" indent="-152400" defTabSz="457200">
              <a:spcBef>
                <a:spcPts val="450"/>
              </a:spcBef>
            </a:pPr>
            <a:r>
              <a:rPr lang="en-US" sz="1050" kern="0" dirty="0" err="1">
                <a:solidFill>
                  <a:srgbClr val="525252"/>
                </a:solidFill>
                <a:latin typeface="Intel Clear"/>
              </a:rPr>
              <a:t>Avx</a:t>
            </a:r>
            <a:r>
              <a:rPr lang="ru-RU" sz="1050" kern="0" dirty="0">
                <a:solidFill>
                  <a:srgbClr val="525252"/>
                </a:solidFill>
                <a:latin typeface="Intel Clear"/>
              </a:rPr>
              <a:t>51</a:t>
            </a:r>
            <a:r>
              <a:rPr lang="en-US" sz="1050" kern="0" dirty="0">
                <a:solidFill>
                  <a:srgbClr val="525252"/>
                </a:solidFill>
                <a:latin typeface="Intel Clear"/>
              </a:rPr>
              <a:t>2 instruction set usage</a:t>
            </a:r>
          </a:p>
          <a:p>
            <a:pPr marL="323850" lvl="1" indent="-152400" defTabSz="457200">
              <a:spcBef>
                <a:spcPts val="450"/>
              </a:spcBef>
            </a:pPr>
            <a:r>
              <a:rPr lang="en-US" sz="1050" kern="0" dirty="0">
                <a:solidFill>
                  <a:srgbClr val="525252"/>
                </a:solidFill>
                <a:latin typeface="Intel Clear"/>
              </a:rPr>
              <a:t>Better L1/L2 caches locality</a:t>
            </a:r>
          </a:p>
        </p:txBody>
      </p:sp>
      <p:pic>
        <p:nvPicPr>
          <p:cNvPr id="11" name="Picture 10">
            <a:extLst>
              <a:ext uri="{FF2B5EF4-FFF2-40B4-BE49-F238E27FC236}">
                <a16:creationId xmlns:a16="http://schemas.microsoft.com/office/drawing/2014/main" id="{07E40B3D-5F43-4CB7-A6D0-061D223F4EBE}"/>
              </a:ext>
            </a:extLst>
          </p:cNvPr>
          <p:cNvPicPr>
            <a:picLocks noChangeAspect="1"/>
          </p:cNvPicPr>
          <p:nvPr/>
        </p:nvPicPr>
        <p:blipFill>
          <a:blip r:embed="rId3"/>
          <a:stretch>
            <a:fillRect/>
          </a:stretch>
        </p:blipFill>
        <p:spPr>
          <a:xfrm>
            <a:off x="5363286" y="206943"/>
            <a:ext cx="3348482" cy="2006038"/>
          </a:xfrm>
          <a:prstGeom prst="rect">
            <a:avLst/>
          </a:prstGeom>
        </p:spPr>
      </p:pic>
      <p:pic>
        <p:nvPicPr>
          <p:cNvPr id="12" name="Picture 11">
            <a:extLst>
              <a:ext uri="{FF2B5EF4-FFF2-40B4-BE49-F238E27FC236}">
                <a16:creationId xmlns:a16="http://schemas.microsoft.com/office/drawing/2014/main" id="{ED5ECC56-5037-4ECB-8BF3-9AFB12FEE182}"/>
              </a:ext>
            </a:extLst>
          </p:cNvPr>
          <p:cNvPicPr>
            <a:picLocks noChangeAspect="1"/>
          </p:cNvPicPr>
          <p:nvPr/>
        </p:nvPicPr>
        <p:blipFill>
          <a:blip r:embed="rId4"/>
          <a:stretch>
            <a:fillRect/>
          </a:stretch>
        </p:blipFill>
        <p:spPr>
          <a:xfrm>
            <a:off x="5376418" y="2302633"/>
            <a:ext cx="3348482" cy="2015363"/>
          </a:xfrm>
          <a:prstGeom prst="rect">
            <a:avLst/>
          </a:prstGeom>
        </p:spPr>
      </p:pic>
      <p:sp>
        <p:nvSpPr>
          <p:cNvPr id="22" name="Speech Bubble: Oval 21">
            <a:extLst>
              <a:ext uri="{FF2B5EF4-FFF2-40B4-BE49-F238E27FC236}">
                <a16:creationId xmlns:a16="http://schemas.microsoft.com/office/drawing/2014/main" id="{771C5A5F-057C-4A33-9F3A-B7172DFAD0EF}"/>
              </a:ext>
            </a:extLst>
          </p:cNvPr>
          <p:cNvSpPr/>
          <p:nvPr/>
        </p:nvSpPr>
        <p:spPr>
          <a:xfrm>
            <a:off x="4789879" y="3393452"/>
            <a:ext cx="1742534" cy="338606"/>
          </a:xfrm>
          <a:prstGeom prst="wedgeEllipseCallout">
            <a:avLst>
              <a:gd name="adj1" fmla="val 23800"/>
              <a:gd name="adj2" fmla="val -110323"/>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a:defRPr/>
            </a:pPr>
            <a:r>
              <a:rPr lang="en-US" sz="1050" dirty="0">
                <a:solidFill>
                  <a:prstClr val="white"/>
                </a:solidFill>
                <a:latin typeface="Intel Clear"/>
                <a:sym typeface="Helvetica Neue"/>
              </a:rPr>
              <a:t>No accuracy lost!</a:t>
            </a:r>
          </a:p>
        </p:txBody>
      </p:sp>
      <p:sp>
        <p:nvSpPr>
          <p:cNvPr id="9" name="Title 33">
            <a:extLst>
              <a:ext uri="{FF2B5EF4-FFF2-40B4-BE49-F238E27FC236}">
                <a16:creationId xmlns:a16="http://schemas.microsoft.com/office/drawing/2014/main" id="{7529D98A-32D8-4DAF-9157-667C3E9C6DB8}"/>
              </a:ext>
            </a:extLst>
          </p:cNvPr>
          <p:cNvSpPr txBox="1">
            <a:spLocks/>
          </p:cNvSpPr>
          <p:nvPr/>
        </p:nvSpPr>
        <p:spPr>
          <a:xfrm>
            <a:off x="44893" y="233060"/>
            <a:ext cx="5346527" cy="714374"/>
          </a:xfrm>
          <a:prstGeom prst="rect">
            <a:avLst/>
          </a:prstGeom>
          <a:ln w="12700">
            <a:noFill/>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noAutofit/>
          </a:bodyPr>
          <a:lstStyle>
            <a:lvl1pPr marL="0" marR="0" indent="0" algn="l" defTabSz="609600" latinLnBrk="0">
              <a:lnSpc>
                <a:spcPct val="90000"/>
              </a:lnSpc>
              <a:spcBef>
                <a:spcPts val="0"/>
              </a:spcBef>
              <a:spcAft>
                <a:spcPts val="0"/>
              </a:spcAft>
              <a:buClrTx/>
              <a:buSzTx/>
              <a:buFontTx/>
              <a:buNone/>
              <a:tabLst/>
              <a:defRPr sz="3600" b="0" i="0" u="none" strike="noStrike" cap="none" spc="0" baseline="0">
                <a:solidFill>
                  <a:schemeClr val="bg2"/>
                </a:solidFill>
                <a:uFillTx/>
                <a:latin typeface="IntelOne Display Light" panose="020B0403020203020204" pitchFamily="34" charset="0"/>
                <a:ea typeface="Intel Clear Light" panose="020B0404020203020204" pitchFamily="34" charset="0"/>
                <a:cs typeface="Intel Clear Light" panose="020B0404020203020204" pitchFamily="34" charset="0"/>
                <a:sym typeface="Helvetica"/>
              </a:defRPr>
            </a:lvl1pPr>
            <a:lvl2pPr marL="0" marR="0" indent="0" algn="l" defTabSz="609600" latinLnBrk="0">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2pPr>
            <a:lvl3pPr marL="0" marR="0" indent="0" algn="l" defTabSz="609600" latinLnBrk="0">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3pPr>
            <a:lvl4pPr marL="0" marR="0" indent="0" algn="l" defTabSz="609600" latinLnBrk="0">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4pPr>
            <a:lvl5pPr marL="0" marR="0" indent="0" algn="l" defTabSz="609600" latinLnBrk="0">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5pPr>
            <a:lvl6pPr marL="0" marR="0" indent="0" algn="l" defTabSz="609600" latinLnBrk="0">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6pPr>
            <a:lvl7pPr marL="0" marR="0" indent="0" algn="l" defTabSz="609600" latinLnBrk="0">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7pPr>
            <a:lvl8pPr marL="0" marR="0" indent="0" algn="l" defTabSz="609600" latinLnBrk="0">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8pPr>
            <a:lvl9pPr marL="0" marR="0" indent="0" algn="l" defTabSz="609600" latinLnBrk="0">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9pPr>
          </a:lstStyle>
          <a:p>
            <a:pPr defTabSz="457200"/>
            <a:r>
              <a:rPr lang="en-US" sz="2625" kern="0" dirty="0" err="1">
                <a:solidFill>
                  <a:srgbClr val="525252"/>
                </a:solidFill>
              </a:rPr>
              <a:t>XGBoost</a:t>
            </a:r>
            <a:r>
              <a:rPr lang="en-US" sz="2625" kern="0" dirty="0">
                <a:solidFill>
                  <a:srgbClr val="525252"/>
                </a:solidFill>
              </a:rPr>
              <a:t>* and </a:t>
            </a:r>
            <a:r>
              <a:rPr lang="en-US" sz="2625" kern="0" dirty="0" err="1">
                <a:solidFill>
                  <a:srgbClr val="525252"/>
                </a:solidFill>
              </a:rPr>
              <a:t>LightGBM</a:t>
            </a:r>
            <a:r>
              <a:rPr lang="en-US" sz="2625" kern="0" dirty="0">
                <a:solidFill>
                  <a:srgbClr val="525252"/>
                </a:solidFill>
              </a:rPr>
              <a:t>* Prediction Acceleration with Daal4Py</a:t>
            </a:r>
          </a:p>
        </p:txBody>
      </p:sp>
      <p:sp>
        <p:nvSpPr>
          <p:cNvPr id="13" name="Rectangle 12">
            <a:extLst>
              <a:ext uri="{FF2B5EF4-FFF2-40B4-BE49-F238E27FC236}">
                <a16:creationId xmlns:a16="http://schemas.microsoft.com/office/drawing/2014/main" id="{1A8E495B-ABC7-4795-A625-AF576CADA7E4}"/>
              </a:ext>
            </a:extLst>
          </p:cNvPr>
          <p:cNvSpPr/>
          <p:nvPr/>
        </p:nvSpPr>
        <p:spPr>
          <a:xfrm>
            <a:off x="216021" y="4621438"/>
            <a:ext cx="4572000" cy="258853"/>
          </a:xfrm>
          <a:prstGeom prst="rect">
            <a:avLst/>
          </a:prstGeom>
        </p:spPr>
        <p:txBody>
          <a:bodyPr>
            <a:spAutoFit/>
          </a:bodyPr>
          <a:lstStyle/>
          <a:p>
            <a:pPr marL="102870" defTabSz="914377" hangingPunct="0">
              <a:lnSpc>
                <a:spcPct val="90000"/>
              </a:lnSpc>
              <a:spcBef>
                <a:spcPts val="1688"/>
              </a:spcBef>
              <a:spcAft>
                <a:spcPts val="75"/>
              </a:spcAft>
              <a:defRPr/>
            </a:pPr>
            <a:r>
              <a:rPr lang="en-US" sz="600" kern="0" dirty="0">
                <a:solidFill>
                  <a:srgbClr val="525252"/>
                </a:solidFill>
                <a:latin typeface="Intel Clear" panose="020B0604020203020204" pitchFamily="34" charset="0"/>
                <a:ea typeface="SimSun" panose="02010600030101010101" pitchFamily="2" charset="-122"/>
                <a:cs typeface="Times New Roman" panose="02020603050405020304" pitchFamily="18" charset="0"/>
                <a:sym typeface="Helvetica Neue"/>
              </a:rPr>
              <a:t>For more complete information about performance and benchmark results, visit </a:t>
            </a:r>
            <a:r>
              <a:rPr lang="en-US" sz="600" kern="0" dirty="0">
                <a:solidFill>
                  <a:srgbClr val="0068B5"/>
                </a:solidFill>
                <a:latin typeface="Intel Clear" panose="020B0604020203020204" pitchFamily="34" charset="0"/>
                <a:ea typeface="SimSun" panose="02010600030101010101" pitchFamily="2" charset="-122"/>
                <a:cs typeface="Times New Roman" panose="02020603050405020304" pitchFamily="18" charset="0"/>
                <a:sym typeface="Helvetica Neue"/>
                <a:hlinkClick r:id="rId5">
                  <a:extLst>
                    <a:ext uri="{A12FA001-AC4F-418D-AE19-62706E023703}">
                      <ahyp:hlinkClr xmlns:ahyp="http://schemas.microsoft.com/office/drawing/2018/hyperlinkcolor" val="tx"/>
                    </a:ext>
                  </a:extLst>
                </a:hlinkClick>
              </a:rPr>
              <a:t>www.intel.com/benchmarks</a:t>
            </a:r>
            <a:r>
              <a:rPr lang="en-US" sz="600" kern="0" dirty="0">
                <a:solidFill>
                  <a:srgbClr val="000000"/>
                </a:solidFill>
                <a:latin typeface="Intel Clear" panose="020B0604020203020204" pitchFamily="34" charset="0"/>
                <a:ea typeface="SimSun" panose="02010600030101010101" pitchFamily="2" charset="-122"/>
                <a:cs typeface="Times New Roman" panose="02020603050405020304" pitchFamily="18" charset="0"/>
                <a:sym typeface="Helvetica Neue"/>
              </a:rPr>
              <a:t>. </a:t>
            </a:r>
            <a:br>
              <a:rPr lang="en-US" sz="600" kern="0" dirty="0">
                <a:solidFill>
                  <a:srgbClr val="000000"/>
                </a:solidFill>
                <a:latin typeface="Intel Clear" panose="020B0604020203020204" pitchFamily="34" charset="0"/>
                <a:ea typeface="SimSun" panose="02010600030101010101" pitchFamily="2" charset="-122"/>
                <a:cs typeface="Times New Roman" panose="02020603050405020304" pitchFamily="18" charset="0"/>
                <a:sym typeface="Helvetica Neue"/>
              </a:rPr>
            </a:br>
            <a:r>
              <a:rPr lang="en-US" sz="600" kern="0" dirty="0">
                <a:solidFill>
                  <a:srgbClr val="525252"/>
                </a:solidFill>
                <a:latin typeface="Intel Clear" panose="020B0604020203020204" pitchFamily="34" charset="0"/>
                <a:ea typeface="SimSun" panose="02010600030101010101" pitchFamily="2" charset="-122"/>
                <a:cs typeface="Times New Roman" panose="02020603050405020304" pitchFamily="18" charset="0"/>
                <a:sym typeface="Helvetica Neue"/>
              </a:rPr>
              <a:t>See backup for configuration details.</a:t>
            </a:r>
          </a:p>
        </p:txBody>
      </p:sp>
      <p:sp>
        <p:nvSpPr>
          <p:cNvPr id="14" name="Rectangle 13">
            <a:extLst>
              <a:ext uri="{FF2B5EF4-FFF2-40B4-BE49-F238E27FC236}">
                <a16:creationId xmlns:a16="http://schemas.microsoft.com/office/drawing/2014/main" id="{E1CA9130-61EA-4E60-AE1A-9F398226906B}"/>
              </a:ext>
            </a:extLst>
          </p:cNvPr>
          <p:cNvSpPr/>
          <p:nvPr/>
        </p:nvSpPr>
        <p:spPr>
          <a:xfrm>
            <a:off x="4924943" y="4398300"/>
            <a:ext cx="342900" cy="446276"/>
          </a:xfrm>
          <a:prstGeom prst="rect">
            <a:avLst/>
          </a:prstGeom>
          <a:solidFill>
            <a:srgbClr val="00285A"/>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16" name="Rectangle 15">
            <a:extLst>
              <a:ext uri="{FF2B5EF4-FFF2-40B4-BE49-F238E27FC236}">
                <a16:creationId xmlns:a16="http://schemas.microsoft.com/office/drawing/2014/main" id="{5B3578BB-F367-4966-9B6D-BF7426B6CC64}"/>
              </a:ext>
            </a:extLst>
          </p:cNvPr>
          <p:cNvSpPr/>
          <p:nvPr/>
        </p:nvSpPr>
        <p:spPr>
          <a:xfrm>
            <a:off x="4753493" y="4143737"/>
            <a:ext cx="17145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17" name="Rectangle 16">
            <a:extLst>
              <a:ext uri="{FF2B5EF4-FFF2-40B4-BE49-F238E27FC236}">
                <a16:creationId xmlns:a16="http://schemas.microsoft.com/office/drawing/2014/main" id="{9142A5F2-0481-46BB-9DA7-1BACF25E5C24}"/>
              </a:ext>
            </a:extLst>
          </p:cNvPr>
          <p:cNvSpPr/>
          <p:nvPr/>
        </p:nvSpPr>
        <p:spPr>
          <a:xfrm>
            <a:off x="4924943" y="4016864"/>
            <a:ext cx="82296" cy="446276"/>
          </a:xfrm>
          <a:prstGeom prst="rect">
            <a:avLst/>
          </a:prstGeom>
          <a:solidFill>
            <a:srgbClr val="00285A"/>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18" name="Rectangle: Rounded Corners 17">
            <a:extLst>
              <a:ext uri="{FF2B5EF4-FFF2-40B4-BE49-F238E27FC236}">
                <a16:creationId xmlns:a16="http://schemas.microsoft.com/office/drawing/2014/main" id="{BC321C61-A19F-48BF-BD6D-1B3331A539B9}"/>
              </a:ext>
            </a:extLst>
          </p:cNvPr>
          <p:cNvSpPr/>
          <p:nvPr/>
        </p:nvSpPr>
        <p:spPr>
          <a:xfrm>
            <a:off x="336790" y="2469353"/>
            <a:ext cx="4086738" cy="1169147"/>
          </a:xfrm>
          <a:prstGeom prst="roundRect">
            <a:avLst>
              <a:gd name="adj" fmla="val 3012"/>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pPr>
            <a:endParaRPr lang="en-GB" kern="0">
              <a:solidFill>
                <a:srgbClr val="FFFFFF"/>
              </a:solidFill>
              <a:latin typeface="Intel Clear"/>
              <a:sym typeface="Helvetica Neue"/>
            </a:endParaRPr>
          </a:p>
        </p:txBody>
      </p:sp>
      <p:sp>
        <p:nvSpPr>
          <p:cNvPr id="20" name="Rectangle 19">
            <a:extLst>
              <a:ext uri="{FF2B5EF4-FFF2-40B4-BE49-F238E27FC236}">
                <a16:creationId xmlns:a16="http://schemas.microsoft.com/office/drawing/2014/main" id="{3F96FCA6-721B-4A85-9141-E8E7A11F09E3}"/>
              </a:ext>
            </a:extLst>
          </p:cNvPr>
          <p:cNvSpPr/>
          <p:nvPr/>
        </p:nvSpPr>
        <p:spPr>
          <a:xfrm>
            <a:off x="355470" y="2471472"/>
            <a:ext cx="4156412" cy="1173398"/>
          </a:xfrm>
          <a:prstGeom prst="rect">
            <a:avLst/>
          </a:prstGeom>
        </p:spPr>
        <p:txBody>
          <a:bodyPr wrap="square">
            <a:spAutoFit/>
          </a:bodyPr>
          <a:lstStyle/>
          <a:p>
            <a:pPr defTabSz="914377" hangingPunct="0"/>
            <a:r>
              <a:rPr lang="en-US" sz="825" kern="0" dirty="0">
                <a:solidFill>
                  <a:srgbClr val="007A37"/>
                </a:solidFill>
                <a:latin typeface="Intel Clear"/>
                <a:ea typeface="Calibri" panose="020F0502020204030204" pitchFamily="34" charset="0"/>
                <a:sym typeface="Helvetica Neue"/>
              </a:rPr>
              <a:t># Train common </a:t>
            </a:r>
            <a:r>
              <a:rPr lang="en-US" sz="825" kern="0" dirty="0" err="1">
                <a:solidFill>
                  <a:srgbClr val="007A37"/>
                </a:solidFill>
                <a:latin typeface="Intel Clear"/>
                <a:ea typeface="Calibri" panose="020F0502020204030204" pitchFamily="34" charset="0"/>
                <a:sym typeface="Helvetica Neue"/>
              </a:rPr>
              <a:t>XGBoost</a:t>
            </a:r>
            <a:r>
              <a:rPr lang="en-US" sz="825" kern="0" dirty="0">
                <a:solidFill>
                  <a:srgbClr val="007A37"/>
                </a:solidFill>
                <a:latin typeface="Intel Clear"/>
                <a:ea typeface="Calibri" panose="020F0502020204030204" pitchFamily="34" charset="0"/>
                <a:sym typeface="Helvetica Neue"/>
              </a:rPr>
              <a:t> model as usual</a:t>
            </a:r>
            <a:endParaRPr lang="en-US" sz="825" kern="0" dirty="0">
              <a:solidFill>
                <a:srgbClr val="000000"/>
              </a:solidFill>
              <a:latin typeface="Intel Clear"/>
              <a:ea typeface="Calibri" panose="020F0502020204030204" pitchFamily="34" charset="0"/>
              <a:sym typeface="Helvetica Neue"/>
            </a:endParaRPr>
          </a:p>
          <a:p>
            <a:pPr defTabSz="914377" hangingPunct="0">
              <a:spcAft>
                <a:spcPts val="450"/>
              </a:spcAft>
            </a:pPr>
            <a:r>
              <a:rPr lang="en-US" sz="825" kern="0" dirty="0">
                <a:solidFill>
                  <a:srgbClr val="000000"/>
                </a:solidFill>
                <a:latin typeface="Intel Clear"/>
                <a:ea typeface="Calibri" panose="020F0502020204030204" pitchFamily="34" charset="0"/>
                <a:sym typeface="Helvetica Neue"/>
              </a:rPr>
              <a:t>xgb_model = </a:t>
            </a:r>
            <a:r>
              <a:rPr lang="en-US" sz="825" kern="0" dirty="0" err="1">
                <a:solidFill>
                  <a:srgbClr val="000000"/>
                </a:solidFill>
                <a:latin typeface="Intel Clear"/>
                <a:ea typeface="Calibri" panose="020F0502020204030204" pitchFamily="34" charset="0"/>
                <a:sym typeface="Helvetica Neue"/>
              </a:rPr>
              <a:t>xgb.</a:t>
            </a:r>
            <a:r>
              <a:rPr lang="en-US" sz="825" kern="0" dirty="0" err="1">
                <a:solidFill>
                  <a:srgbClr val="0000FF"/>
                </a:solidFill>
                <a:latin typeface="Intel Clear"/>
                <a:ea typeface="Calibri" panose="020F0502020204030204" pitchFamily="34" charset="0"/>
                <a:sym typeface="Helvetica Neue"/>
              </a:rPr>
              <a:t>train</a:t>
            </a:r>
            <a:r>
              <a:rPr lang="en-US" sz="825" kern="0" dirty="0">
                <a:solidFill>
                  <a:srgbClr val="000000"/>
                </a:solidFill>
                <a:latin typeface="Intel Clear"/>
                <a:ea typeface="Calibri" panose="020F0502020204030204" pitchFamily="34" charset="0"/>
                <a:sym typeface="Helvetica Neue"/>
              </a:rPr>
              <a:t>(params, </a:t>
            </a:r>
            <a:r>
              <a:rPr lang="en-US" sz="825" kern="0" dirty="0" err="1">
                <a:solidFill>
                  <a:srgbClr val="000000"/>
                </a:solidFill>
                <a:latin typeface="Intel Clear"/>
                <a:ea typeface="Calibri" panose="020F0502020204030204" pitchFamily="34" charset="0"/>
                <a:sym typeface="Helvetica Neue"/>
              </a:rPr>
              <a:t>X_train</a:t>
            </a:r>
            <a:r>
              <a:rPr lang="en-US" sz="825" kern="0" dirty="0">
                <a:solidFill>
                  <a:srgbClr val="000000"/>
                </a:solidFill>
                <a:latin typeface="Intel Clear"/>
                <a:ea typeface="Calibri" panose="020F0502020204030204" pitchFamily="34" charset="0"/>
                <a:sym typeface="Helvetica Neue"/>
              </a:rPr>
              <a:t>)</a:t>
            </a:r>
            <a:endParaRPr lang="en-US" sz="825" kern="0" dirty="0">
              <a:solidFill>
                <a:srgbClr val="007A37"/>
              </a:solidFill>
              <a:latin typeface="Intel Clear"/>
              <a:ea typeface="Calibri" panose="020F0502020204030204" pitchFamily="34" charset="0"/>
              <a:sym typeface="Helvetica Neue"/>
            </a:endParaRPr>
          </a:p>
          <a:p>
            <a:pPr defTabSz="914377" hangingPunct="0">
              <a:spcAft>
                <a:spcPts val="450"/>
              </a:spcAft>
            </a:pPr>
            <a:r>
              <a:rPr lang="en-US" sz="825" kern="0" dirty="0">
                <a:solidFill>
                  <a:srgbClr val="007A37"/>
                </a:solidFill>
                <a:latin typeface="Intel Clear"/>
                <a:ea typeface="Calibri" panose="020F0502020204030204" pitchFamily="34" charset="0"/>
                <a:sym typeface="Helvetica Neue"/>
              </a:rPr>
              <a:t>import</a:t>
            </a:r>
            <a:r>
              <a:rPr lang="en-US" sz="825" kern="0" dirty="0">
                <a:solidFill>
                  <a:srgbClr val="000000"/>
                </a:solidFill>
                <a:latin typeface="Intel Clear"/>
                <a:ea typeface="Calibri" panose="020F0502020204030204" pitchFamily="34" charset="0"/>
                <a:sym typeface="Helvetica Neue"/>
              </a:rPr>
              <a:t> daal4py </a:t>
            </a:r>
            <a:r>
              <a:rPr lang="en-US" sz="825" kern="0" dirty="0">
                <a:solidFill>
                  <a:srgbClr val="007A37"/>
                </a:solidFill>
                <a:latin typeface="Intel Clear"/>
                <a:ea typeface="Calibri" panose="020F0502020204030204" pitchFamily="34" charset="0"/>
                <a:sym typeface="Helvetica Neue"/>
              </a:rPr>
              <a:t>as</a:t>
            </a:r>
            <a:r>
              <a:rPr lang="en-US" sz="825" kern="0" dirty="0">
                <a:solidFill>
                  <a:srgbClr val="000000"/>
                </a:solidFill>
                <a:latin typeface="Intel Clear"/>
                <a:ea typeface="Calibri" panose="020F0502020204030204" pitchFamily="34" charset="0"/>
                <a:sym typeface="Helvetica Neue"/>
              </a:rPr>
              <a:t> d4p</a:t>
            </a:r>
          </a:p>
          <a:p>
            <a:pPr defTabSz="914377" hangingPunct="0"/>
            <a:r>
              <a:rPr lang="en-US" sz="825" kern="0" dirty="0">
                <a:solidFill>
                  <a:srgbClr val="007A37"/>
                </a:solidFill>
                <a:latin typeface="Intel Clear"/>
                <a:ea typeface="Calibri" panose="020F0502020204030204" pitchFamily="34" charset="0"/>
                <a:sym typeface="Helvetica Neue"/>
              </a:rPr>
              <a:t># </a:t>
            </a:r>
            <a:r>
              <a:rPr lang="en-US" sz="825" kern="0" dirty="0" err="1">
                <a:solidFill>
                  <a:srgbClr val="007A37"/>
                </a:solidFill>
                <a:latin typeface="Intel Clear"/>
                <a:ea typeface="Calibri" panose="020F0502020204030204" pitchFamily="34" charset="0"/>
                <a:sym typeface="Helvetica Neue"/>
              </a:rPr>
              <a:t>XGBoost</a:t>
            </a:r>
            <a:r>
              <a:rPr lang="en-US" sz="825" kern="0" dirty="0">
                <a:solidFill>
                  <a:srgbClr val="007A37"/>
                </a:solidFill>
                <a:latin typeface="Intel Clear"/>
                <a:ea typeface="Calibri" panose="020F0502020204030204" pitchFamily="34" charset="0"/>
                <a:sym typeface="Helvetica Neue"/>
              </a:rPr>
              <a:t> model to DAAL model</a:t>
            </a:r>
            <a:endParaRPr lang="en-US" sz="825" kern="0" dirty="0">
              <a:solidFill>
                <a:srgbClr val="000000"/>
              </a:solidFill>
              <a:latin typeface="Intel Clear"/>
              <a:ea typeface="Calibri" panose="020F0502020204030204" pitchFamily="34" charset="0"/>
              <a:sym typeface="Helvetica Neue"/>
            </a:endParaRPr>
          </a:p>
          <a:p>
            <a:pPr defTabSz="914377" hangingPunct="0">
              <a:spcAft>
                <a:spcPts val="450"/>
              </a:spcAft>
            </a:pPr>
            <a:r>
              <a:rPr lang="en-US" sz="825" kern="0" dirty="0">
                <a:solidFill>
                  <a:srgbClr val="000000"/>
                </a:solidFill>
                <a:latin typeface="Intel Clear"/>
                <a:ea typeface="Calibri" panose="020F0502020204030204" pitchFamily="34" charset="0"/>
                <a:sym typeface="Helvetica Neue"/>
              </a:rPr>
              <a:t>daal_model = d4p.</a:t>
            </a:r>
            <a:r>
              <a:rPr lang="en-US" sz="825" kern="0" dirty="0">
                <a:solidFill>
                  <a:srgbClr val="0000FF"/>
                </a:solidFill>
                <a:latin typeface="Intel Clear"/>
                <a:ea typeface="Calibri" panose="020F0502020204030204" pitchFamily="34" charset="0"/>
                <a:sym typeface="Helvetica Neue"/>
              </a:rPr>
              <a:t>get_gbt_model_from_xgboost</a:t>
            </a:r>
            <a:r>
              <a:rPr lang="en-US" sz="825" kern="0" dirty="0">
                <a:solidFill>
                  <a:srgbClr val="000000"/>
                </a:solidFill>
                <a:latin typeface="Intel Clear"/>
                <a:ea typeface="Calibri" panose="020F0502020204030204" pitchFamily="34" charset="0"/>
                <a:sym typeface="Helvetica Neue"/>
              </a:rPr>
              <a:t>(xgb_model)</a:t>
            </a:r>
            <a:endParaRPr lang="en-US" sz="825" kern="0" dirty="0">
              <a:solidFill>
                <a:srgbClr val="007A37"/>
              </a:solidFill>
              <a:latin typeface="Intel Clear"/>
              <a:ea typeface="Calibri" panose="020F0502020204030204" pitchFamily="34" charset="0"/>
              <a:sym typeface="Helvetica Neue"/>
            </a:endParaRPr>
          </a:p>
          <a:p>
            <a:pPr defTabSz="914377" hangingPunct="0"/>
            <a:r>
              <a:rPr lang="en-US" sz="825" kern="0" dirty="0">
                <a:solidFill>
                  <a:srgbClr val="007A37"/>
                </a:solidFill>
                <a:latin typeface="Intel Clear"/>
                <a:ea typeface="Calibri" panose="020F0502020204030204" pitchFamily="34" charset="0"/>
                <a:sym typeface="Helvetica Neue"/>
              </a:rPr>
              <a:t># make fast prediction with DAAL</a:t>
            </a:r>
            <a:endParaRPr lang="en-US" sz="825" kern="0" dirty="0">
              <a:solidFill>
                <a:srgbClr val="000000"/>
              </a:solidFill>
              <a:latin typeface="Intel Clear"/>
              <a:ea typeface="Calibri" panose="020F0502020204030204" pitchFamily="34" charset="0"/>
              <a:sym typeface="Helvetica Neue"/>
            </a:endParaRPr>
          </a:p>
          <a:p>
            <a:pPr defTabSz="914377" hangingPunct="0"/>
            <a:r>
              <a:rPr lang="en-US" sz="825" kern="0" dirty="0" err="1">
                <a:solidFill>
                  <a:srgbClr val="000000"/>
                </a:solidFill>
                <a:latin typeface="Intel Clear"/>
                <a:ea typeface="Calibri" panose="020F0502020204030204" pitchFamily="34" charset="0"/>
                <a:sym typeface="Helvetica Neue"/>
              </a:rPr>
              <a:t>daal_prediction</a:t>
            </a:r>
            <a:r>
              <a:rPr lang="en-US" sz="825" kern="0" dirty="0">
                <a:solidFill>
                  <a:srgbClr val="000000"/>
                </a:solidFill>
                <a:latin typeface="Intel Clear"/>
                <a:ea typeface="Calibri" panose="020F0502020204030204" pitchFamily="34" charset="0"/>
                <a:sym typeface="Helvetica Neue"/>
              </a:rPr>
              <a:t> = d4p.</a:t>
            </a:r>
            <a:r>
              <a:rPr lang="en-US" sz="825" kern="0" dirty="0">
                <a:solidFill>
                  <a:srgbClr val="0000FF"/>
                </a:solidFill>
                <a:latin typeface="Intel Clear"/>
                <a:ea typeface="Calibri" panose="020F0502020204030204" pitchFamily="34" charset="0"/>
                <a:sym typeface="Helvetica Neue"/>
              </a:rPr>
              <a:t>gbt_classification_prediction</a:t>
            </a:r>
            <a:r>
              <a:rPr lang="en-US" sz="825" kern="0" dirty="0">
                <a:solidFill>
                  <a:srgbClr val="000000"/>
                </a:solidFill>
                <a:latin typeface="Intel Clear"/>
                <a:ea typeface="Calibri" panose="020F0502020204030204" pitchFamily="34" charset="0"/>
                <a:sym typeface="Helvetica Neue"/>
              </a:rPr>
              <a:t>(…).</a:t>
            </a:r>
            <a:r>
              <a:rPr lang="en-US" sz="825" kern="0" dirty="0">
                <a:solidFill>
                  <a:srgbClr val="0000FF"/>
                </a:solidFill>
                <a:latin typeface="Intel Clear"/>
                <a:ea typeface="Calibri" panose="020F0502020204030204" pitchFamily="34" charset="0"/>
                <a:sym typeface="Helvetica Neue"/>
              </a:rPr>
              <a:t>compute</a:t>
            </a:r>
            <a:r>
              <a:rPr lang="en-US" sz="825" kern="0" dirty="0">
                <a:solidFill>
                  <a:srgbClr val="000000"/>
                </a:solidFill>
                <a:latin typeface="Intel Clear"/>
                <a:ea typeface="Calibri" panose="020F0502020204030204" pitchFamily="34" charset="0"/>
                <a:sym typeface="Helvetica Neue"/>
              </a:rPr>
              <a:t>(</a:t>
            </a:r>
            <a:r>
              <a:rPr lang="en-US" sz="825" kern="0" dirty="0" err="1">
                <a:solidFill>
                  <a:srgbClr val="000000"/>
                </a:solidFill>
                <a:latin typeface="Intel Clear"/>
                <a:ea typeface="Calibri" panose="020F0502020204030204" pitchFamily="34" charset="0"/>
                <a:sym typeface="Helvetica Neue"/>
              </a:rPr>
              <a:t>X_test</a:t>
            </a:r>
            <a:r>
              <a:rPr lang="en-US" sz="825" kern="0" dirty="0">
                <a:solidFill>
                  <a:srgbClr val="000000"/>
                </a:solidFill>
                <a:latin typeface="Intel Clear"/>
                <a:ea typeface="Calibri" panose="020F0502020204030204" pitchFamily="34" charset="0"/>
                <a:sym typeface="Helvetica Neue"/>
              </a:rPr>
              <a:t>, </a:t>
            </a:r>
            <a:r>
              <a:rPr lang="en-US" sz="825" kern="0" dirty="0" err="1">
                <a:solidFill>
                  <a:srgbClr val="000000"/>
                </a:solidFill>
                <a:latin typeface="Intel Clear"/>
                <a:ea typeface="Calibri" panose="020F0502020204030204" pitchFamily="34" charset="0"/>
                <a:sym typeface="Helvetica Neue"/>
              </a:rPr>
              <a:t>daal_model</a:t>
            </a:r>
            <a:r>
              <a:rPr lang="en-US" sz="825" kern="0" dirty="0">
                <a:solidFill>
                  <a:srgbClr val="000000"/>
                </a:solidFill>
                <a:latin typeface="Intel Clear"/>
                <a:ea typeface="Calibri" panose="020F0502020204030204" pitchFamily="34" charset="0"/>
                <a:sym typeface="Helvetica Neue"/>
              </a:rPr>
              <a:t>)</a:t>
            </a:r>
          </a:p>
        </p:txBody>
      </p:sp>
    </p:spTree>
    <p:extLst>
      <p:ext uri="{BB962C8B-B14F-4D97-AF65-F5344CB8AC3E}">
        <p14:creationId xmlns:p14="http://schemas.microsoft.com/office/powerpoint/2010/main" val="2037778510"/>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6725A74-0E40-4BDF-9BE4-4CEC1E8071A0}"/>
              </a:ext>
            </a:extLst>
          </p:cNvPr>
          <p:cNvSpPr>
            <a:spLocks noGrp="1"/>
          </p:cNvSpPr>
          <p:nvPr>
            <p:ph type="body" sz="quarter" idx="25"/>
          </p:nvPr>
        </p:nvSpPr>
        <p:spPr/>
        <p:txBody>
          <a:bodyPr/>
          <a:lstStyle/>
          <a:p>
            <a:r>
              <a:rPr lang="en-US" dirty="0"/>
              <a:t>All Together Now:</a:t>
            </a:r>
          </a:p>
        </p:txBody>
      </p:sp>
      <p:sp>
        <p:nvSpPr>
          <p:cNvPr id="2" name="Title 1">
            <a:extLst>
              <a:ext uri="{FF2B5EF4-FFF2-40B4-BE49-F238E27FC236}">
                <a16:creationId xmlns:a16="http://schemas.microsoft.com/office/drawing/2014/main" id="{F799C743-AEAF-412A-A3DA-5BA244C95805}"/>
              </a:ext>
            </a:extLst>
          </p:cNvPr>
          <p:cNvSpPr>
            <a:spLocks noGrp="1"/>
          </p:cNvSpPr>
          <p:nvPr>
            <p:ph type="title"/>
          </p:nvPr>
        </p:nvSpPr>
        <p:spPr>
          <a:xfrm>
            <a:off x="457199" y="2688112"/>
            <a:ext cx="8229601" cy="818870"/>
          </a:xfrm>
        </p:spPr>
        <p:txBody>
          <a:bodyPr/>
          <a:lstStyle/>
          <a:p>
            <a:pPr algn="ctr"/>
            <a:r>
              <a:rPr lang="en-US" sz="2800" dirty="0"/>
              <a:t>AI Kit E2E Workload Performance</a:t>
            </a:r>
          </a:p>
        </p:txBody>
      </p:sp>
    </p:spTree>
    <p:extLst>
      <p:ext uri="{BB962C8B-B14F-4D97-AF65-F5344CB8AC3E}">
        <p14:creationId xmlns:p14="http://schemas.microsoft.com/office/powerpoint/2010/main" val="1342167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B9FEE574-DDA9-44F5-A31E-A69522BF47D3}"/>
              </a:ext>
            </a:extLst>
          </p:cNvPr>
          <p:cNvSpPr txBox="1">
            <a:spLocks/>
          </p:cNvSpPr>
          <p:nvPr/>
        </p:nvSpPr>
        <p:spPr>
          <a:xfrm>
            <a:off x="350284" y="263004"/>
            <a:ext cx="8972550" cy="59432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marL="0" marR="0" indent="0" algn="l" defTabSz="609600" eaLnBrk="1" latinLnBrk="0" hangingPunct="1">
              <a:lnSpc>
                <a:spcPct val="90000"/>
              </a:lnSpc>
              <a:spcBef>
                <a:spcPts val="0"/>
              </a:spcBef>
              <a:spcAft>
                <a:spcPts val="0"/>
              </a:spcAft>
              <a:buClrTx/>
              <a:buSzTx/>
              <a:buFontTx/>
              <a:buNone/>
              <a:tabLst/>
              <a:defRPr sz="4000" b="0" i="0" u="none" strike="noStrike" cap="none" spc="0" baseline="0">
                <a:solidFill>
                  <a:srgbClr val="525252"/>
                </a:solidFill>
                <a:uFillTx/>
                <a:latin typeface="Intel Clear" panose="020B0604020203020204" pitchFamily="34" charset="0"/>
                <a:ea typeface="Intel Clear" panose="020B0604020203020204" pitchFamily="34" charset="0"/>
                <a:cs typeface="Intel Clear" panose="020B0604020203020204" pitchFamily="34" charset="0"/>
                <a:sym typeface="Helvetica"/>
              </a:defRPr>
            </a:lvl1pPr>
            <a:lvl2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2pPr>
            <a:lvl3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3pPr>
            <a:lvl4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4pPr>
            <a:lvl5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5pPr>
            <a:lvl6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6pPr>
            <a:lvl7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7pPr>
            <a:lvl8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8pPr>
            <a:lvl9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9pPr>
          </a:lstStyle>
          <a:p>
            <a:pPr defTabSz="457200">
              <a:defRPr/>
            </a:pPr>
            <a:r>
              <a:rPr lang="en-US" sz="2100" kern="0" dirty="0"/>
              <a:t>Census E</a:t>
            </a:r>
            <a:r>
              <a:rPr lang="en-US" sz="2100" kern="0" dirty="0" err="1"/>
              <a:t>nd</a:t>
            </a:r>
            <a:r>
              <a:rPr lang="en-US" sz="2100" kern="0" dirty="0"/>
              <a:t>-to-End Workload P</a:t>
            </a:r>
            <a:r>
              <a:rPr lang="en-US" sz="2100" kern="0" dirty="0" err="1"/>
              <a:t>erformance</a:t>
            </a:r>
            <a:r>
              <a:rPr lang="en-US" sz="2100" kern="0" dirty="0"/>
              <a:t> </a:t>
            </a:r>
          </a:p>
        </p:txBody>
      </p:sp>
      <p:graphicFrame>
        <p:nvGraphicFramePr>
          <p:cNvPr id="10" name="Chart 9">
            <a:extLst>
              <a:ext uri="{FF2B5EF4-FFF2-40B4-BE49-F238E27FC236}">
                <a16:creationId xmlns:a16="http://schemas.microsoft.com/office/drawing/2014/main" id="{82FBA9CB-BFF9-4D0D-AEE2-464054DCAB58}"/>
              </a:ext>
            </a:extLst>
          </p:cNvPr>
          <p:cNvGraphicFramePr>
            <a:graphicFrameLocks/>
          </p:cNvGraphicFramePr>
          <p:nvPr/>
        </p:nvGraphicFramePr>
        <p:xfrm>
          <a:off x="-663" y="957506"/>
          <a:ext cx="2954162" cy="218900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a:extLst>
              <a:ext uri="{FF2B5EF4-FFF2-40B4-BE49-F238E27FC236}">
                <a16:creationId xmlns:a16="http://schemas.microsoft.com/office/drawing/2014/main" id="{2F5C48BC-F04D-4D71-BF4E-CF549A4D2929}"/>
              </a:ext>
            </a:extLst>
          </p:cNvPr>
          <p:cNvGraphicFramePr>
            <a:graphicFrameLocks/>
          </p:cNvGraphicFramePr>
          <p:nvPr/>
        </p:nvGraphicFramePr>
        <p:xfrm>
          <a:off x="3004637" y="1098756"/>
          <a:ext cx="5184038" cy="3583418"/>
        </p:xfrm>
        <a:graphic>
          <a:graphicData uri="http://schemas.openxmlformats.org/drawingml/2006/chart">
            <c:chart xmlns:c="http://schemas.openxmlformats.org/drawingml/2006/chart" xmlns:r="http://schemas.openxmlformats.org/officeDocument/2006/relationships" r:id="rId4"/>
          </a:graphicData>
        </a:graphic>
      </p:graphicFrame>
      <p:sp>
        <p:nvSpPr>
          <p:cNvPr id="15" name="TextBox 14">
            <a:extLst>
              <a:ext uri="{FF2B5EF4-FFF2-40B4-BE49-F238E27FC236}">
                <a16:creationId xmlns:a16="http://schemas.microsoft.com/office/drawing/2014/main" id="{28EF6F88-6849-4F05-869A-56AD2084722D}"/>
              </a:ext>
            </a:extLst>
          </p:cNvPr>
          <p:cNvSpPr txBox="1"/>
          <p:nvPr/>
        </p:nvSpPr>
        <p:spPr>
          <a:xfrm>
            <a:off x="8642923" y="4799413"/>
            <a:ext cx="501077" cy="253916"/>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algn="ctr" defTabSz="1828754" hangingPunct="0">
              <a:defRPr/>
            </a:pPr>
            <a:r>
              <a:rPr lang="en-US" sz="825" kern="0" dirty="0">
                <a:solidFill>
                  <a:srgbClr val="FFFFFF"/>
                </a:solidFill>
                <a:latin typeface="Intel Clear"/>
                <a:sym typeface="Helvetica Neue"/>
              </a:rPr>
              <a:t>Higher is better</a:t>
            </a:r>
          </a:p>
        </p:txBody>
      </p:sp>
      <p:cxnSp>
        <p:nvCxnSpPr>
          <p:cNvPr id="3" name="Straight Connector 2">
            <a:extLst>
              <a:ext uri="{FF2B5EF4-FFF2-40B4-BE49-F238E27FC236}">
                <a16:creationId xmlns:a16="http://schemas.microsoft.com/office/drawing/2014/main" id="{2A5EB55F-BB0C-4238-9E88-8B86075672C6}"/>
              </a:ext>
            </a:extLst>
          </p:cNvPr>
          <p:cNvCxnSpPr>
            <a:cxnSpLocks/>
          </p:cNvCxnSpPr>
          <p:nvPr/>
        </p:nvCxnSpPr>
        <p:spPr>
          <a:xfrm>
            <a:off x="3697468" y="4144297"/>
            <a:ext cx="4541682" cy="0"/>
          </a:xfrm>
          <a:prstGeom prst="line">
            <a:avLst/>
          </a:prstGeom>
          <a:noFill/>
          <a:ln w="12700" cap="flat">
            <a:solidFill>
              <a:srgbClr val="000000"/>
            </a:solidFill>
            <a:prstDash val="dash"/>
            <a:miter lim="400000"/>
          </a:ln>
          <a:effectLst/>
          <a:sp3d/>
        </p:spPr>
        <p:style>
          <a:lnRef idx="0">
            <a:scrgbClr r="0" g="0" b="0"/>
          </a:lnRef>
          <a:fillRef idx="0">
            <a:scrgbClr r="0" g="0" b="0"/>
          </a:fillRef>
          <a:effectRef idx="0">
            <a:scrgbClr r="0" g="0" b="0"/>
          </a:effectRef>
          <a:fontRef idx="none"/>
        </p:style>
      </p:cxnSp>
      <p:sp>
        <p:nvSpPr>
          <p:cNvPr id="5" name="TextBox 4">
            <a:extLst>
              <a:ext uri="{FF2B5EF4-FFF2-40B4-BE49-F238E27FC236}">
                <a16:creationId xmlns:a16="http://schemas.microsoft.com/office/drawing/2014/main" id="{0F376DD6-DB4E-4D04-92F1-C7ACF54C25C7}"/>
              </a:ext>
            </a:extLst>
          </p:cNvPr>
          <p:cNvSpPr txBox="1"/>
          <p:nvPr/>
        </p:nvSpPr>
        <p:spPr>
          <a:xfrm>
            <a:off x="7420141" y="3243688"/>
            <a:ext cx="840158" cy="41549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algn="ctr" defTabSz="1828754" hangingPunct="0">
              <a:defRPr/>
            </a:pPr>
            <a:r>
              <a:rPr lang="en-US" sz="1350" kern="0" dirty="0">
                <a:solidFill>
                  <a:srgbClr val="D96930"/>
                </a:solidFill>
                <a:latin typeface="Intel Clear"/>
                <a:sym typeface="Helvetica Neue"/>
              </a:rPr>
              <a:t>10x faster E2E</a:t>
            </a:r>
          </a:p>
        </p:txBody>
      </p:sp>
      <p:sp>
        <p:nvSpPr>
          <p:cNvPr id="19" name="TextBox 18">
            <a:extLst>
              <a:ext uri="{FF2B5EF4-FFF2-40B4-BE49-F238E27FC236}">
                <a16:creationId xmlns:a16="http://schemas.microsoft.com/office/drawing/2014/main" id="{868BB7E0-9E83-420D-8381-C084D16D1F7E}"/>
              </a:ext>
            </a:extLst>
          </p:cNvPr>
          <p:cNvSpPr txBox="1"/>
          <p:nvPr/>
        </p:nvSpPr>
        <p:spPr>
          <a:xfrm>
            <a:off x="114636" y="4626707"/>
            <a:ext cx="6646209" cy="301108"/>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lnSpc>
                <a:spcPct val="90000"/>
              </a:lnSpc>
              <a:spcBef>
                <a:spcPts val="1688"/>
              </a:spcBef>
              <a:defRPr/>
            </a:pPr>
            <a:r>
              <a:rPr lang="en-US" sz="600" kern="0" dirty="0">
                <a:solidFill>
                  <a:srgbClr val="0068B5"/>
                </a:solidFill>
                <a:latin typeface="Arial Narrow" panose="020B0606020202030204" pitchFamily="34" charset="0"/>
                <a:sym typeface="Helvetica Neue"/>
              </a:rPr>
              <a:t>Results have been estimated or simulated. Performance varies by use, configuration and other factors. Learn more at www.Intel.com/PerformanceIndex.See Appendix for configurations</a:t>
            </a:r>
          </a:p>
        </p:txBody>
      </p:sp>
      <p:sp>
        <p:nvSpPr>
          <p:cNvPr id="20" name="TextBox 19">
            <a:extLst>
              <a:ext uri="{FF2B5EF4-FFF2-40B4-BE49-F238E27FC236}">
                <a16:creationId xmlns:a16="http://schemas.microsoft.com/office/drawing/2014/main" id="{564C6AA8-5C65-4FA2-BA52-02014848AF52}"/>
              </a:ext>
            </a:extLst>
          </p:cNvPr>
          <p:cNvSpPr txBox="1"/>
          <p:nvPr/>
        </p:nvSpPr>
        <p:spPr>
          <a:xfrm>
            <a:off x="3465217" y="998577"/>
            <a:ext cx="5664096" cy="20774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defRPr/>
            </a:pPr>
            <a:r>
              <a:rPr lang="en-US" sz="1350" dirty="0">
                <a:solidFill>
                  <a:srgbClr val="004A86"/>
                </a:solidFill>
                <a:latin typeface="Intel Clear"/>
                <a:sym typeface="Helvetica Neue"/>
              </a:rPr>
              <a:t>Census Workload Performance Speedup with Optimizations</a:t>
            </a:r>
          </a:p>
        </p:txBody>
      </p:sp>
      <p:cxnSp>
        <p:nvCxnSpPr>
          <p:cNvPr id="30" name="Straight Arrow Connector 29">
            <a:extLst>
              <a:ext uri="{FF2B5EF4-FFF2-40B4-BE49-F238E27FC236}">
                <a16:creationId xmlns:a16="http://schemas.microsoft.com/office/drawing/2014/main" id="{5734B030-C6DD-4264-9300-F3055EFC7364}"/>
              </a:ext>
            </a:extLst>
          </p:cNvPr>
          <p:cNvCxnSpPr>
            <a:cxnSpLocks/>
          </p:cNvCxnSpPr>
          <p:nvPr/>
        </p:nvCxnSpPr>
        <p:spPr>
          <a:xfrm flipV="1">
            <a:off x="8077650" y="3690953"/>
            <a:ext cx="0" cy="453344"/>
          </a:xfrm>
          <a:prstGeom prst="straightConnector1">
            <a:avLst/>
          </a:prstGeom>
          <a:noFill/>
          <a:ln w="57150" cap="flat">
            <a:solidFill>
              <a:schemeClr val="accent4"/>
            </a:solidFill>
            <a:prstDash val="solid"/>
            <a:miter lim="400000"/>
            <a:tailEnd type="triangle"/>
          </a:ln>
          <a:effectLst/>
          <a:sp3d/>
        </p:spPr>
        <p:style>
          <a:lnRef idx="0">
            <a:scrgbClr r="0" g="0" b="0"/>
          </a:lnRef>
          <a:fillRef idx="0">
            <a:scrgbClr r="0" g="0" b="0"/>
          </a:fillRef>
          <a:effectRef idx="0">
            <a:scrgbClr r="0" g="0" b="0"/>
          </a:effectRef>
          <a:fontRef idx="none"/>
        </p:style>
      </p:cxnSp>
      <p:sp>
        <p:nvSpPr>
          <p:cNvPr id="4" name="Right Brace 3">
            <a:extLst>
              <a:ext uri="{FF2B5EF4-FFF2-40B4-BE49-F238E27FC236}">
                <a16:creationId xmlns:a16="http://schemas.microsoft.com/office/drawing/2014/main" id="{95BFC890-3530-445A-870E-B0CCF7905C77}"/>
              </a:ext>
            </a:extLst>
          </p:cNvPr>
          <p:cNvSpPr/>
          <p:nvPr/>
        </p:nvSpPr>
        <p:spPr>
          <a:xfrm rot="16200000" flipH="1">
            <a:off x="849369" y="2669000"/>
            <a:ext cx="101243" cy="888224"/>
          </a:xfrm>
          <a:prstGeom prst="rightBrace">
            <a:avLst/>
          </a:prstGeom>
          <a:noFill/>
          <a:ln w="25400" cap="flat">
            <a:solidFill>
              <a:srgbClr val="000000"/>
            </a:solidFill>
            <a:prstDash val="solid"/>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8579" tIns="34289" rIns="68579" bIns="34289" numCol="1" spcCol="38100" rtlCol="0" anchor="t">
            <a:noAutofit/>
          </a:bodyPr>
          <a:lstStyle/>
          <a:p>
            <a:pPr defTabSz="685800" latinLnBrk="1" hangingPunct="0">
              <a:defRPr/>
            </a:pPr>
            <a:endParaRPr lang="en-US" sz="1350">
              <a:solidFill>
                <a:srgbClr val="000000"/>
              </a:solidFill>
              <a:latin typeface="Intel Clear"/>
              <a:sym typeface="Helvetica Neue"/>
            </a:endParaRPr>
          </a:p>
        </p:txBody>
      </p:sp>
      <p:sp>
        <p:nvSpPr>
          <p:cNvPr id="21" name="Right Brace 20">
            <a:extLst>
              <a:ext uri="{FF2B5EF4-FFF2-40B4-BE49-F238E27FC236}">
                <a16:creationId xmlns:a16="http://schemas.microsoft.com/office/drawing/2014/main" id="{FDB59500-D450-4D89-86AB-3C1E4CCCFBF0}"/>
              </a:ext>
            </a:extLst>
          </p:cNvPr>
          <p:cNvSpPr/>
          <p:nvPr/>
        </p:nvSpPr>
        <p:spPr>
          <a:xfrm rot="16200000" flipH="1">
            <a:off x="1932356" y="2527483"/>
            <a:ext cx="107601" cy="1183160"/>
          </a:xfrm>
          <a:prstGeom prst="rightBrace">
            <a:avLst/>
          </a:prstGeom>
          <a:noFill/>
          <a:ln w="25400" cap="flat">
            <a:solidFill>
              <a:srgbClr val="000000"/>
            </a:solidFill>
            <a:prstDash val="solid"/>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68579" tIns="34289" rIns="68579" bIns="34289" numCol="1" spcCol="38100" rtlCol="0" anchor="t">
            <a:noAutofit/>
          </a:bodyPr>
          <a:lstStyle/>
          <a:p>
            <a:pPr defTabSz="685800" latinLnBrk="1" hangingPunct="0">
              <a:defRPr/>
            </a:pPr>
            <a:endParaRPr lang="en-US" sz="1350" dirty="0">
              <a:solidFill>
                <a:srgbClr val="000000"/>
              </a:solidFill>
              <a:latin typeface="Intel Clear"/>
              <a:sym typeface="Helvetica Neue"/>
            </a:endParaRPr>
          </a:p>
        </p:txBody>
      </p:sp>
      <p:sp>
        <p:nvSpPr>
          <p:cNvPr id="7" name="TextBox 6">
            <a:extLst>
              <a:ext uri="{FF2B5EF4-FFF2-40B4-BE49-F238E27FC236}">
                <a16:creationId xmlns:a16="http://schemas.microsoft.com/office/drawing/2014/main" id="{EF3C4F44-EC86-44A8-90CC-1E260EFE7E07}"/>
              </a:ext>
            </a:extLst>
          </p:cNvPr>
          <p:cNvSpPr txBox="1"/>
          <p:nvPr/>
        </p:nvSpPr>
        <p:spPr>
          <a:xfrm>
            <a:off x="303988" y="3233041"/>
            <a:ext cx="1145552" cy="242502"/>
          </a:xfrm>
          <a:prstGeom prst="rect">
            <a:avLst/>
          </a:prstGeom>
          <a:noFill/>
          <a:ln w="12700" cap="flat">
            <a:solidFill>
              <a:schemeClr val="accent1"/>
            </a:solid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algn="ctr" defTabSz="1828754" hangingPunct="0">
              <a:defRPr/>
            </a:pPr>
            <a:r>
              <a:rPr lang="en-US" sz="788" dirty="0">
                <a:solidFill>
                  <a:srgbClr val="004A86"/>
                </a:solidFill>
                <a:latin typeface="Intel Clear"/>
                <a:sym typeface="Helvetica Neue"/>
              </a:rPr>
              <a:t>Intel Distribution of </a:t>
            </a:r>
            <a:r>
              <a:rPr lang="en-US" sz="788" dirty="0" err="1">
                <a:solidFill>
                  <a:srgbClr val="004A86"/>
                </a:solidFill>
                <a:latin typeface="Intel Clear"/>
                <a:sym typeface="Helvetica Neue"/>
              </a:rPr>
              <a:t>Modin</a:t>
            </a:r>
            <a:endParaRPr lang="en-US" sz="788" dirty="0">
              <a:solidFill>
                <a:srgbClr val="004A86"/>
              </a:solidFill>
              <a:latin typeface="Intel Clear"/>
              <a:sym typeface="Helvetica Neue"/>
            </a:endParaRPr>
          </a:p>
        </p:txBody>
      </p:sp>
      <p:sp>
        <p:nvSpPr>
          <p:cNvPr id="22" name="TextBox 21">
            <a:extLst>
              <a:ext uri="{FF2B5EF4-FFF2-40B4-BE49-F238E27FC236}">
                <a16:creationId xmlns:a16="http://schemas.microsoft.com/office/drawing/2014/main" id="{7664259C-87C7-4841-8B39-5674237FD0D5}"/>
              </a:ext>
            </a:extLst>
          </p:cNvPr>
          <p:cNvSpPr txBox="1"/>
          <p:nvPr/>
        </p:nvSpPr>
        <p:spPr>
          <a:xfrm>
            <a:off x="1500015" y="3237661"/>
            <a:ext cx="1782750" cy="126958"/>
          </a:xfrm>
          <a:prstGeom prst="rect">
            <a:avLst/>
          </a:prstGeom>
          <a:noFill/>
          <a:ln w="12700" cap="flat">
            <a:solidFill>
              <a:schemeClr val="accent1"/>
            </a:solid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algn="ctr" defTabSz="1828754" hangingPunct="0">
              <a:defRPr/>
            </a:pPr>
            <a:r>
              <a:rPr lang="en-US" sz="825" dirty="0">
                <a:solidFill>
                  <a:srgbClr val="004A86"/>
                </a:solidFill>
                <a:latin typeface="Intel Clear"/>
                <a:sym typeface="Helvetica Neue"/>
              </a:rPr>
              <a:t>Intel optimizations for Scikit-Learn*</a:t>
            </a:r>
          </a:p>
        </p:txBody>
      </p:sp>
      <p:sp>
        <p:nvSpPr>
          <p:cNvPr id="11" name="TextBox 10">
            <a:extLst>
              <a:ext uri="{FF2B5EF4-FFF2-40B4-BE49-F238E27FC236}">
                <a16:creationId xmlns:a16="http://schemas.microsoft.com/office/drawing/2014/main" id="{3B18219D-8781-4955-8427-531257AE011C}"/>
              </a:ext>
            </a:extLst>
          </p:cNvPr>
          <p:cNvSpPr txBox="1"/>
          <p:nvPr/>
        </p:nvSpPr>
        <p:spPr>
          <a:xfrm>
            <a:off x="350284" y="618652"/>
            <a:ext cx="9348083" cy="16158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defRPr/>
            </a:pPr>
            <a:r>
              <a:rPr lang="en-US" sz="1050" b="1" dirty="0">
                <a:solidFill>
                  <a:srgbClr val="004A86"/>
                </a:solidFill>
                <a:latin typeface="Intel Clear Light"/>
                <a:sym typeface="Helvetica Neue"/>
              </a:rPr>
              <a:t>Combine </a:t>
            </a:r>
            <a:r>
              <a:rPr lang="en-US" sz="1050" b="1" dirty="0" err="1">
                <a:solidFill>
                  <a:srgbClr val="004A86"/>
                </a:solidFill>
                <a:latin typeface="Intel Clear Light"/>
                <a:sym typeface="Helvetica Neue"/>
              </a:rPr>
              <a:t>oneAPI</a:t>
            </a:r>
            <a:r>
              <a:rPr lang="en-US" sz="1050" b="1" dirty="0">
                <a:solidFill>
                  <a:srgbClr val="004A86"/>
                </a:solidFill>
                <a:latin typeface="Intel Clear Light"/>
                <a:sym typeface="Helvetica Neue"/>
              </a:rPr>
              <a:t> AI Analytics Toolkit optimizations such as </a:t>
            </a:r>
            <a:r>
              <a:rPr lang="en-US" sz="1050" b="1" dirty="0" err="1">
                <a:solidFill>
                  <a:srgbClr val="004A86"/>
                </a:solidFill>
                <a:latin typeface="Intel Clear Light"/>
                <a:sym typeface="Helvetica Neue"/>
              </a:rPr>
              <a:t>Modin</a:t>
            </a:r>
            <a:r>
              <a:rPr lang="en-US" sz="1050" b="1" dirty="0">
                <a:solidFill>
                  <a:srgbClr val="004A86"/>
                </a:solidFill>
                <a:latin typeface="Intel Clear Light"/>
                <a:sym typeface="Helvetica Neue"/>
              </a:rPr>
              <a:t> and </a:t>
            </a:r>
            <a:r>
              <a:rPr lang="en-US" sz="1050" b="1">
                <a:solidFill>
                  <a:srgbClr val="004A86"/>
                </a:solidFill>
                <a:latin typeface="Intel Clear Light"/>
                <a:sym typeface="Helvetica Neue"/>
              </a:rPr>
              <a:t>Intel optimizations </a:t>
            </a:r>
            <a:r>
              <a:rPr lang="en-US" sz="1050" b="1" dirty="0">
                <a:solidFill>
                  <a:srgbClr val="004A86"/>
                </a:solidFill>
                <a:latin typeface="Intel Clear Light"/>
                <a:sym typeface="Helvetica Neue"/>
              </a:rPr>
              <a:t>for Scikit-Learn* to boost your E2E performance</a:t>
            </a:r>
          </a:p>
        </p:txBody>
      </p:sp>
      <p:sp>
        <p:nvSpPr>
          <p:cNvPr id="13" name="TextBox 12">
            <a:extLst>
              <a:ext uri="{FF2B5EF4-FFF2-40B4-BE49-F238E27FC236}">
                <a16:creationId xmlns:a16="http://schemas.microsoft.com/office/drawing/2014/main" id="{CA210D6C-B60F-4E33-B33E-097CBBD5E17D}"/>
              </a:ext>
            </a:extLst>
          </p:cNvPr>
          <p:cNvSpPr txBox="1"/>
          <p:nvPr/>
        </p:nvSpPr>
        <p:spPr>
          <a:xfrm>
            <a:off x="4572000" y="2480145"/>
            <a:ext cx="1732935" cy="20774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defRPr/>
            </a:pPr>
            <a:r>
              <a:rPr lang="en-US" sz="1350" dirty="0">
                <a:solidFill>
                  <a:srgbClr val="D96930"/>
                </a:solidFill>
                <a:latin typeface="Intel Clear"/>
                <a:sym typeface="Helvetica Neue"/>
              </a:rPr>
              <a:t>Higher is better</a:t>
            </a:r>
          </a:p>
        </p:txBody>
      </p:sp>
      <p:sp>
        <p:nvSpPr>
          <p:cNvPr id="14" name="TextBox 13">
            <a:extLst>
              <a:ext uri="{FF2B5EF4-FFF2-40B4-BE49-F238E27FC236}">
                <a16:creationId xmlns:a16="http://schemas.microsoft.com/office/drawing/2014/main" id="{FFD82AF7-2F16-4DFD-A3B0-AA0921F95E1D}"/>
              </a:ext>
            </a:extLst>
          </p:cNvPr>
          <p:cNvSpPr txBox="1"/>
          <p:nvPr/>
        </p:nvSpPr>
        <p:spPr>
          <a:xfrm>
            <a:off x="221695" y="4068788"/>
            <a:ext cx="2954282" cy="50783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defTabSz="1828754" hangingPunct="0">
              <a:defRPr/>
            </a:pPr>
            <a:r>
              <a:rPr lang="en-US" sz="825" b="1" dirty="0">
                <a:solidFill>
                  <a:srgbClr val="525252"/>
                </a:solidFill>
                <a:latin typeface="Intel Clear"/>
                <a:sym typeface="Helvetica Neue"/>
              </a:rPr>
              <a:t>Workload Info:  </a:t>
            </a:r>
            <a:r>
              <a:rPr lang="en-US" sz="825" dirty="0">
                <a:solidFill>
                  <a:srgbClr val="525252"/>
                </a:solidFill>
                <a:latin typeface="Intel Clear"/>
                <a:sym typeface="Helvetica Neue"/>
              </a:rPr>
              <a:t>The Census workload uses the U.S. census data from 1970 to 2010 in order to build a ridge regression-based training model to predict the education attainment level based on income, age, gender</a:t>
            </a:r>
          </a:p>
        </p:txBody>
      </p:sp>
    </p:spTree>
    <p:extLst>
      <p:ext uri="{BB962C8B-B14F-4D97-AF65-F5344CB8AC3E}">
        <p14:creationId xmlns:p14="http://schemas.microsoft.com/office/powerpoint/2010/main" val="4035582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AA2779BA-757E-4435-BD78-C20999AE4EA6}"/>
              </a:ext>
            </a:extLst>
          </p:cNvPr>
          <p:cNvSpPr>
            <a:spLocks noGrp="1"/>
          </p:cNvSpPr>
          <p:nvPr>
            <p:ph type="title"/>
          </p:nvPr>
        </p:nvSpPr>
        <p:spPr>
          <a:xfrm>
            <a:off x="414864" y="195479"/>
            <a:ext cx="6019492" cy="500219"/>
          </a:xfrm>
        </p:spPr>
        <p:txBody>
          <a:bodyPr/>
          <a:lstStyle/>
          <a:p>
            <a:pPr rtl="0">
              <a:spcBef>
                <a:spcPts val="900"/>
              </a:spcBef>
            </a:pPr>
            <a:r>
              <a:rPr lang="en-US" dirty="0"/>
              <a:t>End-to-End Data Pipeline Acceleration</a:t>
            </a:r>
            <a:br>
              <a:rPr lang="en-US" dirty="0"/>
            </a:br>
            <a:br>
              <a:rPr lang="en-US" altLang="en-US" sz="1500" dirty="0">
                <a:latin typeface="IntelOne Display Medium" panose="020B0703020203020204" pitchFamily="34" charset="0"/>
                <a:ea typeface="TT Norms"/>
              </a:rPr>
            </a:br>
            <a:endParaRPr lang="en-US" sz="1500" dirty="0">
              <a:latin typeface="IntelOne Display Medium" panose="020B0703020203020204" pitchFamily="34" charset="0"/>
            </a:endParaRPr>
          </a:p>
        </p:txBody>
      </p:sp>
      <p:sp>
        <p:nvSpPr>
          <p:cNvPr id="417" name="Rounded Rectangle 12" hidden="1">
            <a:extLst>
              <a:ext uri="{FF2B5EF4-FFF2-40B4-BE49-F238E27FC236}">
                <a16:creationId xmlns:a16="http://schemas.microsoft.com/office/drawing/2014/main" id="{A2F39A9C-69A3-408F-87C3-B13CE3979009}"/>
              </a:ext>
            </a:extLst>
          </p:cNvPr>
          <p:cNvSpPr/>
          <p:nvPr/>
        </p:nvSpPr>
        <p:spPr>
          <a:xfrm flipH="1">
            <a:off x="6368437" y="2103914"/>
            <a:ext cx="1159457" cy="1041112"/>
          </a:xfrm>
          <a:prstGeom prst="rect">
            <a:avLst/>
          </a:prstGeom>
          <a:solidFill>
            <a:schemeClr val="bg1">
              <a:lumMod val="85000"/>
            </a:schemeClr>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0">
              <a:lnSpc>
                <a:spcPct val="90000"/>
              </a:lnSpc>
              <a:spcBef>
                <a:spcPts val="1688"/>
              </a:spcBef>
              <a:spcAft>
                <a:spcPts val="0"/>
              </a:spcAft>
              <a:buClrTx/>
              <a:buSzTx/>
              <a:buFontTx/>
              <a:buNone/>
              <a:tabLst/>
              <a:defRPr/>
            </a:pPr>
            <a:endParaRPr kumimoji="0" lang="en-US" sz="750" b="0" i="0" u="none" strike="noStrike" kern="0" cap="none" spc="0" normalizeH="0" baseline="0" noProof="0">
              <a:ln>
                <a:noFill/>
              </a:ln>
              <a:solidFill>
                <a:prstClr val="white"/>
              </a:solidFill>
              <a:effectLst/>
              <a:uLnTx/>
              <a:uFillTx/>
              <a:latin typeface="Intel Clear"/>
              <a:sym typeface="Helvetica Neue"/>
            </a:endParaRPr>
          </a:p>
        </p:txBody>
      </p:sp>
      <p:sp>
        <p:nvSpPr>
          <p:cNvPr id="418" name="TextBox 417" hidden="1">
            <a:extLst>
              <a:ext uri="{FF2B5EF4-FFF2-40B4-BE49-F238E27FC236}">
                <a16:creationId xmlns:a16="http://schemas.microsoft.com/office/drawing/2014/main" id="{BA4DE43F-4F8A-4DBF-BBAD-1466EB196094}"/>
              </a:ext>
            </a:extLst>
          </p:cNvPr>
          <p:cNvSpPr txBox="1"/>
          <p:nvPr/>
        </p:nvSpPr>
        <p:spPr>
          <a:xfrm>
            <a:off x="6402035" y="2165846"/>
            <a:ext cx="1106270" cy="104324"/>
          </a:xfrm>
          <a:prstGeom prst="rect">
            <a:avLst/>
          </a:prstGeom>
          <a:noFill/>
        </p:spPr>
        <p:txBody>
          <a:bodyPr vert="horz" wrap="square" lIns="0" tIns="0" rIns="0" bIns="0" rtlCol="0" anchor="ctr" anchorCtr="1">
            <a:spAutoFit/>
          </a:bodyPr>
          <a:lstStyle/>
          <a:p>
            <a:pPr marL="0" marR="0" lvl="0" indent="0" algn="ctr" defTabSz="914377" rtl="0" eaLnBrk="1" fontAlgn="auto" latinLnBrk="0" hangingPunct="0">
              <a:lnSpc>
                <a:spcPct val="90000"/>
              </a:lnSpc>
              <a:spcBef>
                <a:spcPts val="1688"/>
              </a:spcBef>
              <a:spcAft>
                <a:spcPts val="0"/>
              </a:spcAft>
              <a:buClrTx/>
              <a:buSzTx/>
              <a:buFontTx/>
              <a:buNone/>
              <a:tabLst/>
              <a:defRPr/>
            </a:pPr>
            <a:r>
              <a:rPr kumimoji="0" lang="en-US" sz="750" b="0" i="0" u="none" strike="noStrike" kern="0" cap="none" spc="0" normalizeH="0" baseline="0" noProof="0">
                <a:ln>
                  <a:noFill/>
                </a:ln>
                <a:solidFill>
                  <a:srgbClr val="003C71"/>
                </a:solidFill>
                <a:effectLst/>
                <a:uLnTx/>
                <a:uFillTx/>
                <a:latin typeface="Intel Clear"/>
                <a:sym typeface="Helvetica Neue"/>
              </a:rPr>
              <a:t>API-Based Programming</a:t>
            </a:r>
          </a:p>
        </p:txBody>
      </p:sp>
      <p:sp>
        <p:nvSpPr>
          <p:cNvPr id="420" name="Rounded Rectangle 33" hidden="1">
            <a:extLst>
              <a:ext uri="{FF2B5EF4-FFF2-40B4-BE49-F238E27FC236}">
                <a16:creationId xmlns:a16="http://schemas.microsoft.com/office/drawing/2014/main" id="{B6B08045-F199-488E-A0A8-9C5F888303F0}"/>
              </a:ext>
            </a:extLst>
          </p:cNvPr>
          <p:cNvSpPr/>
          <p:nvPr/>
        </p:nvSpPr>
        <p:spPr>
          <a:xfrm flipH="1">
            <a:off x="5175512" y="2103914"/>
            <a:ext cx="1159457" cy="1041112"/>
          </a:xfrm>
          <a:prstGeom prst="rect">
            <a:avLst/>
          </a:prstGeom>
          <a:solidFill>
            <a:schemeClr val="bg1">
              <a:lumMod val="85000"/>
            </a:schemeClr>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377" rtl="0" eaLnBrk="1" fontAlgn="auto" latinLnBrk="0" hangingPunct="0">
              <a:lnSpc>
                <a:spcPct val="90000"/>
              </a:lnSpc>
              <a:spcBef>
                <a:spcPts val="1688"/>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Intel Clear"/>
              <a:sym typeface="Helvetica Neue"/>
            </a:endParaRPr>
          </a:p>
        </p:txBody>
      </p:sp>
      <p:sp>
        <p:nvSpPr>
          <p:cNvPr id="421" name="TextBox 420" hidden="1">
            <a:extLst>
              <a:ext uri="{FF2B5EF4-FFF2-40B4-BE49-F238E27FC236}">
                <a16:creationId xmlns:a16="http://schemas.microsoft.com/office/drawing/2014/main" id="{3E39D941-E650-4BD9-84B2-34E212E006C4}"/>
              </a:ext>
            </a:extLst>
          </p:cNvPr>
          <p:cNvSpPr txBox="1"/>
          <p:nvPr/>
        </p:nvSpPr>
        <p:spPr>
          <a:xfrm>
            <a:off x="5209110" y="2165846"/>
            <a:ext cx="1092929" cy="104324"/>
          </a:xfrm>
          <a:prstGeom prst="rect">
            <a:avLst/>
          </a:prstGeom>
          <a:noFill/>
        </p:spPr>
        <p:txBody>
          <a:bodyPr vert="horz" wrap="square" lIns="0" tIns="0" rIns="0" bIns="0" rtlCol="0" anchor="ctr" anchorCtr="1">
            <a:spAutoFit/>
          </a:bodyPr>
          <a:lstStyle/>
          <a:p>
            <a:pPr marL="0" marR="0" lvl="0" indent="0" algn="ctr" defTabSz="914377" rtl="0" eaLnBrk="1" fontAlgn="auto" latinLnBrk="0" hangingPunct="0">
              <a:lnSpc>
                <a:spcPct val="90000"/>
              </a:lnSpc>
              <a:spcBef>
                <a:spcPts val="1688"/>
              </a:spcBef>
              <a:spcAft>
                <a:spcPts val="0"/>
              </a:spcAft>
              <a:buClrTx/>
              <a:buSzTx/>
              <a:buFontTx/>
              <a:buNone/>
              <a:tabLst/>
              <a:defRPr/>
            </a:pPr>
            <a:r>
              <a:rPr kumimoji="0" lang="en-US" sz="750" b="0" i="0" u="none" strike="noStrike" kern="0" cap="none" spc="0" normalizeH="0" baseline="0" noProof="0">
                <a:ln>
                  <a:noFill/>
                </a:ln>
                <a:solidFill>
                  <a:srgbClr val="004A86"/>
                </a:solidFill>
                <a:effectLst/>
                <a:uLnTx/>
                <a:uFillTx/>
                <a:latin typeface="Intel Clear"/>
                <a:sym typeface="Helvetica Neue"/>
              </a:rPr>
              <a:t>Direct Programming</a:t>
            </a:r>
          </a:p>
        </p:txBody>
      </p:sp>
      <p:sp>
        <p:nvSpPr>
          <p:cNvPr id="36" name="Content Placeholder 1">
            <a:extLst>
              <a:ext uri="{FF2B5EF4-FFF2-40B4-BE49-F238E27FC236}">
                <a16:creationId xmlns:a16="http://schemas.microsoft.com/office/drawing/2014/main" id="{CE4FC746-75C3-45CA-AECC-2970098F35FC}"/>
              </a:ext>
            </a:extLst>
          </p:cNvPr>
          <p:cNvSpPr txBox="1">
            <a:spLocks/>
          </p:cNvSpPr>
          <p:nvPr/>
        </p:nvSpPr>
        <p:spPr>
          <a:xfrm>
            <a:off x="288546" y="782351"/>
            <a:ext cx="7251421" cy="478102"/>
          </a:xfrm>
          <a:prstGeom prst="rect">
            <a:avLst/>
          </a:prstGeom>
        </p:spPr>
        <p:txBody>
          <a:bodyPr/>
          <a:lstStyle>
            <a:lvl1pPr marL="228600" marR="0" indent="-228600" algn="l" defTabSz="609600" latinLnBrk="0">
              <a:lnSpc>
                <a:spcPct val="100000"/>
              </a:lnSpc>
              <a:spcBef>
                <a:spcPts val="1200"/>
              </a:spcBef>
              <a:spcAft>
                <a:spcPts val="0"/>
              </a:spcAft>
              <a:buClrTx/>
              <a:buSzTx/>
              <a:buFont typeface="Wingdings" pitchFamily="2" charset="2"/>
              <a:buChar char="§"/>
              <a:tabLst/>
              <a:defRPr sz="2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1pPr>
            <a:lvl2pPr marL="431800" marR="0" indent="-203200" algn="l" defTabSz="609600" latinLnBrk="0">
              <a:lnSpc>
                <a:spcPct val="100000"/>
              </a:lnSpc>
              <a:spcBef>
                <a:spcPts val="1200"/>
              </a:spcBef>
              <a:spcAft>
                <a:spcPts val="0"/>
              </a:spcAft>
              <a:buClrTx/>
              <a:buSzTx/>
              <a:buFont typeface="Arial" panose="020B0604020202020204" pitchFamily="34" charset="0"/>
              <a:buChar char="•"/>
              <a:tabLst/>
              <a:defRPr sz="24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2pPr>
            <a:lvl3pPr marL="686594" marR="0" indent="-197644" algn="l" defTabSz="609600" latinLnBrk="0">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3pPr>
            <a:lvl4pPr marL="919957" marR="0" indent="-228600" algn="l" defTabSz="609600" latinLnBrk="0">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4pPr>
            <a:lvl5pPr marL="1148557" marR="0" indent="-228600" algn="l" defTabSz="609600" latinLnBrk="0">
              <a:lnSpc>
                <a:spcPct val="100000"/>
              </a:lnSpc>
              <a:spcBef>
                <a:spcPts val="1200"/>
              </a:spcBef>
              <a:spcAft>
                <a:spcPts val="0"/>
              </a:spcAft>
              <a:buClrTx/>
              <a:buSzTx/>
              <a:buFont typeface="Arial" panose="020B0604020202020204" pitchFamily="34" charset="0"/>
              <a:buChar char="•"/>
              <a:tabLst/>
              <a:defRPr sz="16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5pPr>
            <a:lvl6pPr marL="0" marR="0" indent="5715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6pPr>
            <a:lvl7pPr marL="0" marR="0" indent="6858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7pPr>
            <a:lvl8pPr marL="0" marR="0" indent="8001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8pPr>
            <a:lvl9pPr marL="0" marR="0" indent="9144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9pPr>
          </a:lstStyle>
          <a:p>
            <a:pPr marL="0" marR="0" lvl="0" indent="0" defTabSz="457200" rtl="0" eaLnBrk="1" fontAlgn="auto" latinLnBrk="0" hangingPunct="1">
              <a:lnSpc>
                <a:spcPct val="100000"/>
              </a:lnSpc>
              <a:spcBef>
                <a:spcPts val="1350"/>
              </a:spcBef>
              <a:spcAft>
                <a:spcPts val="0"/>
              </a:spcAft>
              <a:buClrTx/>
              <a:buSzTx/>
              <a:buFont typeface="Wingdings" pitchFamily="2" charset="2"/>
              <a:buNone/>
              <a:tabLst/>
              <a:defRPr/>
            </a:pPr>
            <a:r>
              <a:rPr kumimoji="0" lang="en-US" sz="1400" b="1" i="0" u="none" strike="noStrike" kern="0" cap="none" spc="0" normalizeH="0" baseline="0" noProof="0" dirty="0">
                <a:ln>
                  <a:noFill/>
                </a:ln>
                <a:solidFill>
                  <a:srgbClr val="525252"/>
                </a:solidFill>
                <a:effectLst/>
                <a:uLnTx/>
                <a:uFillTx/>
                <a:latin typeface="Intel Clear"/>
                <a:ea typeface="Intel Clear Light" panose="020B0404020203020204" pitchFamily="34" charset="0"/>
                <a:cs typeface="Intel Clear Light" panose="020B0404020203020204" pitchFamily="34" charset="0"/>
                <a:sym typeface="Helvetica"/>
              </a:rPr>
              <a:t>Minimal Code Changes to Original Census Workload for Intel Optimizations:</a:t>
            </a:r>
          </a:p>
          <a:p>
            <a:pPr marL="171450" marR="0" lvl="0" indent="-171450" defTabSz="457200" rtl="0" eaLnBrk="1" fontAlgn="auto" latinLnBrk="0" hangingPunct="1">
              <a:lnSpc>
                <a:spcPct val="100000"/>
              </a:lnSpc>
              <a:spcBef>
                <a:spcPts val="1350"/>
              </a:spcBef>
              <a:spcAft>
                <a:spcPts val="0"/>
              </a:spcAft>
              <a:buClrTx/>
              <a:buSzTx/>
              <a:buFont typeface="Wingdings" pitchFamily="2" charset="2"/>
              <a:buChar char="§"/>
              <a:tabLst/>
              <a:defRPr/>
            </a:pPr>
            <a:endParaRPr kumimoji="0" lang="en-US" sz="1400" b="1" i="0" u="none" strike="noStrike" kern="0" cap="none" spc="0" normalizeH="0" baseline="0" noProof="0" dirty="0">
              <a:ln>
                <a:noFill/>
              </a:ln>
              <a:solidFill>
                <a:srgbClr val="525252"/>
              </a:solidFill>
              <a:effectLst/>
              <a:uLnTx/>
              <a:uFillTx/>
              <a:latin typeface="Intel Clear"/>
              <a:ea typeface="Intel Clear Light" panose="020B0404020203020204" pitchFamily="34" charset="0"/>
              <a:cs typeface="Intel Clear Light" panose="020B0404020203020204" pitchFamily="34" charset="0"/>
              <a:sym typeface="Helvetica"/>
            </a:endParaRPr>
          </a:p>
        </p:txBody>
      </p:sp>
      <p:sp>
        <p:nvSpPr>
          <p:cNvPr id="68" name="Rectangle 67">
            <a:extLst>
              <a:ext uri="{FF2B5EF4-FFF2-40B4-BE49-F238E27FC236}">
                <a16:creationId xmlns:a16="http://schemas.microsoft.com/office/drawing/2014/main" id="{18E6F9EF-7473-484B-AF8F-0A38C2316B65}"/>
              </a:ext>
            </a:extLst>
          </p:cNvPr>
          <p:cNvSpPr/>
          <p:nvPr/>
        </p:nvSpPr>
        <p:spPr>
          <a:xfrm>
            <a:off x="217879" y="4889585"/>
            <a:ext cx="4572000" cy="258853"/>
          </a:xfrm>
          <a:prstGeom prst="rect">
            <a:avLst/>
          </a:prstGeom>
        </p:spPr>
        <p:txBody>
          <a:bodyPr>
            <a:spAutoFit/>
          </a:bodyPr>
          <a:lstStyle/>
          <a:p>
            <a:pPr marL="102870" marR="0" lvl="0" indent="0" algn="l" defTabSz="914377" rtl="0" eaLnBrk="1" fontAlgn="auto" latinLnBrk="0" hangingPunct="0">
              <a:lnSpc>
                <a:spcPct val="90000"/>
              </a:lnSpc>
              <a:spcBef>
                <a:spcPts val="1688"/>
              </a:spcBef>
              <a:spcAft>
                <a:spcPts val="75"/>
              </a:spcAft>
              <a:buClrTx/>
              <a:buSzTx/>
              <a:buFontTx/>
              <a:buNone/>
              <a:tabLst/>
              <a:defRPr/>
            </a:pPr>
            <a:r>
              <a:rPr kumimoji="0" lang="en-US" sz="600" b="0" i="0" u="none" strike="noStrike" kern="0" cap="none" spc="0" normalizeH="0" baseline="0" noProof="0">
                <a:ln>
                  <a:noFill/>
                </a:ln>
                <a:solidFill>
                  <a:srgbClr val="525252"/>
                </a:solidFill>
                <a:effectLst/>
                <a:uLnTx/>
                <a:uFillTx/>
                <a:latin typeface="Intel Clear" panose="020B0604020203020204" pitchFamily="34" charset="0"/>
                <a:ea typeface="SimSun" panose="02010600030101010101" pitchFamily="2" charset="-122"/>
                <a:cs typeface="Times New Roman" panose="02020603050405020304" pitchFamily="18" charset="0"/>
                <a:sym typeface="Helvetica Neue"/>
              </a:rPr>
              <a:t>For more complete information about performance and benchmark results, visit </a:t>
            </a:r>
            <a:r>
              <a:rPr kumimoji="0" lang="en-US" sz="600" b="0" i="0" u="none" strike="noStrike" kern="0" cap="none" spc="0" normalizeH="0" baseline="0" noProof="0">
                <a:ln>
                  <a:noFill/>
                </a:ln>
                <a:solidFill>
                  <a:srgbClr val="0068B5"/>
                </a:solidFill>
                <a:effectLst/>
                <a:uLnTx/>
                <a:uFillTx/>
                <a:latin typeface="Intel Clear" panose="020B0604020203020204" pitchFamily="34" charset="0"/>
                <a:ea typeface="SimSun" panose="02010600030101010101" pitchFamily="2" charset="-122"/>
                <a:cs typeface="Times New Roman" panose="02020603050405020304" pitchFamily="18" charset="0"/>
                <a:sym typeface="Helvetica Neue"/>
                <a:hlinkClick r:id="rId3">
                  <a:extLst>
                    <a:ext uri="{A12FA001-AC4F-418D-AE19-62706E023703}">
                      <ahyp:hlinkClr xmlns:ahyp="http://schemas.microsoft.com/office/drawing/2018/hyperlinkcolor" val="tx"/>
                    </a:ext>
                  </a:extLst>
                </a:hlinkClick>
              </a:rPr>
              <a:t>www.intel.com/benchmarks</a:t>
            </a:r>
            <a:r>
              <a:rPr kumimoji="0" lang="en-US" sz="600" b="0" i="0" u="none" strike="noStrike" kern="0" cap="none" spc="0" normalizeH="0" baseline="0" noProof="0">
                <a:ln>
                  <a:noFill/>
                </a:ln>
                <a:solidFill>
                  <a:srgbClr val="000000"/>
                </a:solidFill>
                <a:effectLst/>
                <a:uLnTx/>
                <a:uFillTx/>
                <a:latin typeface="Intel Clear" panose="020B0604020203020204" pitchFamily="34" charset="0"/>
                <a:ea typeface="SimSun" panose="02010600030101010101" pitchFamily="2" charset="-122"/>
                <a:cs typeface="Times New Roman" panose="02020603050405020304" pitchFamily="18" charset="0"/>
                <a:sym typeface="Helvetica Neue"/>
              </a:rPr>
              <a:t>. </a:t>
            </a:r>
            <a:br>
              <a:rPr kumimoji="0" lang="en-US" sz="600" b="0" i="0" u="none" strike="noStrike" kern="0" cap="none" spc="0" normalizeH="0" baseline="0" noProof="0">
                <a:ln>
                  <a:noFill/>
                </a:ln>
                <a:solidFill>
                  <a:srgbClr val="000000"/>
                </a:solidFill>
                <a:effectLst/>
                <a:uLnTx/>
                <a:uFillTx/>
                <a:latin typeface="Intel Clear" panose="020B0604020203020204" pitchFamily="34" charset="0"/>
                <a:ea typeface="SimSun" panose="02010600030101010101" pitchFamily="2" charset="-122"/>
                <a:cs typeface="Times New Roman" panose="02020603050405020304" pitchFamily="18" charset="0"/>
                <a:sym typeface="Helvetica Neue"/>
              </a:rPr>
            </a:br>
            <a:r>
              <a:rPr kumimoji="0" lang="en-US" sz="600" b="0" i="0" u="none" strike="noStrike" kern="0" cap="none" spc="0" normalizeH="0" baseline="0" noProof="0">
                <a:ln>
                  <a:noFill/>
                </a:ln>
                <a:solidFill>
                  <a:srgbClr val="525252"/>
                </a:solidFill>
                <a:effectLst/>
                <a:uLnTx/>
                <a:uFillTx/>
                <a:latin typeface="Intel Clear" panose="020B0604020203020204" pitchFamily="34" charset="0"/>
                <a:ea typeface="SimSun" panose="02010600030101010101" pitchFamily="2" charset="-122"/>
                <a:cs typeface="Times New Roman" panose="02020603050405020304" pitchFamily="18" charset="0"/>
                <a:sym typeface="Helvetica Neue"/>
              </a:rPr>
              <a:t>See backup for configuration details.</a:t>
            </a:r>
          </a:p>
        </p:txBody>
      </p:sp>
      <p:sp>
        <p:nvSpPr>
          <p:cNvPr id="17" name="Rectangle: Rounded Corners 16">
            <a:extLst>
              <a:ext uri="{FF2B5EF4-FFF2-40B4-BE49-F238E27FC236}">
                <a16:creationId xmlns:a16="http://schemas.microsoft.com/office/drawing/2014/main" id="{F3FF2E42-9012-4764-9CDF-53A0213B5AA3}"/>
              </a:ext>
            </a:extLst>
          </p:cNvPr>
          <p:cNvSpPr/>
          <p:nvPr/>
        </p:nvSpPr>
        <p:spPr>
          <a:xfrm>
            <a:off x="2300469" y="3418423"/>
            <a:ext cx="4729505" cy="942725"/>
          </a:xfrm>
          <a:prstGeom prst="roundRect">
            <a:avLst>
              <a:gd name="adj" fmla="val 3012"/>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85800" rtl="0" eaLnBrk="0" fontAlgn="base" latinLnBrk="0" hangingPunct="0">
              <a:lnSpc>
                <a:spcPct val="100000"/>
              </a:lnSpc>
              <a:spcBef>
                <a:spcPct val="30000"/>
              </a:spcBef>
              <a:spcAft>
                <a:spcPct val="0"/>
              </a:spcAft>
              <a:buClrTx/>
              <a:buSzTx/>
              <a:buFontTx/>
              <a:buNone/>
              <a:tabLst/>
              <a:defRPr/>
            </a:pP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rPr>
              <a:t>import</a:t>
            </a:r>
            <a:r>
              <a:rPr kumimoji="0" lang="en-US" altLang="en-US" sz="1200" b="1" i="0" u="none" strike="noStrike" kern="1200" cap="none" spc="0" normalizeH="0" baseline="0" noProof="0" dirty="0">
                <a:ln>
                  <a:noFill/>
                </a:ln>
                <a:solidFill>
                  <a:srgbClr val="0E84B5"/>
                </a:solidFill>
                <a:effectLst/>
                <a:uLnTx/>
                <a:uFillTx/>
                <a:latin typeface="Consolas" panose="020B0609020204030204" pitchFamily="49" charset="0"/>
              </a:rPr>
              <a:t> daal4py </a:t>
            </a: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rPr>
              <a:t>as</a:t>
            </a:r>
            <a:r>
              <a:rPr kumimoji="0" lang="en-US" altLang="en-US" sz="1200" b="1" i="0" u="none" strike="noStrike" kern="1200" cap="none" spc="0" normalizeH="0" baseline="0" noProof="0" dirty="0">
                <a:ln>
                  <a:noFill/>
                </a:ln>
                <a:solidFill>
                  <a:srgbClr val="0E84B5"/>
                </a:solidFill>
                <a:effectLst/>
                <a:uLnTx/>
                <a:uFillTx/>
                <a:latin typeface="Consolas" panose="020B0609020204030204" pitchFamily="49" charset="0"/>
              </a:rPr>
              <a:t> d4p</a:t>
            </a:r>
          </a:p>
          <a:p>
            <a:pPr marL="0" marR="0" lvl="0" indent="0" algn="l" defTabSz="685800" rtl="0" eaLnBrk="0" fontAlgn="base" latinLnBrk="0" hangingPunct="0">
              <a:lnSpc>
                <a:spcPct val="100000"/>
              </a:lnSpc>
              <a:spcBef>
                <a:spcPct val="3000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Consolas" panose="020B0609020204030204" pitchFamily="49" charset="0"/>
              </a:rPr>
              <a:t>d4p.</a:t>
            </a:r>
            <a:r>
              <a:rPr kumimoji="0" lang="en-US" altLang="en-US" sz="1200" b="0" i="0" u="none" strike="noStrike" kern="1200" cap="none" spc="0" normalizeH="0" baseline="0" noProof="0" dirty="0">
                <a:ln>
                  <a:noFill/>
                </a:ln>
                <a:solidFill>
                  <a:srgbClr val="0000FF"/>
                </a:solidFill>
                <a:effectLst/>
                <a:uLnTx/>
                <a:uFillTx/>
                <a:latin typeface="Consolas" panose="020B0609020204030204" pitchFamily="49" charset="0"/>
              </a:rPr>
              <a:t>patch_sklearn</a:t>
            </a:r>
            <a:r>
              <a:rPr kumimoji="0" lang="en-US" altLang="en-US" sz="1200" b="0" i="0" u="none" strike="noStrike" kern="1200" cap="none" spc="0" normalizeH="0" baseline="0" noProof="0" dirty="0">
                <a:ln>
                  <a:noFill/>
                </a:ln>
                <a:solidFill>
                  <a:srgbClr val="000000"/>
                </a:solidFill>
                <a:effectLst/>
                <a:uLnTx/>
                <a:uFillTx/>
                <a:latin typeface="Consolas" panose="020B0609020204030204" pitchFamily="49" charset="0"/>
              </a:rPr>
              <a:t>()</a:t>
            </a:r>
          </a:p>
          <a:p>
            <a:pPr marL="0" marR="0" lvl="0" indent="0" algn="l" defTabSz="685800" rtl="0" eaLnBrk="0" fontAlgn="base" latinLnBrk="0" hangingPunct="0">
              <a:lnSpc>
                <a:spcPct val="100000"/>
              </a:lnSpc>
              <a:spcBef>
                <a:spcPct val="30000"/>
              </a:spcBef>
              <a:spcAft>
                <a:spcPct val="0"/>
              </a:spcAft>
              <a:buClrTx/>
              <a:buSzTx/>
              <a:buFontTx/>
              <a:buNone/>
              <a:tabLst/>
              <a:defRPr/>
            </a:pP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rPr>
              <a:t>from</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rPr>
              <a:t> </a:t>
            </a:r>
            <a:r>
              <a:rPr kumimoji="0" lang="en-US" altLang="en-US" sz="1200" b="1" i="0" u="none" strike="noStrike" kern="1200" cap="none" spc="0" normalizeH="0" baseline="0" noProof="0" dirty="0" err="1">
                <a:ln>
                  <a:noFill/>
                </a:ln>
                <a:solidFill>
                  <a:srgbClr val="0E84B5"/>
                </a:solidFill>
                <a:effectLst/>
                <a:uLnTx/>
                <a:uFillTx/>
                <a:latin typeface="Consolas" panose="020B0609020204030204" pitchFamily="49" charset="0"/>
              </a:rPr>
              <a:t>sklearn.model_selection</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rPr>
              <a:t> </a:t>
            </a: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rPr>
              <a:t>import</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rPr>
              <a:t> </a:t>
            </a:r>
            <a:r>
              <a:rPr kumimoji="0" lang="en-US" altLang="en-US" sz="1200" b="0" i="0" u="none" strike="noStrike" kern="1200" cap="none" spc="0" normalizeH="0" baseline="0" noProof="0" dirty="0" err="1">
                <a:ln>
                  <a:noFill/>
                </a:ln>
                <a:solidFill>
                  <a:srgbClr val="000000"/>
                </a:solidFill>
                <a:effectLst/>
                <a:uLnTx/>
                <a:uFillTx/>
                <a:latin typeface="Consolas" panose="020B0609020204030204" pitchFamily="49" charset="0"/>
              </a:rPr>
              <a:t>train_test_split</a:t>
            </a:r>
            <a:endParaRPr kumimoji="0" lang="en-US" altLang="en-US" sz="1200" b="0" i="0" u="none" strike="noStrike" kern="1200" cap="none" spc="0" normalizeH="0" baseline="0" noProof="0" dirty="0">
              <a:ln>
                <a:noFill/>
              </a:ln>
              <a:solidFill>
                <a:srgbClr val="000000"/>
              </a:solidFill>
              <a:effectLst/>
              <a:uLnTx/>
              <a:uFillTx/>
              <a:latin typeface="Consolas" panose="020B0609020204030204" pitchFamily="49" charset="0"/>
            </a:endParaRPr>
          </a:p>
          <a:p>
            <a:pPr marL="0" marR="0" lvl="0" indent="0" algn="l" defTabSz="685800" rtl="0" eaLnBrk="0" fontAlgn="base" latinLnBrk="0" hangingPunct="0">
              <a:lnSpc>
                <a:spcPct val="100000"/>
              </a:lnSpc>
              <a:spcBef>
                <a:spcPct val="30000"/>
              </a:spcBef>
              <a:spcAft>
                <a:spcPct val="0"/>
              </a:spcAft>
              <a:buClrTx/>
              <a:buSzTx/>
              <a:buFontTx/>
              <a:buNone/>
              <a:tabLst/>
              <a:defRPr/>
            </a:pP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rPr>
              <a:t>from</a:t>
            </a:r>
            <a:r>
              <a:rPr kumimoji="0" lang="en-US" altLang="en-US" sz="1200" b="0" i="0" u="none" strike="noStrike" kern="1200" cap="none" spc="0" normalizeH="0" baseline="0" noProof="0" dirty="0">
                <a:ln>
                  <a:noFill/>
                </a:ln>
                <a:solidFill>
                  <a:srgbClr val="212529"/>
                </a:solidFill>
                <a:effectLst/>
                <a:uLnTx/>
                <a:uFillTx/>
                <a:latin typeface="Consolas" panose="020B0609020204030204" pitchFamily="49" charset="0"/>
              </a:rPr>
              <a:t> </a:t>
            </a:r>
            <a:r>
              <a:rPr kumimoji="0" lang="en-US" altLang="en-US" sz="1200" b="1" i="0" u="none" strike="noStrike" kern="1200" cap="none" spc="0" normalizeH="0" baseline="0" noProof="0" dirty="0" err="1">
                <a:ln>
                  <a:noFill/>
                </a:ln>
                <a:solidFill>
                  <a:srgbClr val="0E84B5"/>
                </a:solidFill>
                <a:effectLst/>
                <a:uLnTx/>
                <a:uFillTx/>
                <a:latin typeface="Consolas" panose="020B0609020204030204" pitchFamily="49" charset="0"/>
              </a:rPr>
              <a:t>sklearn.linear_model</a:t>
            </a:r>
            <a:r>
              <a:rPr kumimoji="0" lang="en-US" altLang="en-US" sz="1200" b="1" i="0" u="none" strike="noStrike" kern="1200" cap="none" spc="0" normalizeH="0" baseline="0" noProof="0" dirty="0">
                <a:ln>
                  <a:noFill/>
                </a:ln>
                <a:solidFill>
                  <a:srgbClr val="0E84B5"/>
                </a:solidFill>
                <a:effectLst/>
                <a:uLnTx/>
                <a:uFillTx/>
                <a:latin typeface="Consolas" panose="020B0609020204030204" pitchFamily="49" charset="0"/>
              </a:rPr>
              <a:t> </a:t>
            </a:r>
            <a:r>
              <a:rPr kumimoji="0" lang="en-US" altLang="en-US" sz="1200" b="1" i="0" u="none" strike="noStrike" kern="1200" cap="none" spc="0" normalizeH="0" baseline="0" noProof="0" dirty="0">
                <a:ln>
                  <a:noFill/>
                </a:ln>
                <a:solidFill>
                  <a:srgbClr val="007020"/>
                </a:solidFill>
                <a:effectLst/>
                <a:uLnTx/>
                <a:uFillTx/>
                <a:latin typeface="Consolas" panose="020B0609020204030204" pitchFamily="49" charset="0"/>
              </a:rPr>
              <a:t>import</a:t>
            </a:r>
            <a:r>
              <a:rPr kumimoji="0" lang="en-US" altLang="en-US" sz="1200" b="1" i="0" u="none" strike="noStrike" kern="1200" cap="none" spc="0" normalizeH="0" baseline="0" noProof="0" dirty="0">
                <a:ln>
                  <a:noFill/>
                </a:ln>
                <a:solidFill>
                  <a:srgbClr val="212529"/>
                </a:solidFill>
                <a:effectLst/>
                <a:uLnTx/>
                <a:uFillTx/>
                <a:latin typeface="Consolas" panose="020B0609020204030204" pitchFamily="49" charset="0"/>
              </a:rPr>
              <a:t> </a:t>
            </a:r>
            <a:r>
              <a:rPr kumimoji="0" lang="en-US" altLang="en-US" sz="1200" b="1" i="0" u="none" strike="noStrike" kern="1200" cap="none" spc="0" normalizeH="0" baseline="0" noProof="0" dirty="0" err="1">
                <a:ln>
                  <a:noFill/>
                </a:ln>
                <a:solidFill>
                  <a:srgbClr val="0E84B5"/>
                </a:solidFill>
                <a:effectLst/>
                <a:uLnTx/>
                <a:uFillTx/>
                <a:latin typeface="Consolas" panose="020B0609020204030204" pitchFamily="49" charset="0"/>
              </a:rPr>
              <a:t>lm</a:t>
            </a:r>
            <a:endParaRPr kumimoji="0" lang="en-US" altLang="en-US" sz="1200" b="1" i="0" u="none" strike="noStrike" kern="1200" cap="none" spc="0" normalizeH="0" baseline="0" noProof="0" dirty="0">
              <a:ln>
                <a:noFill/>
              </a:ln>
              <a:solidFill>
                <a:srgbClr val="0E84B5"/>
              </a:solidFill>
              <a:effectLst/>
              <a:uLnTx/>
              <a:uFillTx/>
              <a:latin typeface="Consolas" panose="020B0609020204030204" pitchFamily="49" charset="0"/>
            </a:endParaRPr>
          </a:p>
        </p:txBody>
      </p:sp>
      <p:sp>
        <p:nvSpPr>
          <p:cNvPr id="19" name="Rectangle: Rounded Corners 18">
            <a:extLst>
              <a:ext uri="{FF2B5EF4-FFF2-40B4-BE49-F238E27FC236}">
                <a16:creationId xmlns:a16="http://schemas.microsoft.com/office/drawing/2014/main" id="{02FDF2DB-F20E-4041-ABB2-3BFFE02782AF}"/>
              </a:ext>
            </a:extLst>
          </p:cNvPr>
          <p:cNvSpPr/>
          <p:nvPr/>
        </p:nvSpPr>
        <p:spPr>
          <a:xfrm>
            <a:off x="2300468" y="3416806"/>
            <a:ext cx="4729505" cy="478102"/>
          </a:xfrm>
          <a:prstGeom prst="roundRect">
            <a:avLst>
              <a:gd name="adj" fmla="val 3012"/>
            </a:avLst>
          </a:prstGeom>
          <a:noFill/>
          <a:ln w="28575">
            <a:solidFill>
              <a:srgbClr val="33993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500" b="0" i="0" u="none" strike="noStrike" kern="1200" cap="none" spc="0" normalizeH="0" baseline="0" noProof="0">
              <a:ln>
                <a:noFill/>
              </a:ln>
              <a:solidFill>
                <a:srgbClr val="FFFFFF"/>
              </a:solidFill>
              <a:effectLst/>
              <a:uLnTx/>
              <a:uFillTx/>
              <a:latin typeface="Intel Clear"/>
            </a:endParaRPr>
          </a:p>
        </p:txBody>
      </p:sp>
      <p:sp>
        <p:nvSpPr>
          <p:cNvPr id="21" name="Rectangle: Rounded Corners 20">
            <a:extLst>
              <a:ext uri="{FF2B5EF4-FFF2-40B4-BE49-F238E27FC236}">
                <a16:creationId xmlns:a16="http://schemas.microsoft.com/office/drawing/2014/main" id="{D8B7093D-2A5C-49A5-8F90-CD8F3D0E3BB5}"/>
              </a:ext>
            </a:extLst>
          </p:cNvPr>
          <p:cNvSpPr/>
          <p:nvPr/>
        </p:nvSpPr>
        <p:spPr>
          <a:xfrm>
            <a:off x="2503879" y="1784181"/>
            <a:ext cx="3804642" cy="543558"/>
          </a:xfrm>
          <a:prstGeom prst="roundRect">
            <a:avLst>
              <a:gd name="adj" fmla="val 3012"/>
            </a:avLst>
          </a:prstGeom>
          <a:noFill/>
          <a:ln w="127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l" defTabSz="685800" rtl="0" eaLnBrk="0" fontAlgn="base" latinLnBrk="0" hangingPunct="0">
              <a:lnSpc>
                <a:spcPct val="100000"/>
              </a:lnSpc>
              <a:spcBef>
                <a:spcPct val="30000"/>
              </a:spcBef>
              <a:spcAft>
                <a:spcPct val="0"/>
              </a:spcAft>
              <a:buClrTx/>
              <a:buSzTx/>
              <a:buFontTx/>
              <a:buNone/>
              <a:tabLst/>
              <a:defRPr/>
            </a:pPr>
            <a:r>
              <a:rPr kumimoji="0" lang="en-US" altLang="en-US" sz="1400" b="0" i="0" u="none" strike="noStrike" kern="1200" cap="none" spc="0" normalizeH="0" baseline="0" noProof="0" dirty="0">
                <a:ln>
                  <a:noFill/>
                </a:ln>
                <a:solidFill>
                  <a:srgbClr val="525252"/>
                </a:solidFill>
                <a:effectLst/>
                <a:uLnTx/>
                <a:uFillTx/>
                <a:latin typeface="Consolas" panose="020B0609020204030204" pitchFamily="49" charset="0"/>
              </a:rPr>
              <a:t># import pandas as pd</a:t>
            </a:r>
          </a:p>
          <a:p>
            <a:pPr marL="0" marR="0" lvl="0" indent="0" algn="l" defTabSz="685800" rtl="0" eaLnBrk="0" fontAlgn="base" latinLnBrk="0" hangingPunct="0">
              <a:lnSpc>
                <a:spcPct val="100000"/>
              </a:lnSpc>
              <a:spcBef>
                <a:spcPct val="30000"/>
              </a:spcBef>
              <a:spcAft>
                <a:spcPct val="0"/>
              </a:spcAft>
              <a:buClrTx/>
              <a:buSzTx/>
              <a:buFontTx/>
              <a:buNone/>
              <a:tabLst/>
              <a:defRPr/>
            </a:pPr>
            <a:r>
              <a:rPr kumimoji="0" lang="en-US" altLang="en-US" sz="1400" b="1" i="0" u="none" strike="noStrike" kern="1200" cap="none" spc="0" normalizeH="0" baseline="0" noProof="0" dirty="0">
                <a:ln>
                  <a:noFill/>
                </a:ln>
                <a:solidFill>
                  <a:srgbClr val="007020"/>
                </a:solidFill>
                <a:effectLst/>
                <a:uLnTx/>
                <a:uFillTx/>
                <a:latin typeface="Consolas" panose="020B0609020204030204" pitchFamily="49" charset="0"/>
              </a:rPr>
              <a:t>import</a:t>
            </a:r>
            <a:r>
              <a:rPr kumimoji="0" lang="en-US" altLang="en-US" sz="1400" b="1" i="0" u="none" strike="noStrike" kern="1200" cap="none" spc="0" normalizeH="0" baseline="0" noProof="0" dirty="0">
                <a:ln>
                  <a:noFill/>
                </a:ln>
                <a:solidFill>
                  <a:srgbClr val="0E84B5"/>
                </a:solidFill>
                <a:effectLst/>
                <a:uLnTx/>
                <a:uFillTx/>
                <a:latin typeface="Consolas" panose="020B0609020204030204" pitchFamily="49" charset="0"/>
              </a:rPr>
              <a:t> </a:t>
            </a:r>
            <a:r>
              <a:rPr kumimoji="0" lang="en-US" altLang="en-US" sz="1400" b="1" i="0" u="none" strike="noStrike" kern="1200" cap="none" spc="0" normalizeH="0" baseline="0" noProof="0" dirty="0" err="1">
                <a:ln>
                  <a:noFill/>
                </a:ln>
                <a:solidFill>
                  <a:srgbClr val="0E84B5"/>
                </a:solidFill>
                <a:effectLst/>
                <a:uLnTx/>
                <a:uFillTx/>
                <a:latin typeface="Consolas" panose="020B0609020204030204" pitchFamily="49" charset="0"/>
              </a:rPr>
              <a:t>modin.pandas</a:t>
            </a:r>
            <a:r>
              <a:rPr kumimoji="0" lang="en-US" altLang="en-US" sz="1400" b="1" i="0" u="none" strike="noStrike" kern="1200" cap="none" spc="0" normalizeH="0" baseline="0" noProof="0" dirty="0">
                <a:ln>
                  <a:noFill/>
                </a:ln>
                <a:solidFill>
                  <a:srgbClr val="0E84B5"/>
                </a:solidFill>
                <a:effectLst/>
                <a:uLnTx/>
                <a:uFillTx/>
                <a:latin typeface="Consolas" panose="020B0609020204030204" pitchFamily="49" charset="0"/>
              </a:rPr>
              <a:t> </a:t>
            </a:r>
            <a:r>
              <a:rPr kumimoji="0" lang="en-US" altLang="en-US" sz="1400" b="1" i="0" u="none" strike="noStrike" kern="1200" cap="none" spc="0" normalizeH="0" baseline="0" noProof="0" dirty="0">
                <a:ln>
                  <a:noFill/>
                </a:ln>
                <a:solidFill>
                  <a:srgbClr val="007020"/>
                </a:solidFill>
                <a:effectLst/>
                <a:uLnTx/>
                <a:uFillTx/>
                <a:latin typeface="Consolas" panose="020B0609020204030204" pitchFamily="49" charset="0"/>
              </a:rPr>
              <a:t>as</a:t>
            </a:r>
            <a:r>
              <a:rPr kumimoji="0" lang="en-US" altLang="en-US" sz="1400" b="1" i="0" u="none" strike="noStrike" kern="1200" cap="none" spc="0" normalizeH="0" baseline="0" noProof="0" dirty="0">
                <a:ln>
                  <a:noFill/>
                </a:ln>
                <a:solidFill>
                  <a:srgbClr val="0E84B5"/>
                </a:solidFill>
                <a:effectLst/>
                <a:uLnTx/>
                <a:uFillTx/>
                <a:latin typeface="Consolas" panose="020B0609020204030204" pitchFamily="49" charset="0"/>
              </a:rPr>
              <a:t> pd</a:t>
            </a:r>
          </a:p>
        </p:txBody>
      </p:sp>
      <p:sp>
        <p:nvSpPr>
          <p:cNvPr id="22" name="Rectangle: Rounded Corners 21">
            <a:extLst>
              <a:ext uri="{FF2B5EF4-FFF2-40B4-BE49-F238E27FC236}">
                <a16:creationId xmlns:a16="http://schemas.microsoft.com/office/drawing/2014/main" id="{8B57B207-D336-4422-88E2-CFDB82D98973}"/>
              </a:ext>
            </a:extLst>
          </p:cNvPr>
          <p:cNvSpPr/>
          <p:nvPr/>
        </p:nvSpPr>
        <p:spPr>
          <a:xfrm>
            <a:off x="2503880" y="2090197"/>
            <a:ext cx="3804641" cy="222430"/>
          </a:xfrm>
          <a:prstGeom prst="roundRect">
            <a:avLst>
              <a:gd name="adj" fmla="val 3012"/>
            </a:avLst>
          </a:prstGeom>
          <a:noFill/>
          <a:ln w="28575">
            <a:solidFill>
              <a:srgbClr val="33993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srgbClr val="FFFFFF"/>
              </a:solidFill>
              <a:effectLst/>
              <a:uLnTx/>
              <a:uFillTx/>
              <a:latin typeface="Intel Clear"/>
            </a:endParaRPr>
          </a:p>
        </p:txBody>
      </p:sp>
      <p:sp>
        <p:nvSpPr>
          <p:cNvPr id="4" name="TextBox 3">
            <a:extLst>
              <a:ext uri="{FF2B5EF4-FFF2-40B4-BE49-F238E27FC236}">
                <a16:creationId xmlns:a16="http://schemas.microsoft.com/office/drawing/2014/main" id="{05A2B55F-3D9F-4AFB-AA9B-6B9AC3E68981}"/>
              </a:ext>
            </a:extLst>
          </p:cNvPr>
          <p:cNvSpPr txBox="1"/>
          <p:nvPr/>
        </p:nvSpPr>
        <p:spPr>
          <a:xfrm>
            <a:off x="288545" y="2977019"/>
            <a:ext cx="5223021" cy="24622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Intel Clear"/>
                <a:sym typeface="Helvetica Neue"/>
              </a:rPr>
              <a:t>2 lines added for Intel optimizations for Scikit-Learn*:</a:t>
            </a:r>
          </a:p>
        </p:txBody>
      </p:sp>
      <p:sp>
        <p:nvSpPr>
          <p:cNvPr id="25" name="TextBox 24">
            <a:extLst>
              <a:ext uri="{FF2B5EF4-FFF2-40B4-BE49-F238E27FC236}">
                <a16:creationId xmlns:a16="http://schemas.microsoft.com/office/drawing/2014/main" id="{73CD7CB0-7314-47ED-8C8E-5035A3BF2F3E}"/>
              </a:ext>
            </a:extLst>
          </p:cNvPr>
          <p:cNvSpPr txBox="1"/>
          <p:nvPr/>
        </p:nvSpPr>
        <p:spPr>
          <a:xfrm>
            <a:off x="320669" y="1381803"/>
            <a:ext cx="4771448" cy="246221"/>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spAutoFit/>
          </a:bodyPr>
          <a:lstStyle/>
          <a:p>
            <a:pPr marL="0" marR="0" lvl="0" indent="0" algn="l" defTabSz="1828754" rtl="0" eaLnBrk="1" fontAlgn="auto" latinLnBrk="0" hangingPunct="0">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Intel Clear"/>
                <a:sym typeface="Helvetica Neue"/>
              </a:rPr>
              <a:t>1 line of code change Intel Distribution of </a:t>
            </a:r>
            <a:r>
              <a:rPr kumimoji="0" lang="en-US" sz="1600" b="0" i="0" u="none" strike="noStrike" kern="1200" cap="none" spc="0" normalizeH="0" baseline="0" noProof="0" dirty="0" err="1">
                <a:ln>
                  <a:noFill/>
                </a:ln>
                <a:solidFill>
                  <a:srgbClr val="000000"/>
                </a:solidFill>
                <a:effectLst/>
                <a:uLnTx/>
                <a:uFillTx/>
                <a:latin typeface="Intel Clear"/>
                <a:sym typeface="Helvetica Neue"/>
              </a:rPr>
              <a:t>Modin</a:t>
            </a:r>
            <a:r>
              <a:rPr kumimoji="0" lang="en-US" sz="1600" b="0" i="0" u="none" strike="noStrike" kern="1200" cap="none" spc="0" normalizeH="0" baseline="0" noProof="0" dirty="0">
                <a:ln>
                  <a:noFill/>
                </a:ln>
                <a:solidFill>
                  <a:srgbClr val="000000"/>
                </a:solidFill>
                <a:effectLst/>
                <a:uLnTx/>
                <a:uFillTx/>
                <a:latin typeface="Intel Clear"/>
                <a:sym typeface="Helvetica Neue"/>
              </a:rPr>
              <a:t>:</a:t>
            </a:r>
          </a:p>
        </p:txBody>
      </p:sp>
    </p:spTree>
    <p:extLst>
      <p:ext uri="{BB962C8B-B14F-4D97-AF65-F5344CB8AC3E}">
        <p14:creationId xmlns:p14="http://schemas.microsoft.com/office/powerpoint/2010/main" val="3150715733"/>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extLst>
    <p:ext uri="{3A86A75C-4F4B-4683-9AE1-C65F6400EC91}">
      <p14:laserTraceLst xmlns:p14="http://schemas.microsoft.com/office/powerpoint/2010/main">
        <p14:tracePtLst>
          <p14:tracePt t="31740" x="9185275" y="6832600"/>
          <p14:tracePt t="31747" x="9145588" y="6786563"/>
          <p14:tracePt t="31755" x="9113838" y="6740525"/>
          <p14:tracePt t="31763" x="9086850" y="6702425"/>
          <p14:tracePt t="31771" x="9034463" y="6637338"/>
          <p14:tracePt t="31778" x="8996363" y="6597650"/>
          <p14:tracePt t="31785" x="8943975" y="6513513"/>
          <p14:tracePt t="31795" x="8899525" y="6454775"/>
          <p14:tracePt t="31800" x="8866188" y="6383338"/>
          <p14:tracePt t="31811" x="8813800" y="6299200"/>
          <p14:tracePt t="31816" x="8794750" y="6254750"/>
          <p14:tracePt t="31828" x="8748713" y="6149975"/>
          <p14:tracePt t="31833" x="8704263" y="6046788"/>
          <p14:tracePt t="31845" x="8670925" y="5975350"/>
          <p14:tracePt t="31846" x="8620125" y="5851525"/>
          <p14:tracePt t="31853" x="8580438" y="5773738"/>
          <p14:tracePt t="31863" x="8515350" y="5643563"/>
          <p14:tracePt t="31867" x="8489950" y="5611813"/>
          <p14:tracePt t="31879" x="8450263" y="5519738"/>
          <p14:tracePt t="31886" x="8366125" y="5397500"/>
          <p14:tracePt t="31899" x="8313738" y="5299075"/>
          <p14:tracePt t="31899" x="8248650" y="5221288"/>
          <p14:tracePt t="31915" x="8191500" y="5130800"/>
          <p14:tracePt t="31915" x="8145463" y="5040313"/>
          <p14:tracePt t="31927" x="8093075" y="4935538"/>
          <p14:tracePt t="31928" x="8074025" y="4883150"/>
          <p14:tracePt t="31935" x="8021638" y="4760913"/>
          <p14:tracePt t="31944" x="7962900" y="4591050"/>
          <p14:tracePt t="31949" x="7918450" y="4468813"/>
          <p14:tracePt t="31957" x="7866063" y="4364038"/>
          <p14:tracePt t="31965" x="7813675" y="4286250"/>
          <p14:tracePt t="31971" x="7794625" y="4254500"/>
          <p14:tracePt t="31981" x="7762875" y="4208463"/>
          <p14:tracePt t="31989" x="7735888" y="4168775"/>
          <p14:tracePt t="32000" x="7689850" y="4130675"/>
          <p14:tracePt t="32001" x="7658100" y="4090988"/>
          <p14:tracePt t="32013" x="7612063" y="4040188"/>
          <p14:tracePt t="32023" x="7580313" y="4006850"/>
          <p14:tracePt t="32024" x="7554913" y="3987800"/>
          <p14:tracePt t="32031" x="7521575" y="3968750"/>
          <p14:tracePt t="32039" x="7489825" y="3941763"/>
          <p14:tracePt t="32046" x="7450138" y="3916363"/>
          <p14:tracePt t="32053" x="7404100" y="3903663"/>
          <p14:tracePt t="32062" x="7366000" y="3883025"/>
          <p14:tracePt t="32067" x="7313613" y="3857625"/>
          <p14:tracePt t="32079" x="7261225" y="3844925"/>
          <p14:tracePt t="32088" x="7242175" y="3832225"/>
          <p14:tracePt t="32095" x="7183438" y="3811588"/>
          <p14:tracePt t="32102" x="7126288" y="3792538"/>
          <p14:tracePt t="32112" x="7061200" y="3767138"/>
          <p14:tracePt t="32119" x="7040563" y="3760788"/>
          <p14:tracePt t="32128" x="6969125" y="3733800"/>
          <p14:tracePt t="32129" x="6904038" y="3702050"/>
          <p14:tracePt t="32138" x="6832600" y="3662363"/>
          <p14:tracePt t="32145" x="6800850" y="3656013"/>
          <p14:tracePt t="32151" x="6767513" y="3630613"/>
          <p14:tracePt t="32162" x="6696075" y="3590925"/>
          <p14:tracePt t="32169" x="6618288" y="3540125"/>
          <p14:tracePt t="32179" x="6605588" y="3525838"/>
          <p14:tracePt t="32185" x="6540500" y="3481388"/>
          <p14:tracePt t="32195" x="6496050" y="3441700"/>
          <p14:tracePt t="32201" x="6481763" y="3435350"/>
          <p14:tracePt t="32212" x="6450013" y="3403600"/>
          <p14:tracePt t="32213" x="6437313" y="3389313"/>
          <p14:tracePt t="32219" x="6418263" y="3370263"/>
          <p14:tracePt t="32228" x="6391275" y="3344863"/>
          <p14:tracePt t="32233" x="6365875" y="3325813"/>
          <p14:tracePt t="32245" x="6359525" y="3325813"/>
          <p14:tracePt t="32250" x="6359525" y="3317875"/>
          <p14:tracePt t="32262" x="6338888" y="3311525"/>
          <p14:tracePt t="32270" x="6332538" y="3311525"/>
          <p14:tracePt t="32271" x="6319838" y="3292475"/>
          <p14:tracePt t="32279" x="6300788" y="3286125"/>
          <p14:tracePt t="32286" x="6294438" y="3286125"/>
          <p14:tracePt t="32296" x="6275388" y="3279775"/>
          <p14:tracePt t="32303" x="6267450" y="3279775"/>
          <p14:tracePt t="32312" x="6261100" y="3279775"/>
          <p14:tracePt t="32319" x="6242050" y="3279775"/>
          <p14:tracePt t="32329" x="6235700" y="3279775"/>
          <p14:tracePt t="32335" x="6210300" y="3267075"/>
          <p14:tracePt t="32346" x="6203950" y="3267075"/>
          <p14:tracePt t="32352" x="6176963" y="3267075"/>
          <p14:tracePt t="32362" x="6170613" y="3267075"/>
          <p14:tracePt t="32364" x="6164263" y="3267075"/>
          <p14:tracePt t="32370" x="6145213" y="3267075"/>
          <p14:tracePt t="32379" x="6111875" y="3267075"/>
          <p14:tracePt t="32385" x="6105525" y="3267075"/>
          <p14:tracePt t="32402" x="6073775" y="3267075"/>
          <p14:tracePt t="32412" x="6059488" y="3267075"/>
          <p14:tracePt t="32418" x="6053138" y="3267075"/>
          <p14:tracePt t="32428" x="6040438" y="3267075"/>
          <p14:tracePt t="32429" x="6027738" y="3267075"/>
          <p14:tracePt t="32436" x="5981700" y="3279775"/>
          <p14:tracePt t="32445" x="5962650" y="3286125"/>
          <p14:tracePt t="32452" x="5949950" y="3286125"/>
          <p14:tracePt t="32464" x="5897563" y="3292475"/>
          <p14:tracePt t="32470" x="5884863" y="3298825"/>
          <p14:tracePt t="32478" x="5859463" y="3311525"/>
          <p14:tracePt t="32486" x="5838825" y="3311525"/>
          <p14:tracePt t="32495" x="5826125" y="3317875"/>
          <p14:tracePt t="32503" x="5819775" y="3317875"/>
          <p14:tracePt t="32504" x="5807075" y="3325813"/>
          <p14:tracePt t="32512" x="5773738" y="3344863"/>
          <p14:tracePt t="32519" x="5773738" y="3351213"/>
          <p14:tracePt t="32529" x="5761038" y="3357563"/>
          <p14:tracePt t="32536" x="5754688" y="3370263"/>
          <p14:tracePt t="32545" x="5741988" y="3376613"/>
          <p14:tracePt t="32552" x="5735638" y="3382963"/>
          <p14:tracePt t="32562" x="5729288" y="3403600"/>
          <p14:tracePt t="32570" x="5716588" y="3409950"/>
          <p14:tracePt t="32578" x="5695950" y="3454400"/>
          <p14:tracePt t="32586" x="5676900" y="3475038"/>
          <p14:tracePt t="32587" x="5670550" y="3487738"/>
          <p14:tracePt t="32595" x="5651500" y="3506788"/>
          <p14:tracePt t="32603" x="5645150" y="3532188"/>
          <p14:tracePt t="32612" x="5630863" y="3546475"/>
          <p14:tracePt t="32619" x="5618163" y="3565525"/>
          <p14:tracePt t="32629" x="5599113" y="3630613"/>
          <p14:tracePt t="32637" x="5586413" y="3643313"/>
          <p14:tracePt t="32646" x="5580063" y="3668713"/>
          <p14:tracePt t="32653" x="5573713" y="3695700"/>
          <p14:tracePt t="32653" x="5573713" y="3721100"/>
          <p14:tracePt t="32661" x="5553075" y="3786188"/>
          <p14:tracePt t="32668" x="5553075" y="3811588"/>
          <p14:tracePt t="32679" x="5553075" y="3844925"/>
          <p14:tracePt t="32685" x="5553075" y="3863975"/>
          <p14:tracePt t="32696" x="5553075" y="3889375"/>
          <p14:tracePt t="32702" x="5567363" y="3916363"/>
          <p14:tracePt t="32712" x="5567363" y="3941763"/>
          <p14:tracePt t="32714" x="5573713" y="3954463"/>
          <p14:tracePt t="32722" x="5586413" y="4006850"/>
          <p14:tracePt t="32729" x="5599113" y="4040188"/>
          <p14:tracePt t="32736" x="5605463" y="4059238"/>
          <p14:tracePt t="32745" x="5618163" y="4071938"/>
          <p14:tracePt t="32753" x="5638800" y="4090988"/>
          <p14:tracePt t="32762" x="5645150" y="4111625"/>
          <p14:tracePt t="32768" x="5676900" y="4137025"/>
          <p14:tracePt t="32779" x="5710238" y="4168775"/>
          <p14:tracePt t="32787" x="5729288" y="4175125"/>
          <p14:tracePt t="32795" x="5735638" y="4189413"/>
          <p14:tracePt t="32803" x="5741988" y="4195763"/>
          <p14:tracePt t="32804" x="5788025" y="4221163"/>
          <p14:tracePt t="32813" x="5800725" y="4221163"/>
          <p14:tracePt t="32819" x="5838825" y="4233863"/>
          <p14:tracePt t="32829" x="5859463" y="4233863"/>
          <p14:tracePt t="32841" x="5903913" y="4254500"/>
          <p14:tracePt t="32848" x="5916613" y="4254500"/>
          <p14:tracePt t="32856" x="5930900" y="4254500"/>
          <p14:tracePt t="32864" x="5956300" y="4254500"/>
          <p14:tracePt t="32870" x="5962650" y="4254500"/>
          <p14:tracePt t="32882" x="5975350" y="4254500"/>
          <p14:tracePt t="32888" x="5995988" y="4233863"/>
          <p14:tracePt t="32901" x="6008688" y="4233863"/>
          <p14:tracePt t="32913" x="6015038" y="4227513"/>
          <p14:tracePt t="32920" x="6021388" y="4227513"/>
          <p14:tracePt t="32929" x="6053138" y="4208463"/>
          <p14:tracePt t="32946" x="6059488" y="4208463"/>
          <p14:tracePt t="32952" x="6099175" y="4189413"/>
          <p14:tracePt t="32962" x="6105525" y="4189413"/>
          <p14:tracePt t="32963" x="6118225" y="4168775"/>
          <p14:tracePt t="32970" x="6145213" y="4156075"/>
          <p14:tracePt t="32979" x="6164263" y="4143375"/>
          <p14:tracePt t="32986" x="6176963" y="4130675"/>
          <p14:tracePt t="32995" x="6216650" y="4090988"/>
          <p14:tracePt t="33004" x="6235700" y="4071938"/>
          <p14:tracePt t="33012" x="6242050" y="4059238"/>
          <p14:tracePt t="33019" x="6248400" y="4040188"/>
          <p14:tracePt t="33029" x="6267450" y="4019550"/>
          <p14:tracePt t="33030" x="6275388" y="4006850"/>
          <p14:tracePt t="33038" x="6288088" y="3987800"/>
          <p14:tracePt t="33045" x="6288088" y="3968750"/>
          <p14:tracePt t="33050" x="6294438" y="3910013"/>
          <p14:tracePt t="33062" x="6294438" y="3889375"/>
          <p14:tracePt t="33068" x="6294438" y="3883025"/>
          <p14:tracePt t="33079" x="6288088" y="3863975"/>
          <p14:tracePt t="33087" x="6288088" y="3851275"/>
          <p14:tracePt t="33096" x="6275388" y="3832225"/>
          <p14:tracePt t="33103" x="6267450" y="3817938"/>
          <p14:tracePt t="33104" x="6248400" y="3811588"/>
          <p14:tracePt t="33112" x="6242050" y="3786188"/>
          <p14:tracePt t="33121" x="6235700" y="3786188"/>
          <p14:tracePt t="33129" x="6210300" y="3760788"/>
          <p14:tracePt t="33136" x="6203950" y="3746500"/>
          <p14:tracePt t="33146" x="6170613" y="3727450"/>
          <p14:tracePt t="33154" x="6145213" y="3702050"/>
          <p14:tracePt t="33155" x="6111875" y="3689350"/>
          <p14:tracePt t="33164" x="6099175" y="3668713"/>
          <p14:tracePt t="33171" x="6080125" y="3662363"/>
          <p14:tracePt t="33178" x="6053138" y="3656013"/>
          <p14:tracePt t="33186" x="6021388" y="3630613"/>
          <p14:tracePt t="33195" x="5995988" y="3624263"/>
          <p14:tracePt t="33201" x="5962650" y="3611563"/>
          <p14:tracePt t="33212" x="5943600" y="3603625"/>
          <p14:tracePt t="33219" x="5930900" y="3597275"/>
          <p14:tracePt t="33229" x="5924550" y="3597275"/>
          <p14:tracePt t="33235" x="5891213" y="3590925"/>
          <p14:tracePt t="33245" x="5865813" y="3590925"/>
          <p14:tracePt t="33252" x="5853113" y="3578225"/>
          <p14:tracePt t="33261" x="5832475" y="3578225"/>
          <p14:tracePt t="33262" x="5819775" y="3578225"/>
          <p14:tracePt t="33268" x="5800725" y="3578225"/>
          <p14:tracePt t="33279" x="5773738" y="3590925"/>
          <p14:tracePt t="33296" x="5754688" y="3597275"/>
          <p14:tracePt t="33304" x="5741988" y="3597275"/>
          <p14:tracePt t="33312" x="5716588" y="3624263"/>
          <p14:tracePt t="33319" x="5695950" y="3636963"/>
          <p14:tracePt t="33329" x="5676900" y="3662363"/>
          <p14:tracePt t="33337" x="5664200" y="3695700"/>
          <p14:tracePt t="33338" x="5651500" y="3714750"/>
          <p14:tracePt t="33345" x="5645150" y="3721100"/>
          <p14:tracePt t="33353" x="5630863" y="3760788"/>
          <p14:tracePt t="33362" x="5630863" y="3779838"/>
          <p14:tracePt t="33370" x="5618163" y="3825875"/>
          <p14:tracePt t="33410" x="5605463" y="3863975"/>
          <p14:tracePt t="33410" x="5599113" y="4032250"/>
          <p14:tracePt t="33443" x="5599113" y="4156075"/>
          <p14:tracePt t="33448" x="5599113" y="4175125"/>
          <p14:tracePt t="33471" x="5599113" y="4202113"/>
          <p14:tracePt t="33480" x="5611813" y="4246563"/>
          <p14:tracePt t="33486" x="5645150" y="4298950"/>
          <p14:tracePt t="33493" x="5664200" y="4318000"/>
          <p14:tracePt t="33515" x="5683250" y="4325938"/>
          <p14:tracePt t="33523" x="5710238" y="4332288"/>
          <p14:tracePt t="33531" x="5716588" y="4332288"/>
          <p14:tracePt t="33538" x="5761038" y="4344988"/>
          <p14:tracePt t="33547" x="5794375" y="4344988"/>
          <p14:tracePt t="33553" x="5819775" y="4344988"/>
          <p14:tracePt t="33560" x="5832475" y="4344988"/>
          <p14:tracePt t="33568" x="5891213" y="4332288"/>
          <p14:tracePt t="33575" x="5956300" y="4325938"/>
          <p14:tracePt t="33583" x="5988050" y="4318000"/>
          <p14:tracePt t="33592" x="6073775" y="4298950"/>
          <p14:tracePt t="33598" x="6105525" y="4292600"/>
          <p14:tracePt t="33605" x="6132513" y="4286250"/>
          <p14:tracePt t="33613" x="6210300" y="4267200"/>
          <p14:tracePt t="33620" x="6235700" y="4260850"/>
          <p14:tracePt t="33628" x="6319838" y="4246563"/>
          <p14:tracePt t="33635" x="6353175" y="4227513"/>
          <p14:tracePt t="33646" x="6418263" y="4202113"/>
          <p14:tracePt t="33653" x="6450013" y="4189413"/>
          <p14:tracePt t="33662" x="6475413" y="4175125"/>
          <p14:tracePt t="33670" x="6489700" y="4168775"/>
          <p14:tracePt t="33678" x="6553200" y="4137025"/>
          <p14:tracePt t="33685" x="6573838" y="4124325"/>
          <p14:tracePt t="33696" x="6611938" y="4097338"/>
          <p14:tracePt t="33702" x="6611938" y="4090988"/>
          <p14:tracePt t="33703" x="6638925" y="4065588"/>
          <p14:tracePt t="33711" x="6638925" y="4059238"/>
          <p14:tracePt t="33719" x="6651625" y="4040188"/>
          <p14:tracePt t="33728" x="6664325" y="4013200"/>
          <p14:tracePt t="33736" x="6670675" y="4006850"/>
          <p14:tracePt t="33745" x="6670675" y="3975100"/>
          <p14:tracePt t="33750" x="6670675" y="3941763"/>
          <p14:tracePt t="33763" x="6670675" y="3935413"/>
          <p14:tracePt t="33769" x="6670675" y="3910013"/>
          <p14:tracePt t="33779" x="6670675" y="3889375"/>
          <p14:tracePt t="33785" x="6670675" y="3876675"/>
          <p14:tracePt t="33786" x="6651625" y="3844925"/>
          <p14:tracePt t="33795" x="6638925" y="3811588"/>
          <p14:tracePt t="33802" x="6638925" y="3798888"/>
          <p14:tracePt t="33812" x="6611938" y="3767138"/>
          <p14:tracePt t="33819" x="6605588" y="3754438"/>
          <p14:tracePt t="33829" x="6586538" y="3746500"/>
          <p14:tracePt t="33837" x="6580188" y="3727450"/>
          <p14:tracePt t="33845" x="6553200" y="3702050"/>
          <p14:tracePt t="33847" x="6540500" y="3695700"/>
          <p14:tracePt t="33854" x="6508750" y="3668713"/>
          <p14:tracePt t="33861" x="6496050" y="3662363"/>
          <p14:tracePt t="33868" x="6462713" y="3643313"/>
          <p14:tracePt t="33879" x="6456363" y="3636963"/>
          <p14:tracePt t="33896" x="6437313" y="3630613"/>
          <p14:tracePt t="33903" x="6430963" y="3630613"/>
          <p14:tracePt t="33913" x="6397625" y="3611563"/>
          <p14:tracePt t="33919" x="6391275" y="3611563"/>
          <p14:tracePt t="33929" x="6384925" y="3611563"/>
          <p14:tracePt t="33930" x="6338888" y="3603625"/>
          <p14:tracePt t="33937" x="6326188" y="3603625"/>
          <p14:tracePt t="33947" x="6319838" y="3603625"/>
          <p14:tracePt t="33953" x="6300788" y="3603625"/>
          <p14:tracePt t="33962" x="6294438" y="3603625"/>
          <p14:tracePt t="33968" x="6261100" y="3603625"/>
          <p14:tracePt t="33979" x="6235700" y="3603625"/>
          <p14:tracePt t="33985" x="6216650" y="3603625"/>
          <p14:tracePt t="33996" x="6196013" y="3603625"/>
          <p14:tracePt t="34002" x="6176963" y="3611563"/>
          <p14:tracePt t="34012" x="6151563" y="3624263"/>
          <p14:tracePt t="34013" x="6138863" y="3624263"/>
          <p14:tracePt t="34020" x="6073775" y="3643313"/>
          <p14:tracePt t="34029" x="6046788" y="3656013"/>
          <p14:tracePt t="34036" x="6021388" y="3668713"/>
          <p14:tracePt t="34045" x="5995988" y="3675063"/>
          <p14:tracePt t="34052" x="5975350" y="3695700"/>
          <p14:tracePt t="34062" x="5949950" y="3714750"/>
          <p14:tracePt t="34067" x="5930900" y="3727450"/>
          <p14:tracePt t="34079" x="5903913" y="3746500"/>
          <p14:tracePt t="34080" x="5859463" y="3786188"/>
          <p14:tracePt t="34089" x="5838825" y="3811588"/>
          <p14:tracePt t="34095" x="5826125" y="3825875"/>
          <p14:tracePt t="34102" x="5800725" y="3851275"/>
          <p14:tracePt t="34112" x="5773738" y="3876675"/>
          <p14:tracePt t="34120" x="5754688" y="3903663"/>
          <p14:tracePt t="34129" x="5729288" y="3935413"/>
          <p14:tracePt t="34137" x="5695950" y="3954463"/>
          <p14:tracePt t="34146" x="5670550" y="3987800"/>
          <p14:tracePt t="34153" x="5645150" y="4019550"/>
          <p14:tracePt t="34154" x="5618163" y="4046538"/>
          <p14:tracePt t="34162" x="5599113" y="4078288"/>
          <p14:tracePt t="34169" x="5573713" y="4097338"/>
          <p14:tracePt t="34179" x="5540375" y="4137025"/>
          <p14:tracePt t="34207" x="5527675" y="4137025"/>
          <p14:tracePt t="34220" x="5527675" y="4143375"/>
          <p14:tracePt t="34230" x="5521325" y="4143375"/>
          <p14:tracePt t="34235" x="5514975" y="4156075"/>
          <p14:tracePt t="34243" x="5514975" y="4162425"/>
          <p14:tracePt t="34251" x="5508625" y="4175125"/>
          <p14:tracePt t="34258" x="5508625" y="4189413"/>
          <p14:tracePt t="34265" x="5495925" y="4202113"/>
          <p14:tracePt t="34274" x="5495925" y="4227513"/>
          <p14:tracePt t="34283" x="5508625" y="4246563"/>
          <p14:tracePt t="34289" x="5514975" y="4254500"/>
          <p14:tracePt t="34299" x="5514975" y="4260850"/>
          <p14:tracePt t="34312" x="5521325" y="4260850"/>
          <p14:tracePt t="34319" x="5521325" y="4267200"/>
          <p14:tracePt t="34346" x="5540375" y="4286250"/>
          <p14:tracePt t="34354" x="5546725" y="4286250"/>
          <p14:tracePt t="34362" x="5567363" y="4292600"/>
          <p14:tracePt t="34369" x="5586413" y="4298950"/>
          <p14:tracePt t="34379" x="5605463" y="4298950"/>
          <p14:tracePt t="34386" x="5611813" y="4298950"/>
          <p14:tracePt t="34401" x="5618163" y="4298950"/>
          <p14:tracePt t="34411" x="5630863" y="4298950"/>
          <p14:tracePt t="34417" x="5638800" y="4292600"/>
          <p14:tracePt t="34433" x="5651500" y="4286250"/>
          <p14:tracePt t="34445" x="5670550" y="4279900"/>
          <p14:tracePt t="34452" x="5695950" y="4260850"/>
          <p14:tracePt t="34462" x="5710238" y="4254500"/>
          <p14:tracePt t="34463" x="5729288" y="4233863"/>
          <p14:tracePt t="34478" x="5735638" y="4227513"/>
          <p14:tracePt t="34485" x="5741988" y="4221163"/>
          <p14:tracePt t="34500" x="5754688" y="4208463"/>
          <p14:tracePt t="34542" x="5754688" y="4202113"/>
          <p14:tracePt t="34805" x="5754688" y="4195763"/>
          <p14:tracePt t="34926" x="5754688" y="4189413"/>
          <p14:tracePt t="34932" x="5761038" y="4189413"/>
          <p14:tracePt t="34947" x="5767388" y="4175125"/>
          <p14:tracePt t="34962" x="5788025" y="4168775"/>
          <p14:tracePt t="34970" x="5794375" y="4162425"/>
          <p14:tracePt t="34979" x="5800725" y="4156075"/>
          <p14:tracePt t="34985" x="5807075" y="4143375"/>
          <p14:tracePt t="34992" x="5826125" y="4137025"/>
          <p14:tracePt t="35007" x="5832475" y="4130675"/>
          <p14:tracePt t="35015" x="5838825" y="4124325"/>
          <p14:tracePt t="35023" x="5853113" y="4124325"/>
          <p14:tracePt t="35031" x="5859463" y="4111625"/>
          <p14:tracePt t="35046" x="5865813" y="4103688"/>
          <p14:tracePt t="35067" x="5865813" y="4097338"/>
          <p14:tracePt t="35075" x="5872163" y="4097338"/>
          <p14:tracePt t="35113" x="5872163" y="4090988"/>
          <p14:tracePt t="35301" x="5865813" y="4097338"/>
          <p14:tracePt t="35322" x="5865813" y="4103688"/>
          <p14:tracePt t="35330" x="5859463" y="4103688"/>
          <p14:tracePt t="35352" x="5859463" y="4111625"/>
          <p14:tracePt t="35390" x="5859463" y="4124325"/>
          <p14:tracePt t="35420" x="5853113" y="4130675"/>
          <p14:tracePt t="35450" x="5853113" y="4137025"/>
          <p14:tracePt t="36320" x="5853113" y="4143375"/>
          <p14:tracePt t="36330" x="5859463" y="4143375"/>
          <p14:tracePt t="36350" x="5865813" y="4143375"/>
          <p14:tracePt t="36358" x="5865813" y="4156075"/>
          <p14:tracePt t="36388" x="5872163" y="4156075"/>
          <p14:tracePt t="36448" x="5884863" y="4156075"/>
          <p14:tracePt t="36462" x="5884863" y="4162425"/>
          <p14:tracePt t="36485" x="5891213" y="4162425"/>
          <p14:tracePt t="36523" x="5897563" y="4162425"/>
          <p14:tracePt t="36537" x="5897563" y="4156075"/>
          <p14:tracePt t="36560" x="5903913" y="4156075"/>
          <p14:tracePt t="36590" x="5903913" y="4143375"/>
          <p14:tracePt t="36620" x="5903913" y="4137025"/>
          <p14:tracePt t="36629" x="5916613" y="4137025"/>
          <p14:tracePt t="36650" x="5916613" y="4130675"/>
          <p14:tracePt t="36657" x="5916613" y="4124325"/>
          <p14:tracePt t="36672" x="5924550" y="4124325"/>
          <p14:tracePt t="36680" x="5924550" y="4111625"/>
          <p14:tracePt t="36703" x="5924550" y="4103688"/>
          <p14:tracePt t="36725" x="5924550" y="4097338"/>
          <p14:tracePt t="36740" x="5930900" y="4097338"/>
          <p14:tracePt t="36770" x="5930900" y="4090988"/>
          <p14:tracePt t="36852" x="5943600" y="4090988"/>
          <p14:tracePt t="36876" x="5943600" y="4078288"/>
          <p14:tracePt t="36920" x="5943600" y="4071938"/>
          <p14:tracePt t="36929" x="5949950" y="4071938"/>
          <p14:tracePt t="36958" x="5956300" y="4065588"/>
          <p14:tracePt t="36973" x="5962650" y="4059238"/>
          <p14:tracePt t="36980" x="5975350" y="4046538"/>
          <p14:tracePt t="36996" x="5981700" y="4046538"/>
          <p14:tracePt t="37002" x="5981700" y="4040188"/>
          <p14:tracePt t="37010" x="5988050" y="4040188"/>
          <p14:tracePt t="37025" x="5988050" y="4032250"/>
          <p14:tracePt t="37033" x="5995988" y="4032250"/>
          <p14:tracePt t="37055" x="6008688" y="4032250"/>
          <p14:tracePt t="37145" x="6015038" y="4032250"/>
          <p14:tracePt t="37205" x="6021388" y="4032250"/>
          <p14:tracePt t="37235" x="6021388" y="4019550"/>
          <p14:tracePt t="37265" x="6027738" y="4019550"/>
          <p14:tracePt t="37430" x="6040438" y="4019550"/>
          <p14:tracePt t="37438" x="6046788" y="4019550"/>
          <p14:tracePt t="84062" x="5767388" y="3857625"/>
          <p14:tracePt t="84069" x="5741988" y="3889375"/>
          <p14:tracePt t="84094" x="5735638" y="3935413"/>
          <p14:tracePt t="84297" x="5741988" y="3935413"/>
          <p14:tracePt t="84305" x="5754688" y="3922713"/>
          <p14:tracePt t="84312" x="5761038" y="3916363"/>
          <p14:tracePt t="84335" x="5761038" y="3910013"/>
          <p14:tracePt t="84349" x="5761038" y="3903663"/>
          <p14:tracePt t="84364" x="5761038" y="3863975"/>
          <p14:tracePt t="84373" x="5761038" y="3832225"/>
          <p14:tracePt t="84379" x="5761038" y="3792538"/>
          <p14:tracePt t="84388" x="5754688" y="3733800"/>
          <p14:tracePt t="84394" x="5741988" y="3630613"/>
          <p14:tracePt t="84402" x="5735638" y="3603625"/>
          <p14:tracePt t="84410" x="5729288" y="3500438"/>
          <p14:tracePt t="84417" x="5702300" y="3317875"/>
          <p14:tracePt t="84425" x="5676900" y="3182938"/>
          <p14:tracePt t="84432" x="5645150" y="2981325"/>
          <p14:tracePt t="84442" x="5630863" y="2870200"/>
          <p14:tracePt t="84447" x="5580063" y="2668588"/>
          <p14:tracePt t="84458" x="5573713" y="2624138"/>
          <p14:tracePt t="84463" x="5527675" y="2500313"/>
          <p14:tracePt t="84475" x="5495925" y="2416175"/>
          <p14:tracePt t="84480" x="5475288" y="2344738"/>
          <p14:tracePt t="84492" x="5449888" y="2292350"/>
          <p14:tracePt t="84496" x="5424488" y="2246313"/>
          <p14:tracePt t="84508" x="5397500" y="2182813"/>
          <p14:tracePt t="84509" x="5372100" y="2155825"/>
          <p14:tracePt t="84519" x="5338763" y="2103438"/>
          <p14:tracePt t="84526" x="5300663" y="2058988"/>
          <p14:tracePt t="84529" x="5267325" y="2025650"/>
          <p14:tracePt t="84542" x="5235575" y="1981200"/>
          <p14:tracePt t="84547" x="5176838" y="1922463"/>
          <p14:tracePt t="84559" x="5145088" y="1889125"/>
          <p14:tracePt t="84575" x="5086350" y="1844675"/>
          <p14:tracePt t="84576" x="5053013" y="1817688"/>
          <p14:tracePt t="84582" x="5033963" y="1792288"/>
          <p14:tracePt t="84593" x="4994275" y="1773238"/>
          <p14:tracePt t="84597" x="4962525" y="1754188"/>
          <p14:tracePt t="84609" x="4949825" y="1746250"/>
          <p14:tracePt t="84613" x="4922838" y="1727200"/>
          <p14:tracePt t="84629" x="4910138" y="1727200"/>
          <p14:tracePt t="84643" x="4910138" y="1720850"/>
          <p14:tracePt t="84647" x="4897438" y="1720850"/>
          <p14:tracePt t="84659" x="4897438" y="1714500"/>
          <p14:tracePt t="84726" x="4910138" y="1714500"/>
          <p14:tracePt t="84732" x="4916488" y="1720850"/>
          <p14:tracePt t="84740" x="4943475" y="1727200"/>
          <p14:tracePt t="84747" x="4962525" y="1733550"/>
          <p14:tracePt t="84754" x="4981575" y="1746250"/>
          <p14:tracePt t="84762" x="5040313" y="1779588"/>
          <p14:tracePt t="84770" x="5099050" y="1811338"/>
          <p14:tracePt t="84779" x="5151438" y="1838325"/>
          <p14:tracePt t="84785" x="5202238" y="1857375"/>
          <p14:tracePt t="84794" x="5307013" y="1889125"/>
          <p14:tracePt t="84800" x="5430838" y="1941513"/>
          <p14:tracePt t="84809" x="5573713" y="1993900"/>
          <p14:tracePt t="84816" x="5710238" y="2032000"/>
          <p14:tracePt t="84826" x="5832475" y="2065338"/>
          <p14:tracePt t="84832" x="5916613" y="2090738"/>
          <p14:tracePt t="84843" x="6053138" y="2124075"/>
          <p14:tracePt t="84848" x="6176963" y="2155825"/>
          <p14:tracePt t="84859" x="6275388" y="2168525"/>
          <p14:tracePt t="84865" x="6397625" y="2195513"/>
          <p14:tracePt t="84876" x="6489700" y="2201863"/>
          <p14:tracePt t="84876" x="6573838" y="2214563"/>
          <p14:tracePt t="84883" x="6638925" y="2220913"/>
          <p14:tracePt t="84893" x="6645275" y="2220913"/>
          <p14:tracePt t="84898" x="6683375" y="2220913"/>
          <p14:tracePt t="84909" x="6710363" y="2220913"/>
          <p14:tracePt t="84957" x="6716713" y="2214563"/>
          <p14:tracePt t="84972" x="6735763" y="2214563"/>
          <p14:tracePt t="84980" x="6767513" y="2214563"/>
          <p14:tracePt t="84987" x="6819900" y="2214563"/>
          <p14:tracePt t="84995" x="6832600" y="2214563"/>
          <p14:tracePt t="85003" x="6918325" y="2220913"/>
          <p14:tracePt t="85010" x="6962775" y="2227263"/>
          <p14:tracePt t="85017" x="7073900" y="2227263"/>
          <p14:tracePt t="85027" x="7138988" y="2246313"/>
          <p14:tracePt t="85033" x="7210425" y="2246313"/>
          <p14:tracePt t="85042" x="7313613" y="2260600"/>
          <p14:tracePt t="85049" x="7340600" y="2260600"/>
          <p14:tracePt t="85059" x="7404100" y="2266950"/>
          <p14:tracePt t="85065" x="7462838" y="2266950"/>
          <p14:tracePt t="85075" x="7502525" y="2266950"/>
          <p14:tracePt t="85081" x="7540625" y="2266950"/>
          <p14:tracePt t="85092" x="7546975" y="2266950"/>
          <p14:tracePt t="85197" x="7540625" y="2266950"/>
          <p14:tracePt t="85205" x="7521575" y="2266950"/>
          <p14:tracePt t="85219" x="7502525" y="2266950"/>
          <p14:tracePt t="85228" x="7496175" y="2266950"/>
          <p14:tracePt t="85235" x="7462838" y="2266950"/>
          <p14:tracePt t="85244" x="7397750" y="2266950"/>
          <p14:tracePt t="85250" x="7340600" y="2260600"/>
          <p14:tracePt t="85257" x="7269163" y="2260600"/>
          <p14:tracePt t="85265" x="7248525" y="2260600"/>
          <p14:tracePt t="85272" x="7170738" y="2246313"/>
          <p14:tracePt t="85280" x="7086600" y="2227263"/>
          <p14:tracePt t="85287" x="7027863" y="2220913"/>
          <p14:tracePt t="85295" x="6931025" y="2214563"/>
          <p14:tracePt t="85302" x="6872288" y="2195513"/>
          <p14:tracePt t="85312" x="6819900" y="2195513"/>
          <p14:tracePt t="85318" x="6735763" y="2182813"/>
          <p14:tracePt t="85326" x="6716713" y="2168525"/>
          <p14:tracePt t="85332" x="6670675" y="2168525"/>
          <p14:tracePt t="85342" x="6638925" y="2162175"/>
          <p14:tracePt t="85348" x="6611938" y="2155825"/>
          <p14:tracePt t="85359" x="6586538" y="2155825"/>
          <p14:tracePt t="85365" x="6573838" y="2155825"/>
          <p14:tracePt t="85375" x="6561138" y="2155825"/>
          <p14:tracePt t="85381" x="6553200" y="2155825"/>
          <p14:tracePt t="85397" x="6546850" y="2155825"/>
          <p14:tracePt t="85408" x="6540500" y="2155825"/>
          <p14:tracePt t="85409" x="6527800" y="2155825"/>
          <p14:tracePt t="85415" x="6515100" y="2162175"/>
          <p14:tracePt t="85425" x="6489700" y="2162175"/>
          <p14:tracePt t="85431" x="6481763" y="2168525"/>
          <p14:tracePt t="85442" x="6462713" y="2168525"/>
          <p14:tracePt t="85448" x="6430963" y="2182813"/>
          <p14:tracePt t="85459" x="6403975" y="2189163"/>
          <p14:tracePt t="85465" x="6372225" y="2189163"/>
          <p14:tracePt t="85475" x="6359525" y="2195513"/>
          <p14:tracePt t="85477" x="6338888" y="2195513"/>
          <p14:tracePt t="85482" x="6332538" y="2201863"/>
          <p14:tracePt t="85492" x="6326188" y="2201863"/>
          <p14:tracePt t="85498" x="6319838" y="2201863"/>
          <p14:tracePt t="85514" x="6319838" y="2214563"/>
          <p14:tracePt t="85730" x="6307138" y="2214563"/>
          <p14:tracePt t="85775" x="6307138" y="2201863"/>
          <p14:tracePt t="85790" x="6300788" y="2201863"/>
          <p14:tracePt t="85819" x="6294438" y="2195513"/>
          <p14:tracePt t="85827" x="6288088" y="2195513"/>
          <p14:tracePt t="85844" x="6267450" y="2189163"/>
          <p14:tracePt t="85857" x="6261100" y="2189163"/>
          <p14:tracePt t="85865" x="6261100" y="2182813"/>
          <p14:tracePt t="85879" x="6248400" y="2182813"/>
          <p14:tracePt t="85925" x="6242050" y="2182813"/>
          <p14:tracePt t="86022" x="6242050" y="2168525"/>
          <p14:tracePt t="86060" x="6235700" y="2168525"/>
          <p14:tracePt t="86076" x="6235700" y="2162175"/>
          <p14:tracePt t="86104" x="6235700" y="2155825"/>
          <p14:tracePt t="86143" x="6235700" y="2149475"/>
          <p14:tracePt t="86202" x="6235700" y="2136775"/>
          <p14:tracePt t="87245" x="6235700" y="2130425"/>
          <p14:tracePt t="87260" x="6235700" y="2124075"/>
          <p14:tracePt t="87267" x="6235700" y="2117725"/>
          <p14:tracePt t="87282" x="6235700" y="2103438"/>
          <p14:tracePt t="87290" x="6235700" y="2097088"/>
          <p14:tracePt t="87297" x="6235700" y="2090738"/>
          <p14:tracePt t="87305" x="6235700" y="2078038"/>
          <p14:tracePt t="87312" x="6235700" y="2065338"/>
          <p14:tracePt t="87320" x="6235700" y="2046288"/>
          <p14:tracePt t="87327" x="6229350" y="2032000"/>
          <p14:tracePt t="87635" x="6261100" y="2032000"/>
          <p14:tracePt t="87644" x="6275388" y="2039938"/>
          <p14:tracePt t="87649" x="6288088" y="2039938"/>
          <p14:tracePt t="87671" x="6294438" y="2039938"/>
          <p14:tracePt t="87687" x="6307138" y="2046288"/>
          <p14:tracePt t="87694" x="6332538" y="2058988"/>
          <p14:tracePt t="87703" x="6359525" y="2058988"/>
          <p14:tracePt t="87710" x="6372225" y="2065338"/>
          <p14:tracePt t="87717" x="6397625" y="2065338"/>
          <p14:tracePt t="87727" x="6437313" y="2071688"/>
          <p14:tracePt t="87732" x="6462713" y="2071688"/>
          <p14:tracePt t="87739" x="6489700" y="2078038"/>
          <p14:tracePt t="87747" x="6496050" y="2078038"/>
          <p14:tracePt t="87755" x="6508750" y="2078038"/>
          <p14:tracePt t="87817" x="6508750" y="2071688"/>
          <p14:tracePt t="87837" x="6496050" y="2071688"/>
          <p14:tracePt t="87845" x="6496050" y="2065338"/>
          <p14:tracePt t="87859" x="6489700" y="2065338"/>
          <p14:tracePt t="89031" x="6496050" y="2065338"/>
          <p14:tracePt t="89045" x="6527800" y="2039938"/>
          <p14:tracePt t="89052" x="6561138" y="2032000"/>
          <p14:tracePt t="89059" x="6592888" y="2012950"/>
          <p14:tracePt t="89067" x="6605588" y="2012950"/>
          <p14:tracePt t="89076" x="6618288" y="2006600"/>
          <p14:tracePt t="89097" x="6611938" y="2006600"/>
          <p14:tracePt t="89120" x="6605588" y="2006600"/>
          <p14:tracePt t="89135" x="6592888" y="2006600"/>
          <p14:tracePt t="89143" x="6586538" y="2012950"/>
          <p14:tracePt t="89157" x="6580188" y="2012950"/>
          <p14:tracePt t="89172" x="6573838" y="2025650"/>
          <p14:tracePt t="89195" x="6561138" y="2025650"/>
          <p14:tracePt t="89225" x="6553200" y="2025650"/>
          <p14:tracePt t="89270" x="6546850" y="2025650"/>
          <p14:tracePt t="89330" x="6540500" y="2025650"/>
          <p14:tracePt t="89337" x="6527800" y="2025650"/>
          <p14:tracePt t="89352" x="6521450" y="2025650"/>
          <p14:tracePt t="89360" x="6489700" y="2032000"/>
          <p14:tracePt t="89368" x="6456363" y="2039938"/>
          <p14:tracePt t="89374" x="6391275" y="2046288"/>
          <p14:tracePt t="89382" x="6338888" y="2058988"/>
          <p14:tracePt t="89389" x="6294438" y="2071688"/>
          <p14:tracePt t="89397" x="6275388" y="2078038"/>
          <p14:tracePt t="89404" x="6229350" y="2090738"/>
          <p14:tracePt t="89412" x="6176963" y="2103438"/>
          <p14:tracePt t="89419" x="6118225" y="2124075"/>
          <p14:tracePt t="89427" x="6105525" y="2124075"/>
          <p14:tracePt t="89435" x="6046788" y="2149475"/>
          <p14:tracePt t="89443" x="5988050" y="2168525"/>
          <p14:tracePt t="89449" x="5962650" y="2189163"/>
          <p14:tracePt t="89458" x="5903913" y="2220913"/>
          <p14:tracePt t="89465" x="5838825" y="2260600"/>
          <p14:tracePt t="89475" x="5826125" y="2279650"/>
          <p14:tracePt t="89481" x="5767388" y="2325688"/>
          <p14:tracePt t="89492" x="5735638" y="2389188"/>
          <p14:tracePt t="89498" x="5716588" y="2441575"/>
          <p14:tracePt t="89508" x="5716588" y="2454275"/>
          <p14:tracePt t="89514" x="5716588" y="2493963"/>
          <p14:tracePt t="89525" x="5716588" y="2525713"/>
          <p14:tracePt t="89526" x="5716588" y="2546350"/>
          <p14:tracePt t="89532" x="5729288" y="2565400"/>
          <p14:tracePt t="89542" x="5735638" y="2578100"/>
          <p14:tracePt t="89547" x="5754688" y="2603500"/>
          <p14:tracePt t="89558" x="5767388" y="2624138"/>
          <p14:tracePt t="89564" x="5773738" y="2630488"/>
          <p14:tracePt t="89575" x="5794375" y="2636838"/>
          <p14:tracePt t="89580" x="5800725" y="2655888"/>
          <p14:tracePt t="89592" x="5819775" y="2662238"/>
          <p14:tracePt t="89596" x="5838825" y="2668588"/>
          <p14:tracePt t="89609" x="5859463" y="2682875"/>
          <p14:tracePt t="89610" x="5865813" y="2682875"/>
          <p14:tracePt t="89614" x="5872163" y="2689225"/>
          <p14:tracePt t="89625" x="5891213" y="2689225"/>
          <p14:tracePt t="89629" x="5916613" y="2689225"/>
          <p14:tracePt t="89642" x="5930900" y="2695575"/>
          <p14:tracePt t="89647" x="5949950" y="2695575"/>
          <p14:tracePt t="89659" x="6015038" y="2695575"/>
          <p14:tracePt t="89663" x="6059488" y="2695575"/>
          <p14:tracePt t="89675" x="6086475" y="2689225"/>
          <p14:tracePt t="89681" x="6151563" y="2682875"/>
          <p14:tracePt t="89692" x="6229350" y="2668588"/>
          <p14:tracePt t="89692" x="6300788" y="2655888"/>
          <p14:tracePt t="89699" x="6384925" y="2636838"/>
          <p14:tracePt t="89709" x="6456363" y="2624138"/>
          <p14:tracePt t="89715" x="6515100" y="2603500"/>
          <p14:tracePt t="89725" x="6553200" y="2590800"/>
          <p14:tracePt t="89730" x="6586538" y="2578100"/>
          <p14:tracePt t="89735" x="6592888" y="2571750"/>
          <p14:tracePt t="89744" x="6605588" y="2565400"/>
          <p14:tracePt t="89750" x="6605588" y="2559050"/>
          <p14:tracePt t="89759" x="6611938" y="2559050"/>
          <p14:tracePt t="89765" x="6611938" y="2546350"/>
          <p14:tracePt t="89775" x="6611938" y="2540000"/>
          <p14:tracePt t="89781" x="6611938" y="2532063"/>
          <p14:tracePt t="89792" x="6611938" y="2513013"/>
          <p14:tracePt t="89798" x="6611938" y="2506663"/>
          <p14:tracePt t="89808" x="6605588" y="2493963"/>
          <p14:tracePt t="89825" x="6605588" y="2481263"/>
          <p14:tracePt t="89830" x="6592888" y="2474913"/>
          <p14:tracePt t="89842" x="6592888" y="2468563"/>
          <p14:tracePt t="89842" x="6580188" y="2447925"/>
          <p14:tracePt t="89849" x="6580188" y="2441575"/>
          <p14:tracePt t="89858" x="6573838" y="2435225"/>
          <p14:tracePt t="89865" x="6561138" y="2435225"/>
          <p14:tracePt t="89880" x="6553200" y="2422525"/>
          <p14:tracePt t="89897" x="6546850" y="2422525"/>
          <p14:tracePt t="89909" x="6527800" y="2416175"/>
          <p14:tracePt t="89922" x="6521450" y="2416175"/>
          <p14:tracePt t="89937" x="6515100" y="2416175"/>
          <p14:tracePt t="89968" x="6508750" y="2416175"/>
          <p14:tracePt t="89977" x="6496050" y="2416175"/>
          <p14:tracePt t="89989" x="6489700" y="2416175"/>
          <p14:tracePt t="90005" x="6462713" y="2416175"/>
          <p14:tracePt t="90012" x="6450013" y="2422525"/>
          <p14:tracePt t="90020" x="6437313" y="2422525"/>
          <p14:tracePt t="90028" x="6430963" y="2422525"/>
          <p14:tracePt t="90043" x="6424613" y="2422525"/>
          <p14:tracePt t="90057" x="6418263" y="2435225"/>
          <p14:tracePt t="90065" x="6403975" y="2435225"/>
          <p14:tracePt t="90087" x="6397625" y="2422525"/>
          <p14:tracePt t="90109" x="6391275" y="2422525"/>
          <p14:tracePt t="90126" x="6384925" y="2422525"/>
          <p14:tracePt t="90155" x="6372225" y="2422525"/>
          <p14:tracePt t="90169" x="6372225" y="2435225"/>
          <p14:tracePt t="90185" x="6365875" y="2435225"/>
          <p14:tracePt t="90186" x="6365875" y="2441575"/>
          <p14:tracePt t="90193" x="6359525" y="2454275"/>
          <p14:tracePt t="90200" x="6359525" y="2474913"/>
          <p14:tracePt t="90207" x="6359525" y="2493963"/>
          <p14:tracePt t="90215" x="6359525" y="2500313"/>
          <p14:tracePt t="90252" x="6359525" y="2506663"/>
          <p14:tracePt t="90260" x="6365875" y="2506663"/>
          <p14:tracePt t="90276" x="6372225" y="2506663"/>
          <p14:tracePt t="90289" x="6384925" y="2506663"/>
          <p14:tracePt t="90297" x="6391275" y="2506663"/>
          <p14:tracePt t="90312" x="6397625" y="2500313"/>
          <p14:tracePt t="90320" x="6403975" y="2500313"/>
          <p14:tracePt t="90334" x="6418263" y="2493963"/>
          <p14:tracePt t="90349" x="6424613" y="2493963"/>
          <p14:tracePt t="90357" x="6424613" y="2481263"/>
          <p14:tracePt t="90372" x="6424613" y="2474913"/>
          <p14:tracePt t="90394" x="6424613" y="2468563"/>
          <p14:tracePt t="90448" x="6418263" y="2468563"/>
          <p14:tracePt t="90500" x="6403975" y="2468563"/>
          <p14:tracePt t="90560" x="6397625" y="2468563"/>
          <p14:tracePt t="90695" x="6391275" y="2468563"/>
          <p14:tracePt t="90710" x="6384925" y="2454275"/>
          <p14:tracePt t="90717" x="6365875" y="2447925"/>
          <p14:tracePt t="90725" x="6353175" y="2441575"/>
          <p14:tracePt t="90732" x="6326188" y="2441575"/>
          <p14:tracePt t="90740" x="6300788" y="2422525"/>
          <p14:tracePt t="90747" x="6294438" y="2422525"/>
          <p14:tracePt t="90755" x="6288088" y="2422525"/>
          <p14:tracePt t="90882" x="6294438" y="2422525"/>
          <p14:tracePt t="90890" x="6307138" y="2435225"/>
          <p14:tracePt t="90897" x="6332538" y="2441575"/>
          <p14:tracePt t="90905" x="6372225" y="2447925"/>
          <p14:tracePt t="90912" x="6430963" y="2454275"/>
          <p14:tracePt t="90919" x="6437313" y="2454275"/>
          <p14:tracePt t="90927" x="6489700" y="2468563"/>
          <p14:tracePt t="90934" x="6546850" y="2474913"/>
          <p14:tracePt t="90943" x="6605588" y="2481263"/>
          <p14:tracePt t="90949" x="6677025" y="2481263"/>
          <p14:tracePt t="90958" x="6729413" y="2481263"/>
          <p14:tracePt t="90965" x="6800850" y="2481263"/>
          <p14:tracePt t="90975" x="6826250" y="2481263"/>
          <p14:tracePt t="90980" x="6904038" y="2493963"/>
          <p14:tracePt t="90992" x="6950075" y="2493963"/>
          <p14:tracePt t="90997" x="6989763" y="2493963"/>
          <p14:tracePt t="91009" x="7046913" y="2493963"/>
          <p14:tracePt t="91014" x="7080250" y="2493963"/>
          <p14:tracePt t="91025" x="7092950" y="2493963"/>
          <p14:tracePt t="91042" x="7105650" y="2493963"/>
          <p14:tracePt t="91043" x="7118350" y="2493963"/>
          <p14:tracePt t="91058" x="7145338" y="2481263"/>
          <p14:tracePt t="91065" x="7158038" y="2481263"/>
          <p14:tracePt t="91075" x="7197725" y="2474913"/>
          <p14:tracePt t="91081" x="7204075" y="2474913"/>
          <p14:tracePt t="91092" x="7261225" y="2474913"/>
          <p14:tracePt t="91098" x="7313613" y="2468563"/>
          <p14:tracePt t="91100" x="7404100" y="2468563"/>
          <p14:tracePt t="91108" x="7456488" y="2468563"/>
          <p14:tracePt t="91115" x="7546975" y="2468563"/>
          <p14:tracePt t="91124" x="7612063" y="2468563"/>
          <p14:tracePt t="91131" x="7729538" y="2468563"/>
          <p14:tracePt t="91141" x="7762875" y="2468563"/>
          <p14:tracePt t="91148" x="7834313" y="2474913"/>
          <p14:tracePt t="91158" x="7937500" y="2474913"/>
          <p14:tracePt t="91163" x="8002588" y="2474913"/>
          <p14:tracePt t="91174" x="8054975" y="2474913"/>
          <p14:tracePt t="91180" x="8105775" y="2474913"/>
          <p14:tracePt t="91191" x="8151813" y="2474913"/>
          <p14:tracePt t="91192" x="8158163" y="2474913"/>
          <p14:tracePt t="91198" x="8170863" y="2474913"/>
          <p14:tracePt t="91208" x="8177213" y="2474913"/>
          <p14:tracePt t="91213" x="8177213" y="2468563"/>
          <p14:tracePt t="91272" x="8183563" y="2468563"/>
          <p14:tracePt t="91280" x="8204200" y="2468563"/>
          <p14:tracePt t="91287" x="8223250" y="2468563"/>
          <p14:tracePt t="91302" x="8281988" y="2468563"/>
          <p14:tracePt t="91310" x="8313738" y="2468563"/>
          <p14:tracePt t="91317" x="8391525" y="2468563"/>
          <p14:tracePt t="91326" x="8437563" y="2468563"/>
          <p14:tracePt t="91332" x="8521700" y="2468563"/>
          <p14:tracePt t="91340" x="8561388" y="2468563"/>
          <p14:tracePt t="91347" x="8580438" y="2468563"/>
          <p14:tracePt t="91355" x="8620125" y="2468563"/>
          <p14:tracePt t="91362" x="8639175" y="2468563"/>
          <p14:tracePt t="91370" x="8670925" y="2468563"/>
          <p14:tracePt t="91498" x="8658225" y="2468563"/>
          <p14:tracePt t="91722" x="8651875" y="2468563"/>
          <p14:tracePt t="91753" x="8645525" y="2468563"/>
          <p14:tracePt t="91767" x="8626475" y="2468563"/>
          <p14:tracePt t="91782" x="8613775" y="2454275"/>
          <p14:tracePt t="91797" x="8599488" y="2454275"/>
          <p14:tracePt t="91811" x="8593138" y="2454275"/>
          <p14:tracePt t="91819" x="8593138" y="2447925"/>
          <p14:tracePt t="91834" x="8586788" y="2447925"/>
          <p14:tracePt t="91864" x="8580438" y="2447925"/>
          <p14:tracePt t="92322" x="8586788" y="2447925"/>
          <p14:tracePt t="92337" x="8613775" y="2447925"/>
          <p14:tracePt t="92345" x="8651875" y="2441575"/>
          <p14:tracePt t="92352" x="8691563" y="2441575"/>
          <p14:tracePt t="92360" x="8742363" y="2441575"/>
          <p14:tracePt t="92368" x="8801100" y="2435225"/>
          <p14:tracePt t="92377" x="8847138" y="2422525"/>
          <p14:tracePt t="92382" x="8872538" y="2422525"/>
          <p14:tracePt t="92392" x="8924925" y="2416175"/>
          <p14:tracePt t="92397" x="8956675" y="2416175"/>
          <p14:tracePt t="92408" x="9015413" y="2409825"/>
          <p14:tracePt t="92414" x="9048750" y="2409825"/>
          <p14:tracePt t="92425" x="9067800" y="2389188"/>
          <p14:tracePt t="92430" x="9093200" y="2389188"/>
          <p14:tracePt t="92446" x="9113838" y="2382838"/>
          <p14:tracePt t="92465" x="9120188" y="2382838"/>
          <p14:tracePt t="92480" x="9120188" y="2376488"/>
          <p14:tracePt t="92513" x="9132888" y="2376488"/>
          <p14:tracePt t="92525" x="9151938" y="2370138"/>
          <p14:tracePt t="92530" x="9158288" y="2370138"/>
          <p14:tracePt t="92541" x="9185275" y="2357438"/>
          <p14:tracePt t="92543" x="9204325" y="2357438"/>
          <p14:tracePt t="92548" x="9256713" y="2351088"/>
          <p14:tracePt t="92558" x="9301163" y="2351088"/>
          <p14:tracePt t="92564" x="9359900" y="2344738"/>
          <p14:tracePt t="92574" x="9424988" y="2344738"/>
          <p14:tracePt t="92580" x="9496425" y="2338388"/>
          <p14:tracePt t="92591" x="9555163" y="2338388"/>
          <p14:tracePt t="92597" x="9620250" y="2338388"/>
          <p14:tracePt t="92608" x="9632950" y="2325688"/>
          <p14:tracePt t="92608" x="9685338" y="2325688"/>
          <p14:tracePt t="92615" x="9704388" y="2325688"/>
          <p14:tracePt t="92624" x="9723438" y="2317750"/>
          <p14:tracePt t="92907" x="9717088" y="2317750"/>
          <p14:tracePt t="92938" x="9710738" y="2317750"/>
          <p14:tracePt t="92960" x="9691688" y="2317750"/>
          <p14:tracePt t="92967" x="9685338" y="2325688"/>
          <p14:tracePt t="92982" x="9678988" y="2325688"/>
          <p14:tracePt t="92997" x="9652000" y="2338388"/>
          <p14:tracePt t="93012" x="9645650" y="2338388"/>
          <p14:tracePt t="93020" x="9632950" y="2338388"/>
          <p14:tracePt t="93027" x="9620250" y="2338388"/>
          <p14:tracePt t="93035" x="9613900" y="2344738"/>
          <p14:tracePt t="93042" x="9599613" y="2344738"/>
          <p14:tracePt t="93058" x="9593263" y="2344738"/>
          <p14:tracePt t="93072" x="9586913" y="2344738"/>
          <p14:tracePt t="93080" x="9580563" y="2344738"/>
          <p14:tracePt t="93094" x="9567863" y="2344738"/>
          <p14:tracePt t="93118" x="9561513" y="2344738"/>
          <p14:tracePt t="93170" x="9567863" y="2344738"/>
          <p14:tracePt t="93184" x="9586913" y="2344738"/>
          <p14:tracePt t="93193" x="9599613" y="2344738"/>
          <p14:tracePt t="93200" x="9613900" y="2344738"/>
          <p14:tracePt t="93207" x="9626600" y="2344738"/>
          <p14:tracePt t="93215" x="9652000" y="2344738"/>
          <p14:tracePt t="93222" x="9685338" y="2338388"/>
          <p14:tracePt t="93230" x="9704388" y="2338388"/>
          <p14:tracePt t="93237" x="9742488" y="2325688"/>
          <p14:tracePt t="93245" x="9775825" y="2317750"/>
          <p14:tracePt t="93253" x="9801225" y="2311400"/>
          <p14:tracePt t="93260" x="9834563" y="2305050"/>
          <p14:tracePt t="93267" x="9872663" y="2292350"/>
          <p14:tracePt t="93277" x="9893300" y="2292350"/>
          <p14:tracePt t="93282" x="9925050" y="2286000"/>
          <p14:tracePt t="93291" x="9944100" y="2286000"/>
          <p14:tracePt t="93297" x="9956800" y="2286000"/>
          <p14:tracePt t="93463" x="9964738" y="2292350"/>
          <p14:tracePt t="93485" x="9971088" y="2305050"/>
          <p14:tracePt t="93508" x="9971088" y="2311400"/>
          <p14:tracePt t="93515" x="9977438" y="2311400"/>
          <p14:tracePt t="93529" x="9977438" y="2317750"/>
          <p14:tracePt t="93544" x="9990138" y="2317750"/>
          <p14:tracePt t="93552" x="9990138" y="2325688"/>
          <p14:tracePt t="93575" x="9990138" y="2338388"/>
          <p14:tracePt t="93597" x="9990138" y="2351088"/>
          <p14:tracePt t="93604" x="9990138" y="2357438"/>
          <p14:tracePt t="93619" x="9990138" y="2382838"/>
          <p14:tracePt t="93627" x="9977438" y="2389188"/>
          <p14:tracePt t="93643" x="9971088" y="2403475"/>
          <p14:tracePt t="93657" x="9956800" y="2422525"/>
          <p14:tracePt t="93665" x="9944100" y="2435225"/>
          <p14:tracePt t="93679" x="9937750" y="2435225"/>
          <p14:tracePt t="93682" x="9925050" y="2441575"/>
          <p14:tracePt t="93687" x="9906000" y="2441575"/>
          <p14:tracePt t="93694" x="9899650" y="2447925"/>
          <p14:tracePt t="93702" x="9893300" y="2447925"/>
          <p14:tracePt t="93709" x="9879013" y="2447925"/>
          <p14:tracePt t="93717" x="9866313" y="2447925"/>
          <p14:tracePt t="93726" x="9821863" y="2447925"/>
          <p14:tracePt t="93732" x="9801225" y="2441575"/>
          <p14:tracePt t="93741" x="9788525" y="2441575"/>
          <p14:tracePt t="93747" x="9769475" y="2441575"/>
          <p14:tracePt t="93758" x="9736138" y="2435225"/>
          <p14:tracePt t="93764" x="9717088" y="2435225"/>
          <p14:tracePt t="93775" x="9685338" y="2435225"/>
          <p14:tracePt t="93780" x="9678988" y="2435225"/>
          <p14:tracePt t="93791" x="9645650" y="2435225"/>
          <p14:tracePt t="93794" x="9632950" y="2435225"/>
          <p14:tracePt t="93807" x="9626600" y="2435225"/>
          <p14:tracePt t="93815" x="9620250" y="2435225"/>
          <p14:tracePt t="93822" x="9613900" y="2441575"/>
          <p14:tracePt t="93830" x="9599613" y="2441575"/>
          <p14:tracePt t="93844" x="9586913" y="2441575"/>
          <p14:tracePt t="93860" x="9580563" y="2441575"/>
          <p14:tracePt t="93867" x="9567863" y="2441575"/>
          <p14:tracePt t="93876" x="9561513" y="2447925"/>
          <p14:tracePt t="93882" x="9528175" y="2447925"/>
          <p14:tracePt t="93890" x="9502775" y="2454275"/>
          <p14:tracePt t="93897" x="9496425" y="2454275"/>
          <p14:tracePt t="93904" x="9496425" y="2468563"/>
          <p14:tracePt t="93913" x="9464675" y="2468563"/>
          <p14:tracePt t="93920" x="9444038" y="2474913"/>
          <p14:tracePt t="93934" x="9437688" y="2474913"/>
          <p14:tracePt t="93944" x="9431338" y="2481263"/>
          <p14:tracePt t="94062" x="9431338" y="2493963"/>
          <p14:tracePt t="94070" x="9437688" y="2493963"/>
          <p14:tracePt t="94101" x="9444038" y="2500313"/>
          <p14:tracePt t="94107" x="9464675" y="2506663"/>
          <p14:tracePt t="94115" x="9471025" y="2513013"/>
          <p14:tracePt t="94137" x="9477375" y="2525713"/>
          <p14:tracePt t="94145" x="9477375" y="2532063"/>
          <p14:tracePt t="94152" x="9490075" y="2532063"/>
          <p14:tracePt t="94183" x="9490075" y="2540000"/>
          <p14:tracePt t="94212" x="9477375" y="2546350"/>
          <p14:tracePt t="94241" x="9471025" y="2546350"/>
          <p14:tracePt t="94280" x="9464675" y="2546350"/>
          <p14:tracePt t="94318" x="9471025" y="2546350"/>
          <p14:tracePt t="94326" x="9496425" y="2540000"/>
          <p14:tracePt t="94332" x="9502775" y="2540000"/>
          <p14:tracePt t="100737" x="9515475" y="2540000"/>
          <p14:tracePt t="100752" x="9528175" y="2546350"/>
          <p14:tracePt t="100760" x="9555163" y="2559050"/>
          <p14:tracePt t="100766" x="9586913" y="2571750"/>
          <p14:tracePt t="100775" x="9626600" y="2590800"/>
          <p14:tracePt t="100782" x="9664700" y="2597150"/>
          <p14:tracePt t="100790" x="9704388" y="2603500"/>
          <p14:tracePt t="100804" x="9717088" y="2611438"/>
          <p14:tracePt t="100813" x="9723438" y="2611438"/>
          <p14:tracePt t="100962" x="9736138" y="2611438"/>
          <p14:tracePt t="100970" x="9788525" y="2611438"/>
          <p14:tracePt t="100977" x="9893300" y="2611438"/>
          <p14:tracePt t="100985" x="9996488" y="2597150"/>
          <p14:tracePt t="100993" x="10133013" y="2571750"/>
          <p14:tracePt t="100999" x="10210800" y="2565400"/>
          <p14:tracePt t="101007" x="10250488" y="2559050"/>
          <p14:tracePt t="101022" x="10256838" y="2559050"/>
          <p14:tracePt t="101037" x="10256838" y="2546350"/>
          <p14:tracePt t="101044" x="10256838" y="2532063"/>
          <p14:tracePt t="101052" x="10256838" y="2513013"/>
          <p14:tracePt t="101066" x="10256838" y="2506663"/>
          <p14:tracePt t="101075" x="10256838" y="2500313"/>
          <p14:tracePt t="101082" x="10256838" y="2481263"/>
          <p14:tracePt t="101089" x="10256838" y="2474913"/>
          <p14:tracePt t="101097" x="10256838" y="2468563"/>
          <p14:tracePt t="101104" x="10256838" y="2454275"/>
          <p14:tracePt t="101143" x="10269538" y="2447925"/>
          <p14:tracePt t="101179" x="10269538" y="2441575"/>
          <p14:tracePt t="101209" x="10269538" y="2435225"/>
          <p14:tracePt t="101225" x="10269538" y="2422525"/>
          <p14:tracePt t="101240" x="10269538" y="2416175"/>
          <p14:tracePt t="101247" x="10269538" y="2389188"/>
          <p14:tracePt t="101254" x="10256838" y="2351088"/>
          <p14:tracePt t="101263" x="10256838" y="2311400"/>
          <p14:tracePt t="101269" x="10256838" y="2266950"/>
          <p14:tracePt t="101277" x="10256838" y="2260600"/>
          <p14:tracePt t="101285" x="10256838" y="2254250"/>
          <p14:tracePt t="101292" x="10256838" y="2233613"/>
          <p14:tracePt t="101299" x="10256838" y="2227263"/>
          <p14:tracePt t="101309" x="10256838" y="2220913"/>
          <p14:tracePt t="101315" x="10269538" y="2220913"/>
          <p14:tracePt t="101330" x="10269538" y="2214563"/>
          <p14:tracePt t="101357" x="10269538" y="2201863"/>
          <p14:tracePt t="101374" x="10269538" y="2195513"/>
          <p14:tracePt t="101379" x="10269538" y="2189163"/>
          <p14:tracePt t="101390" x="10269538" y="2168525"/>
          <p14:tracePt t="101391" x="10269538" y="2149475"/>
          <p14:tracePt t="101397" x="10269538" y="2130425"/>
          <p14:tracePt t="101407" x="10269538" y="2117725"/>
          <p14:tracePt t="101412" x="10269538" y="2103438"/>
          <p14:tracePt t="101424" x="10269538" y="2071688"/>
          <p14:tracePt t="101429" x="10269538" y="2039938"/>
          <p14:tracePt t="101450" x="10256838" y="2012950"/>
          <p14:tracePt t="101464" x="10256838" y="2006600"/>
          <p14:tracePt t="101494" x="10256838" y="2000250"/>
          <p14:tracePt t="101525" x="10256838" y="1993900"/>
          <p14:tracePt t="101556" x="10256838" y="1981200"/>
          <p14:tracePt t="101592" x="10256838" y="1974850"/>
          <p14:tracePt t="101623" x="10250488" y="1974850"/>
          <p14:tracePt t="101659" x="10250488" y="1968500"/>
          <p14:tracePt t="101682" x="10256838" y="1968500"/>
          <p14:tracePt t="101697" x="10256838" y="1960563"/>
          <p14:tracePt t="101719" x="10256838" y="1947863"/>
          <p14:tracePt t="101727" x="10269538" y="1947863"/>
          <p14:tracePt t="101742" x="10269538" y="1941513"/>
          <p14:tracePt t="101758" x="10275888" y="1941513"/>
          <p14:tracePt t="101764" x="10275888" y="1935163"/>
          <p14:tracePt t="101779" x="10282238" y="1935163"/>
          <p14:tracePt t="101787" x="10282238" y="1922463"/>
          <p14:tracePt t="101794" x="10288588" y="1909763"/>
          <p14:tracePt t="101809" x="10301288" y="1909763"/>
          <p14:tracePt t="101817" x="10307638" y="1889125"/>
          <p14:tracePt t="101825" x="10315575" y="1889125"/>
          <p14:tracePt t="101832" x="10315575" y="1882775"/>
          <p14:tracePt t="101840" x="10321925" y="1882775"/>
          <p14:tracePt t="101847" x="10334625" y="1882775"/>
          <p14:tracePt t="101854" x="10347325" y="1876425"/>
          <p14:tracePt t="101862" x="10353675" y="1876425"/>
          <p14:tracePt t="102177" x="10353675" y="1870075"/>
          <p14:tracePt t="102207" x="10366375" y="1870075"/>
          <p14:tracePt t="102305" x="10366375" y="1857375"/>
          <p14:tracePt t="102328" x="10372725" y="1857375"/>
          <p14:tracePt t="102462" x="10366375" y="1857375"/>
          <p14:tracePt t="102485" x="10353675" y="1857375"/>
          <p14:tracePt t="102530" x="10347325" y="1857375"/>
          <p14:tracePt t="102537" x="10347325" y="1870075"/>
          <p14:tracePt t="102552" x="10340975" y="1870075"/>
          <p14:tracePt t="102567" x="10321925" y="1882775"/>
          <p14:tracePt t="102575" x="10321925" y="1889125"/>
          <p14:tracePt t="102582" x="10315575" y="1903413"/>
          <p14:tracePt t="102589" x="10315575" y="1909763"/>
          <p14:tracePt t="102605" x="10321925" y="1909763"/>
          <p14:tracePt t="102612" x="10334625" y="1935163"/>
          <p14:tracePt t="102619" x="10334625" y="1941513"/>
          <p14:tracePt t="102627" x="10340975" y="1960563"/>
          <p14:tracePt t="102635" x="10347325" y="1968500"/>
          <p14:tracePt t="102642" x="10347325" y="1981200"/>
          <p14:tracePt t="102650" x="10353675" y="1993900"/>
          <p14:tracePt t="102658" x="10372725" y="2039938"/>
          <p14:tracePt t="102664" x="10387013" y="2090738"/>
          <p14:tracePt t="102674" x="10412413" y="2136775"/>
          <p14:tracePt t="102679" x="10458450" y="2233613"/>
          <p14:tracePt t="102691" x="10496550" y="2317750"/>
          <p14:tracePt t="102697" x="10521950" y="2370138"/>
          <p14:tracePt t="102707" x="10555288" y="2447925"/>
          <p14:tracePt t="102715" x="10614025" y="2546350"/>
          <p14:tracePt t="102726" x="10664825" y="2649538"/>
          <p14:tracePt t="102726" x="10744200" y="2733675"/>
          <p14:tracePt t="102736" x="10834688" y="2838450"/>
          <p14:tracePt t="102743" x="10899775" y="2882900"/>
          <p14:tracePt t="102747" x="11002963" y="2954338"/>
          <p14:tracePt t="102757" x="11036300" y="2974975"/>
          <p14:tracePt t="102762" x="11158538" y="3013075"/>
          <p14:tracePt t="102774" x="11256963" y="3040063"/>
          <p14:tracePt t="102779" x="11334750" y="3046413"/>
          <p14:tracePt t="102791" x="11431588" y="3046413"/>
          <p14:tracePt t="102795" x="11503025" y="3040063"/>
          <p14:tracePt t="102808" x="11568113" y="3025775"/>
          <p14:tracePt t="102810" x="11595100" y="3000375"/>
          <p14:tracePt t="102814" x="11620500" y="2981325"/>
          <p14:tracePt t="102824" x="11652250" y="2947988"/>
          <p14:tracePt t="102830" x="11666538" y="2909888"/>
          <p14:tracePt t="102841" x="11679238" y="2870200"/>
          <p14:tracePt t="102845" x="11679238" y="2792413"/>
          <p14:tracePt t="102858" x="11679238" y="2746375"/>
          <p14:tracePt t="102861" x="11658600" y="2682875"/>
          <p14:tracePt t="102874" x="11633200" y="2624138"/>
          <p14:tracePt t="102882" x="11620500" y="2559050"/>
          <p14:tracePt t="102883" x="11595100" y="2493963"/>
          <p14:tracePt t="102891" x="11536363" y="2382838"/>
          <p14:tracePt t="102897" x="11509375" y="2325688"/>
          <p14:tracePt t="102907" x="11477625" y="2279650"/>
          <p14:tracePt t="102913" x="11464925" y="2254250"/>
          <p14:tracePt t="102924" x="11437938" y="2214563"/>
          <p14:tracePt t="102930" x="11406188" y="2182813"/>
          <p14:tracePt t="102941" x="11380788" y="2149475"/>
          <p14:tracePt t="102947" x="11353800" y="2130425"/>
          <p14:tracePt t="102958" x="11322050" y="2117725"/>
          <p14:tracePt t="102959" x="11301413" y="2103438"/>
          <p14:tracePt t="102966" x="11250613" y="2090738"/>
          <p14:tracePt t="102974" x="11244263" y="2090738"/>
          <p14:tracePt t="102980" x="11210925" y="2090738"/>
          <p14:tracePt t="102991" x="11158538" y="2090738"/>
          <p14:tracePt t="102997" x="11101388" y="2090738"/>
          <p14:tracePt t="103008" x="11055350" y="2097088"/>
          <p14:tracePt t="103014" x="10990263" y="2103438"/>
          <p14:tracePt t="103024" x="10918825" y="2124075"/>
          <p14:tracePt t="103030" x="10906125" y="2124075"/>
          <p14:tracePt t="103041" x="10841038" y="2149475"/>
          <p14:tracePt t="103041" x="10788650" y="2155825"/>
          <p14:tracePt t="103048" x="10750550" y="2168525"/>
          <p14:tracePt t="103057" x="10685463" y="2201863"/>
          <p14:tracePt t="103064" x="10652125" y="2227263"/>
          <p14:tracePt t="103074" x="10620375" y="2254250"/>
          <p14:tracePt t="103080" x="10601325" y="2260600"/>
          <p14:tracePt t="103091" x="10561638" y="2311400"/>
          <p14:tracePt t="103097" x="10536238" y="2344738"/>
          <p14:tracePt t="103107" x="10521950" y="2376488"/>
          <p14:tracePt t="103113" x="10502900" y="2409825"/>
          <p14:tracePt t="103124" x="10496550" y="2441575"/>
          <p14:tracePt t="103125" x="10496550" y="2493963"/>
          <p14:tracePt t="103141" x="10509250" y="2525713"/>
          <p14:tracePt t="103147" x="10536238" y="2540000"/>
          <p14:tracePt t="103157" x="10587038" y="2559050"/>
          <p14:tracePt t="103164" x="10626725" y="2565400"/>
          <p14:tracePt t="103174" x="10664825" y="2565400"/>
          <p14:tracePt t="103179" x="10717213" y="2565400"/>
          <p14:tracePt t="103191" x="10788650" y="2546350"/>
          <p14:tracePt t="103191" x="10801350" y="2546350"/>
          <p14:tracePt t="103198" x="10841038" y="2532063"/>
          <p14:tracePt t="103207" x="10899775" y="2500313"/>
          <p14:tracePt t="103214" x="10931525" y="2468563"/>
          <p14:tracePt t="103224" x="10971213" y="2422525"/>
          <p14:tracePt t="103230" x="10990263" y="2382838"/>
          <p14:tracePt t="103241" x="11002963" y="2338388"/>
          <p14:tracePt t="103244" x="11002963" y="2325688"/>
          <p14:tracePt t="103250" x="11002963" y="2266950"/>
          <p14:tracePt t="103260" x="10996613" y="2233613"/>
          <p14:tracePt t="103264" x="10977563" y="2182813"/>
          <p14:tracePt t="103274" x="10944225" y="2136775"/>
          <p14:tracePt t="103280" x="10912475" y="2103438"/>
          <p14:tracePt t="103291" x="10847388" y="2046288"/>
          <p14:tracePt t="103297" x="10834688" y="2039938"/>
          <p14:tracePt t="103307" x="10775950" y="2012950"/>
          <p14:tracePt t="103313" x="10717213" y="1981200"/>
          <p14:tracePt t="103324" x="10658475" y="1974850"/>
          <p14:tracePt t="103330" x="10561638" y="1960563"/>
          <p14:tracePt t="103341" x="10542588" y="1960563"/>
          <p14:tracePt t="103341" x="10477500" y="1968500"/>
          <p14:tracePt t="103347" x="10431463" y="1993900"/>
          <p14:tracePt t="103357" x="10372725" y="2025650"/>
          <p14:tracePt t="103364" x="10315575" y="2065338"/>
          <p14:tracePt t="103374" x="10275888" y="2117725"/>
          <p14:tracePt t="103380" x="10223500" y="2195513"/>
          <p14:tracePt t="103391" x="10185400" y="2266950"/>
          <p14:tracePt t="103397" x="10152063" y="2351088"/>
          <p14:tracePt t="103408" x="10120313" y="2435225"/>
          <p14:tracePt t="103408" x="10120313" y="2454275"/>
          <p14:tracePt t="103415" x="10099675" y="2546350"/>
          <p14:tracePt t="103424" x="10099675" y="2603500"/>
          <p14:tracePt t="103430" x="10120313" y="2695575"/>
          <p14:tracePt t="103441" x="10152063" y="2779713"/>
          <p14:tracePt t="103447" x="10179050" y="2825750"/>
          <p14:tracePt t="103457" x="10210800" y="2851150"/>
          <p14:tracePt t="103463" x="10223500" y="2857500"/>
          <p14:tracePt t="103474" x="10256838" y="2870200"/>
          <p14:tracePt t="103480" x="10307638" y="2870200"/>
          <p14:tracePt t="103490" x="10366375" y="2844800"/>
          <p14:tracePt t="103492" x="10406063" y="2817813"/>
          <p14:tracePt t="103498" x="10471150" y="2760663"/>
          <p14:tracePt t="103507" x="10521950" y="2720975"/>
          <p14:tracePt t="103514" x="10555288" y="2682875"/>
          <p14:tracePt t="103524" x="10601325" y="2611438"/>
          <p14:tracePt t="103530" x="10626725" y="2571750"/>
          <p14:tracePt t="103541" x="10658475" y="2506663"/>
          <p14:tracePt t="103547" x="10691813" y="2435225"/>
          <p14:tracePt t="103558" x="10710863" y="2351088"/>
          <p14:tracePt t="103558" x="10717213" y="2317750"/>
          <p14:tracePt t="103565" x="10717213" y="2305050"/>
          <p14:tracePt t="103574" x="10717213" y="2246313"/>
          <p14:tracePt t="103580" x="10710863" y="2220913"/>
          <p14:tracePt t="103591" x="10698163" y="2201863"/>
          <p14:tracePt t="103597" x="10698163" y="2189163"/>
          <p14:tracePt t="103608" x="10691813" y="2189163"/>
          <p14:tracePt t="103629" x="10685463" y="2189163"/>
          <p14:tracePt t="103640" x="10679113" y="2201863"/>
          <p14:tracePt t="103641" x="10658475" y="2220913"/>
          <p14:tracePt t="103647" x="10645775" y="2246313"/>
          <p14:tracePt t="103657" x="10633075" y="2254250"/>
          <p14:tracePt t="103663" x="10620375" y="2292350"/>
          <p14:tracePt t="103674" x="10593388" y="2325688"/>
          <p14:tracePt t="103680" x="10593388" y="2338388"/>
          <p14:tracePt t="103691" x="10593388" y="2351088"/>
          <p14:tracePt t="103696" x="10587038" y="2382838"/>
          <p14:tracePt t="103708" x="10587038" y="2403475"/>
          <p14:tracePt t="103708" x="10587038" y="2409825"/>
          <p14:tracePt t="103715" x="10587038" y="2416175"/>
          <p14:tracePt t="103768" x="10593388" y="2416175"/>
          <p14:tracePt t="103782" x="10593388" y="2409825"/>
          <p14:tracePt t="103812" x="10601325" y="2409825"/>
          <p14:tracePt t="103820" x="10601325" y="2403475"/>
          <p14:tracePt t="104008" x="10614025" y="2403475"/>
          <p14:tracePt t="104030" x="10626725" y="2403475"/>
          <p14:tracePt t="104037" x="10626725" y="2409825"/>
          <p14:tracePt t="104045" x="10664825" y="2416175"/>
          <p14:tracePt t="104052" x="10664825" y="2422525"/>
          <p14:tracePt t="104060" x="10717213" y="2441575"/>
          <p14:tracePt t="104068" x="10750550" y="2454275"/>
          <p14:tracePt t="104076" x="10807700" y="2493963"/>
          <p14:tracePt t="104082" x="10847388" y="2513013"/>
          <p14:tracePt t="104091" x="10899775" y="2540000"/>
          <p14:tracePt t="104097" x="10937875" y="2565400"/>
          <p14:tracePt t="104107" x="11023600" y="2611438"/>
          <p14:tracePt t="104114" x="11029950" y="2624138"/>
          <p14:tracePt t="104125" x="11068050" y="2649538"/>
          <p14:tracePt t="104131" x="11095038" y="2655888"/>
          <p14:tracePt t="104142" x="11107738" y="2668588"/>
          <p14:tracePt t="104148" x="11126788" y="2668588"/>
          <p14:tracePt t="104240" x="11126788" y="2682875"/>
          <p14:tracePt t="104255" x="11145838" y="2689225"/>
          <p14:tracePt t="104263" x="11158538" y="2701925"/>
          <p14:tracePt t="104269" x="11158538" y="2714625"/>
          <p14:tracePt t="104277" x="11179175" y="2727325"/>
          <p14:tracePt t="104285" x="11198225" y="2767013"/>
          <p14:tracePt t="104293" x="11217275" y="2786063"/>
          <p14:tracePt t="104300" x="11244263" y="2811463"/>
          <p14:tracePt t="104310" x="11276013" y="2844800"/>
          <p14:tracePt t="104315" x="11301413" y="2857500"/>
          <p14:tracePt t="104324" x="11322050" y="2876550"/>
          <p14:tracePt t="104330" x="11322050" y="2882900"/>
          <p14:tracePt t="104341" x="11341100" y="2889250"/>
          <p14:tracePt t="104347" x="11353800" y="2889250"/>
          <p14:tracePt t="104357" x="11353800" y="2903538"/>
          <p14:tracePt t="104364" x="11366500" y="2903538"/>
          <p14:tracePt t="104393" x="11387138" y="2903538"/>
          <p14:tracePt t="104397" x="11399838" y="2903538"/>
          <p14:tracePt t="104425" x="11471275" y="2916238"/>
          <p14:tracePt t="104435" x="11477625" y="2922588"/>
          <p14:tracePt t="104443" x="11496675" y="2922588"/>
          <p14:tracePt t="104450" x="11509375" y="2935288"/>
          <p14:tracePt t="104458" x="11523663" y="2935288"/>
          <p14:tracePt t="104465" x="11536363" y="2941638"/>
          <p14:tracePt t="104474" x="11542713" y="2947988"/>
          <p14:tracePt t="104480" x="11568113" y="2954338"/>
          <p14:tracePt t="104491" x="11574463" y="2954338"/>
          <p14:tracePt t="104507" x="11587163" y="2968625"/>
          <p14:tracePt t="104524" x="11595100" y="2968625"/>
          <p14:tracePt t="104959" x="11601450" y="2968625"/>
          <p14:tracePt t="105013" x="11607800" y="2968625"/>
          <p14:tracePt t="107720" x="11601450" y="2968625"/>
          <p14:tracePt t="107734" x="11561763" y="3006725"/>
          <p14:tracePt t="107742" x="11530013" y="3046413"/>
          <p14:tracePt t="107749" x="11523663" y="3071813"/>
          <p14:tracePt t="107759" x="11490325" y="3130550"/>
          <p14:tracePt t="107765" x="11471275" y="3182938"/>
          <p14:tracePt t="107772" x="11464925" y="3246438"/>
          <p14:tracePt t="107780" x="11444288" y="3311525"/>
          <p14:tracePt t="107787" x="11444288" y="3389313"/>
          <p14:tracePt t="107794" x="11444288" y="3475038"/>
          <p14:tracePt t="107802" x="11444288" y="3532188"/>
          <p14:tracePt t="107809" x="11444288" y="3624263"/>
          <p14:tracePt t="107818" x="11452225" y="3702050"/>
          <p14:tracePt t="107826" x="11464925" y="3811588"/>
          <p14:tracePt t="107832" x="11477625" y="3954463"/>
          <p14:tracePt t="107841" x="11509375" y="4195763"/>
          <p14:tracePt t="107847" x="11530013" y="4410075"/>
          <p14:tracePt t="107857" x="11536363" y="4532313"/>
          <p14:tracePt t="107862" x="11555413" y="4786313"/>
          <p14:tracePt t="107874" x="11561763" y="5124450"/>
          <p14:tracePt t="107880" x="11568113" y="5429250"/>
          <p14:tracePt t="107891" x="11568113" y="5702300"/>
          <p14:tracePt t="107897" x="11568113" y="5975350"/>
          <p14:tracePt t="107907" x="11561763" y="6208713"/>
          <p14:tracePt t="107912" x="11561763" y="6305550"/>
          <p14:tracePt t="107924" x="11555413" y="6448425"/>
          <p14:tracePt t="107924" x="11542713" y="6572250"/>
          <p14:tracePt t="107931" x="11542713" y="6675438"/>
          <p14:tracePt t="107940" x="11536363" y="6767513"/>
          <p14:tracePt t="107946" x="11536363" y="6826250"/>
        </p14:tracePtLst>
      </p14:laserTraceLst>
    </p:ext>
  </p:extLs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4">
            <a:extLst>
              <a:ext uri="{FF2B5EF4-FFF2-40B4-BE49-F238E27FC236}">
                <a16:creationId xmlns:a16="http://schemas.microsoft.com/office/drawing/2014/main" id="{5ECD0875-AC93-40F4-BD6F-FD400CE1A4FA}"/>
              </a:ext>
            </a:extLst>
          </p:cNvPr>
          <p:cNvSpPr>
            <a:spLocks noGrp="1"/>
          </p:cNvSpPr>
          <p:nvPr>
            <p:ph type="title"/>
          </p:nvPr>
        </p:nvSpPr>
        <p:spPr>
          <a:xfrm>
            <a:off x="428625" y="428626"/>
            <a:ext cx="8258176" cy="714375"/>
          </a:xfrm>
        </p:spPr>
        <p:txBody>
          <a:bodyPr/>
          <a:lstStyle/>
          <a:p>
            <a:r>
              <a:rPr lang="en-US" dirty="0"/>
              <a:t>Data-Parallel Python</a:t>
            </a:r>
            <a:br>
              <a:rPr lang="en-US" dirty="0"/>
            </a:br>
            <a:endParaRPr lang="en-US" sz="1500" dirty="0">
              <a:latin typeface="IntelOne Display Medium" panose="020B0703020203020204" pitchFamily="34" charset="0"/>
            </a:endParaRPr>
          </a:p>
        </p:txBody>
      </p:sp>
      <p:sp>
        <p:nvSpPr>
          <p:cNvPr id="10" name="TextBox 9">
            <a:extLst>
              <a:ext uri="{FF2B5EF4-FFF2-40B4-BE49-F238E27FC236}">
                <a16:creationId xmlns:a16="http://schemas.microsoft.com/office/drawing/2014/main" id="{BE0BCC32-8627-46F2-85FD-6CED39AB8FFB}"/>
              </a:ext>
            </a:extLst>
          </p:cNvPr>
          <p:cNvSpPr txBox="1"/>
          <p:nvPr/>
        </p:nvSpPr>
        <p:spPr>
          <a:xfrm>
            <a:off x="428625" y="836128"/>
            <a:ext cx="2919069" cy="276999"/>
          </a:xfrm>
          <a:prstGeom prst="rect">
            <a:avLst/>
          </a:prstGeom>
          <a:noFill/>
        </p:spPr>
        <p:txBody>
          <a:bodyPr vert="horz"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68B5"/>
                </a:solidFill>
                <a:effectLst/>
                <a:uLnTx/>
                <a:uFillTx/>
                <a:latin typeface="Intel Clear Light"/>
                <a:ea typeface="Intel Clear Light" panose="020B0404020203020204" pitchFamily="34" charset="0"/>
                <a:cs typeface="Intel Clear Light" panose="020B0404020203020204" pitchFamily="34" charset="0"/>
              </a:rPr>
              <a:t>Accelerating Python to XPUs</a:t>
            </a:r>
          </a:p>
        </p:txBody>
      </p:sp>
      <p:sp>
        <p:nvSpPr>
          <p:cNvPr id="26" name="Rectangle 25">
            <a:extLst>
              <a:ext uri="{FF2B5EF4-FFF2-40B4-BE49-F238E27FC236}">
                <a16:creationId xmlns:a16="http://schemas.microsoft.com/office/drawing/2014/main" id="{A47DD94D-CEEC-4802-949A-BBCDF224F86A}"/>
              </a:ext>
            </a:extLst>
          </p:cNvPr>
          <p:cNvSpPr/>
          <p:nvPr/>
        </p:nvSpPr>
        <p:spPr>
          <a:xfrm>
            <a:off x="3994150" y="1728848"/>
            <a:ext cx="2967947" cy="1129619"/>
          </a:xfrm>
          <a:prstGeom prst="rect">
            <a:avLst/>
          </a:pr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b"/>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IntelOne Display Medium" panose="020B0703020203020204"/>
              </a:rPr>
              <a:t>API-Based Programming</a:t>
            </a:r>
          </a:p>
        </p:txBody>
      </p:sp>
      <p:pic>
        <p:nvPicPr>
          <p:cNvPr id="27" name="Picture 26">
            <a:extLst>
              <a:ext uri="{FF2B5EF4-FFF2-40B4-BE49-F238E27FC236}">
                <a16:creationId xmlns:a16="http://schemas.microsoft.com/office/drawing/2014/main" id="{C4A1898F-E92F-4E99-ADF9-F177162C424E}"/>
              </a:ext>
            </a:extLst>
          </p:cNvPr>
          <p:cNvPicPr>
            <a:picLocks noChangeAspect="1"/>
          </p:cNvPicPr>
          <p:nvPr/>
        </p:nvPicPr>
        <p:blipFill>
          <a:blip r:embed="rId3"/>
          <a:stretch>
            <a:fillRect/>
          </a:stretch>
        </p:blipFill>
        <p:spPr>
          <a:xfrm>
            <a:off x="4785005" y="1965279"/>
            <a:ext cx="454138" cy="450870"/>
          </a:xfrm>
          <a:prstGeom prst="rect">
            <a:avLst/>
          </a:prstGeom>
        </p:spPr>
      </p:pic>
      <p:pic>
        <p:nvPicPr>
          <p:cNvPr id="28" name="Picture 27">
            <a:extLst>
              <a:ext uri="{FF2B5EF4-FFF2-40B4-BE49-F238E27FC236}">
                <a16:creationId xmlns:a16="http://schemas.microsoft.com/office/drawing/2014/main" id="{782F5E1C-86E5-493C-A79C-EE562E57361D}"/>
              </a:ext>
            </a:extLst>
          </p:cNvPr>
          <p:cNvPicPr>
            <a:picLocks noChangeAspect="1"/>
          </p:cNvPicPr>
          <p:nvPr/>
        </p:nvPicPr>
        <p:blipFill>
          <a:blip r:embed="rId4"/>
          <a:stretch>
            <a:fillRect/>
          </a:stretch>
        </p:blipFill>
        <p:spPr>
          <a:xfrm>
            <a:off x="5295050" y="1969133"/>
            <a:ext cx="436342" cy="431650"/>
          </a:xfrm>
          <a:prstGeom prst="rect">
            <a:avLst/>
          </a:prstGeom>
        </p:spPr>
      </p:pic>
      <p:pic>
        <p:nvPicPr>
          <p:cNvPr id="29" name="Picture 28">
            <a:extLst>
              <a:ext uri="{FF2B5EF4-FFF2-40B4-BE49-F238E27FC236}">
                <a16:creationId xmlns:a16="http://schemas.microsoft.com/office/drawing/2014/main" id="{2C547642-7A05-4292-9F8B-F0D7AE050117}"/>
              </a:ext>
            </a:extLst>
          </p:cNvPr>
          <p:cNvPicPr>
            <a:picLocks noChangeAspect="1"/>
          </p:cNvPicPr>
          <p:nvPr/>
        </p:nvPicPr>
        <p:blipFill>
          <a:blip r:embed="rId5"/>
          <a:stretch>
            <a:fillRect/>
          </a:stretch>
        </p:blipFill>
        <p:spPr>
          <a:xfrm>
            <a:off x="5742850" y="1968821"/>
            <a:ext cx="436342" cy="433203"/>
          </a:xfrm>
          <a:prstGeom prst="rect">
            <a:avLst/>
          </a:prstGeom>
        </p:spPr>
      </p:pic>
      <p:pic>
        <p:nvPicPr>
          <p:cNvPr id="30" name="Picture 29">
            <a:extLst>
              <a:ext uri="{FF2B5EF4-FFF2-40B4-BE49-F238E27FC236}">
                <a16:creationId xmlns:a16="http://schemas.microsoft.com/office/drawing/2014/main" id="{DC692B91-0DFC-4EEA-8B04-555EBEFFD5B1}"/>
              </a:ext>
            </a:extLst>
          </p:cNvPr>
          <p:cNvPicPr>
            <a:picLocks noChangeAspect="1"/>
          </p:cNvPicPr>
          <p:nvPr/>
        </p:nvPicPr>
        <p:blipFill>
          <a:blip r:embed="rId6"/>
          <a:stretch>
            <a:fillRect/>
          </a:stretch>
        </p:blipFill>
        <p:spPr>
          <a:xfrm>
            <a:off x="6219223" y="1969788"/>
            <a:ext cx="448175" cy="443356"/>
          </a:xfrm>
          <a:prstGeom prst="rect">
            <a:avLst/>
          </a:prstGeom>
        </p:spPr>
      </p:pic>
      <p:sp>
        <p:nvSpPr>
          <p:cNvPr id="33" name="Rectangle 32">
            <a:extLst>
              <a:ext uri="{FF2B5EF4-FFF2-40B4-BE49-F238E27FC236}">
                <a16:creationId xmlns:a16="http://schemas.microsoft.com/office/drawing/2014/main" id="{48AF53C8-3A2F-45B9-B789-CC187B80C51D}"/>
              </a:ext>
            </a:extLst>
          </p:cNvPr>
          <p:cNvSpPr/>
          <p:nvPr/>
        </p:nvSpPr>
        <p:spPr>
          <a:xfrm>
            <a:off x="7072677" y="1721704"/>
            <a:ext cx="1029260" cy="1136763"/>
          </a:xfrm>
          <a:prstGeom prst="rect">
            <a:avLst/>
          </a:prstGeom>
          <a:noFill/>
          <a:ln>
            <a:solidFill>
              <a:schemeClr val="bg2"/>
            </a:solidFill>
          </a:ln>
          <a:effectLst/>
        </p:spPr>
        <p:style>
          <a:lnRef idx="1">
            <a:schemeClr val="accent1"/>
          </a:lnRef>
          <a:fillRef idx="3">
            <a:schemeClr val="accent1"/>
          </a:fillRef>
          <a:effectRef idx="2">
            <a:schemeClr val="accent1"/>
          </a:effectRef>
          <a:fontRef idx="minor">
            <a:schemeClr val="lt1"/>
          </a:fontRef>
        </p:style>
        <p:txBody>
          <a:bodyPr rtlCol="0" anchor="b"/>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IntelOne Display Medium" panose="020B0703020203020204"/>
              </a:rPr>
              <a:t>Direct Programming</a:t>
            </a:r>
          </a:p>
        </p:txBody>
      </p:sp>
      <p:pic>
        <p:nvPicPr>
          <p:cNvPr id="34" name="Picture 2">
            <a:extLst>
              <a:ext uri="{FF2B5EF4-FFF2-40B4-BE49-F238E27FC236}">
                <a16:creationId xmlns:a16="http://schemas.microsoft.com/office/drawing/2014/main" id="{E9EC89E4-BD5F-455F-82DC-6C50D307A96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83961" y="1978355"/>
            <a:ext cx="372316" cy="372316"/>
          </a:xfrm>
          <a:prstGeom prst="rect">
            <a:avLst/>
          </a:prstGeom>
          <a:noFill/>
          <a:extLst>
            <a:ext uri="{909E8E84-426E-40DD-AFC4-6F175D3DCCD1}">
              <a14:hiddenFill xmlns:a14="http://schemas.microsoft.com/office/drawing/2010/main">
                <a:solidFill>
                  <a:srgbClr val="FFFFFF"/>
                </a:solidFill>
              </a14:hiddenFill>
            </a:ext>
          </a:extLst>
        </p:spPr>
      </p:pic>
      <p:sp>
        <p:nvSpPr>
          <p:cNvPr id="39" name="TextBox 38">
            <a:extLst>
              <a:ext uri="{FF2B5EF4-FFF2-40B4-BE49-F238E27FC236}">
                <a16:creationId xmlns:a16="http://schemas.microsoft.com/office/drawing/2014/main" id="{0FCEBDB6-B9C7-41A2-8CE2-31455BB80141}"/>
              </a:ext>
            </a:extLst>
          </p:cNvPr>
          <p:cNvSpPr txBox="1"/>
          <p:nvPr/>
        </p:nvSpPr>
        <p:spPr>
          <a:xfrm>
            <a:off x="6672179" y="2118347"/>
            <a:ext cx="161904" cy="126958"/>
          </a:xfrm>
          <a:prstGeom prst="rect">
            <a:avLst/>
          </a:prstGeom>
          <a:noFill/>
        </p:spPr>
        <p:txBody>
          <a:bodyPr vert="horz" wrap="non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825" b="0" i="0" u="none" strike="noStrike" kern="1200" cap="none" spc="0" normalizeH="0" baseline="0" noProof="0" dirty="0">
                <a:ln>
                  <a:noFill/>
                </a:ln>
                <a:solidFill>
                  <a:srgbClr val="003C71"/>
                </a:solidFill>
                <a:effectLst/>
                <a:uLnTx/>
                <a:uFillTx/>
                <a:latin typeface="Intel Clear" panose="020B0604020203020204" pitchFamily="34" charset="0"/>
                <a:ea typeface="Intel Clear" panose="020B0604020203020204" pitchFamily="34" charset="0"/>
                <a:cs typeface="Intel Clear" panose="020B0604020203020204" pitchFamily="34" charset="0"/>
              </a:rPr>
              <a:t>• • •</a:t>
            </a:r>
            <a:endParaRPr kumimoji="0" lang="en-US" sz="825" b="0" i="0" u="none" strike="noStrike" kern="1200" cap="none" spc="0" normalizeH="0" baseline="0" noProof="0" dirty="0">
              <a:ln>
                <a:noFill/>
              </a:ln>
              <a:solidFill>
                <a:srgbClr val="003C71"/>
              </a:solidFill>
              <a:effectLst/>
              <a:uLnTx/>
              <a:uFillTx/>
              <a:latin typeface="Intel Clear"/>
            </a:endParaRPr>
          </a:p>
        </p:txBody>
      </p:sp>
      <p:pic>
        <p:nvPicPr>
          <p:cNvPr id="46" name="Graphic 45">
            <a:extLst>
              <a:ext uri="{FF2B5EF4-FFF2-40B4-BE49-F238E27FC236}">
                <a16:creationId xmlns:a16="http://schemas.microsoft.com/office/drawing/2014/main" id="{4DEF96F5-D650-4278-9168-2E803309BCE7}"/>
              </a:ext>
            </a:extLst>
          </p:cNvPr>
          <p:cNvPicPr>
            <a:picLocks noChangeAspect="1"/>
          </p:cNvPicPr>
          <p:nvPr/>
        </p:nvPicPr>
        <p:blipFill rotWithShape="1">
          <a:blip r:embed="rId8">
            <a:extLst>
              <a:ext uri="{96DAC541-7B7A-43D3-8B79-37D633B846F1}">
                <asvg:svgBlip xmlns:asvg="http://schemas.microsoft.com/office/drawing/2016/SVG/main" r:embed="rId9"/>
              </a:ext>
            </a:extLst>
          </a:blip>
          <a:srcRect r="79756" b="29675"/>
          <a:stretch/>
        </p:blipFill>
        <p:spPr>
          <a:xfrm>
            <a:off x="5135432" y="3164120"/>
            <a:ext cx="472415" cy="438798"/>
          </a:xfrm>
          <a:prstGeom prst="rect">
            <a:avLst/>
          </a:prstGeom>
        </p:spPr>
      </p:pic>
      <p:sp>
        <p:nvSpPr>
          <p:cNvPr id="47" name="TextBox 46">
            <a:extLst>
              <a:ext uri="{FF2B5EF4-FFF2-40B4-BE49-F238E27FC236}">
                <a16:creationId xmlns:a16="http://schemas.microsoft.com/office/drawing/2014/main" id="{095BB9CB-8509-4E0E-BA9F-B6CA36AE5190}"/>
              </a:ext>
            </a:extLst>
          </p:cNvPr>
          <p:cNvSpPr txBox="1"/>
          <p:nvPr/>
        </p:nvSpPr>
        <p:spPr>
          <a:xfrm>
            <a:off x="5220491" y="3608818"/>
            <a:ext cx="341140" cy="131703"/>
          </a:xfrm>
          <a:prstGeom prst="rect">
            <a:avLst/>
          </a:prstGeom>
          <a:noFill/>
        </p:spPr>
        <p:txBody>
          <a:bodyPr vert="horz" wrap="square" lIns="0" tIns="0" rIns="0" bIns="0" rtlCol="0">
            <a:spAutoFit/>
          </a:bodyPr>
          <a:lstStyle/>
          <a:p>
            <a:pPr marL="0" marR="0" lvl="0" indent="0" algn="ctr" defTabSz="685800" rtl="0" eaLnBrk="1" fontAlgn="auto" latinLnBrk="0" hangingPunct="1">
              <a:lnSpc>
                <a:spcPts val="975"/>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IntelOne Display Medium" panose="020B0703020203020204"/>
                <a:ea typeface="Intel Clear Pro" panose="020B0804020202060201" pitchFamily="34" charset="0"/>
                <a:cs typeface="Intel Clear Pro" panose="020B0804020202060201" pitchFamily="34" charset="0"/>
              </a:rPr>
              <a:t>CPU</a:t>
            </a:r>
          </a:p>
        </p:txBody>
      </p:sp>
      <p:sp>
        <p:nvSpPr>
          <p:cNvPr id="48" name="TextBox 47">
            <a:extLst>
              <a:ext uri="{FF2B5EF4-FFF2-40B4-BE49-F238E27FC236}">
                <a16:creationId xmlns:a16="http://schemas.microsoft.com/office/drawing/2014/main" id="{0C0686B6-7639-488B-8D95-E55D988C2D36}"/>
              </a:ext>
            </a:extLst>
          </p:cNvPr>
          <p:cNvSpPr txBox="1"/>
          <p:nvPr/>
        </p:nvSpPr>
        <p:spPr>
          <a:xfrm>
            <a:off x="5877432" y="3614053"/>
            <a:ext cx="341140" cy="128240"/>
          </a:xfrm>
          <a:prstGeom prst="rect">
            <a:avLst/>
          </a:prstGeom>
          <a:noFill/>
        </p:spPr>
        <p:txBody>
          <a:bodyPr vert="horz" wrap="square" lIns="0" tIns="0" rIns="0" bIns="0" rtlCol="0">
            <a:spAutoFit/>
          </a:bodyPr>
          <a:lstStyle/>
          <a:p>
            <a:pPr marL="0" marR="0" lvl="0" indent="0" algn="ctr" defTabSz="685800" rtl="0" eaLnBrk="1" fontAlgn="auto" latinLnBrk="0" hangingPunct="1">
              <a:lnSpc>
                <a:spcPts val="975"/>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IntelOne Display Medium" panose="020B0703020203020204"/>
                <a:ea typeface="Intel Clear Pro" panose="020B0804020202060201" pitchFamily="34" charset="0"/>
                <a:cs typeface="Intel Clear Pro" panose="020B0804020202060201" pitchFamily="34" charset="0"/>
              </a:rPr>
              <a:t>GPU</a:t>
            </a:r>
          </a:p>
        </p:txBody>
      </p:sp>
      <p:pic>
        <p:nvPicPr>
          <p:cNvPr id="51" name="Graphic 50">
            <a:extLst>
              <a:ext uri="{FF2B5EF4-FFF2-40B4-BE49-F238E27FC236}">
                <a16:creationId xmlns:a16="http://schemas.microsoft.com/office/drawing/2014/main" id="{926A7910-CCF2-4221-8F8D-7859A8AA0D88}"/>
              </a:ext>
            </a:extLst>
          </p:cNvPr>
          <p:cNvPicPr>
            <a:picLocks noChangeAspect="1"/>
          </p:cNvPicPr>
          <p:nvPr/>
        </p:nvPicPr>
        <p:blipFill rotWithShape="1">
          <a:blip r:embed="rId8">
            <a:extLst>
              <a:ext uri="{96DAC541-7B7A-43D3-8B79-37D633B846F1}">
                <asvg:svgBlip xmlns:asvg="http://schemas.microsoft.com/office/drawing/2016/SVG/main" r:embed="rId9"/>
              </a:ext>
            </a:extLst>
          </a:blip>
          <a:srcRect l="50415" r="29326" b="29675"/>
          <a:stretch/>
        </p:blipFill>
        <p:spPr>
          <a:xfrm>
            <a:off x="6562804" y="3162990"/>
            <a:ext cx="472769" cy="438798"/>
          </a:xfrm>
          <a:prstGeom prst="rect">
            <a:avLst/>
          </a:prstGeom>
        </p:spPr>
      </p:pic>
      <p:sp>
        <p:nvSpPr>
          <p:cNvPr id="52" name="TextBox 51">
            <a:extLst>
              <a:ext uri="{FF2B5EF4-FFF2-40B4-BE49-F238E27FC236}">
                <a16:creationId xmlns:a16="http://schemas.microsoft.com/office/drawing/2014/main" id="{85E8EA50-34F9-48B9-BA0F-424EB32B333E}"/>
              </a:ext>
            </a:extLst>
          </p:cNvPr>
          <p:cNvSpPr txBox="1"/>
          <p:nvPr/>
        </p:nvSpPr>
        <p:spPr>
          <a:xfrm>
            <a:off x="6443233" y="3612752"/>
            <a:ext cx="677162" cy="131703"/>
          </a:xfrm>
          <a:prstGeom prst="rect">
            <a:avLst/>
          </a:prstGeom>
          <a:noFill/>
        </p:spPr>
        <p:txBody>
          <a:bodyPr vert="horz" wrap="square" lIns="0" tIns="0" rIns="0" bIns="0" rtlCol="0">
            <a:spAutoFit/>
          </a:bodyPr>
          <a:lstStyle/>
          <a:p>
            <a:pPr marL="0" marR="0" lvl="0" indent="0" algn="ctr" defTabSz="685800" rtl="0" eaLnBrk="1" fontAlgn="auto" latinLnBrk="0" hangingPunct="1">
              <a:lnSpc>
                <a:spcPts val="975"/>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lumMod val="65000"/>
                    <a:lumOff val="35000"/>
                  </a:srgbClr>
                </a:solidFill>
                <a:effectLst/>
                <a:uLnTx/>
                <a:uFillTx/>
                <a:latin typeface="IntelOne Display Medium" panose="020B0703020203020204"/>
                <a:ea typeface="Intel Clear Pro" panose="020B0804020202060201" pitchFamily="34" charset="0"/>
                <a:cs typeface="Intel Clear Pro" panose="020B0804020202060201" pitchFamily="34" charset="0"/>
              </a:rPr>
              <a:t>Other Accel</a:t>
            </a:r>
          </a:p>
        </p:txBody>
      </p:sp>
      <p:pic>
        <p:nvPicPr>
          <p:cNvPr id="53" name="Graphic 52">
            <a:extLst>
              <a:ext uri="{FF2B5EF4-FFF2-40B4-BE49-F238E27FC236}">
                <a16:creationId xmlns:a16="http://schemas.microsoft.com/office/drawing/2014/main" id="{7AF88F7F-0E4F-4FD9-A1FF-9805ECD84A68}"/>
              </a:ext>
            </a:extLst>
          </p:cNvPr>
          <p:cNvPicPr>
            <a:picLocks noChangeAspect="1"/>
          </p:cNvPicPr>
          <p:nvPr/>
        </p:nvPicPr>
        <p:blipFill rotWithShape="1">
          <a:blip r:embed="rId8">
            <a:extLst>
              <a:ext uri="{96DAC541-7B7A-43D3-8B79-37D633B846F1}">
                <asvg:svgBlip xmlns:asvg="http://schemas.microsoft.com/office/drawing/2016/SVG/main" r:embed="rId9"/>
              </a:ext>
            </a:extLst>
          </a:blip>
          <a:srcRect l="24175" r="55276" b="29675"/>
          <a:stretch/>
        </p:blipFill>
        <p:spPr>
          <a:xfrm>
            <a:off x="5818397" y="3164242"/>
            <a:ext cx="479544" cy="438798"/>
          </a:xfrm>
          <a:prstGeom prst="rect">
            <a:avLst/>
          </a:prstGeom>
        </p:spPr>
      </p:pic>
      <p:sp>
        <p:nvSpPr>
          <p:cNvPr id="54" name="Rectangle 53">
            <a:extLst>
              <a:ext uri="{FF2B5EF4-FFF2-40B4-BE49-F238E27FC236}">
                <a16:creationId xmlns:a16="http://schemas.microsoft.com/office/drawing/2014/main" id="{B286AC2C-A646-4244-87F4-8E2C2DE1BC08}"/>
              </a:ext>
            </a:extLst>
          </p:cNvPr>
          <p:cNvSpPr/>
          <p:nvPr/>
        </p:nvSpPr>
        <p:spPr>
          <a:xfrm>
            <a:off x="3994151" y="3239274"/>
            <a:ext cx="4105596" cy="446276"/>
          </a:xfrm>
          <a:prstGeom prst="rect">
            <a:avLst/>
          </a:prstGeom>
          <a:noFill/>
          <a:ln w="9525" cap="flat">
            <a:solidFill>
              <a:schemeClr val="bg2"/>
            </a:solid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marL="0" marR="0" lvl="0" indent="0" algn="ctr" defTabSz="619125" rtl="0" eaLnBrk="1"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Neue Medium"/>
              <a:ea typeface="Helvetica Neue Medium"/>
              <a:cs typeface="Helvetica Neue Medium"/>
              <a:sym typeface="Helvetica Neue Medium"/>
            </a:endParaRPr>
          </a:p>
        </p:txBody>
      </p:sp>
      <p:sp>
        <p:nvSpPr>
          <p:cNvPr id="57" name="TextBox 56">
            <a:extLst>
              <a:ext uri="{FF2B5EF4-FFF2-40B4-BE49-F238E27FC236}">
                <a16:creationId xmlns:a16="http://schemas.microsoft.com/office/drawing/2014/main" id="{D0322C70-190E-475C-92F1-909BDF4CC16C}"/>
              </a:ext>
            </a:extLst>
          </p:cNvPr>
          <p:cNvSpPr txBox="1"/>
          <p:nvPr/>
        </p:nvSpPr>
        <p:spPr>
          <a:xfrm>
            <a:off x="4119641" y="1998263"/>
            <a:ext cx="623889" cy="450123"/>
          </a:xfrm>
          <a:prstGeom prst="rect">
            <a:avLst/>
          </a:prstGeom>
          <a:solidFill>
            <a:schemeClr val="tx2">
              <a:lumMod val="20000"/>
              <a:lumOff val="80000"/>
            </a:schemeClr>
          </a:solidFill>
        </p:spPr>
        <p:txBody>
          <a:bodyPr vert="horz" wrap="none" lIns="34290" tIns="34290" rIns="34290" bIns="3429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25" b="0" i="0" u="none" strike="noStrike" kern="1200" cap="none" spc="0" normalizeH="0" baseline="0" noProof="0" dirty="0">
                <a:ln>
                  <a:noFill/>
                </a:ln>
                <a:solidFill>
                  <a:srgbClr val="000000"/>
                </a:solidFill>
                <a:effectLst/>
                <a:uLnTx/>
                <a:uFillTx/>
                <a:latin typeface="IntelOne Display Regular" panose="020B0503020203020204"/>
              </a:rPr>
              <a:t>Data-Parallel</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25" b="0" i="0" u="none" strike="noStrike" kern="1200" cap="none" spc="0" normalizeH="0" baseline="0" noProof="0" dirty="0" err="1">
                <a:ln>
                  <a:noFill/>
                </a:ln>
                <a:solidFill>
                  <a:srgbClr val="000000"/>
                </a:solidFill>
                <a:effectLst/>
                <a:uLnTx/>
                <a:uFillTx/>
                <a:latin typeface="IntelOne Display Regular" panose="020B0503020203020204"/>
              </a:rPr>
              <a:t>Numpy</a:t>
            </a:r>
            <a:endParaRPr kumimoji="0" lang="en-US" sz="825" b="0" i="0" u="none" strike="noStrike" kern="1200" cap="none" spc="0" normalizeH="0" baseline="0" noProof="0" dirty="0">
              <a:ln>
                <a:noFill/>
              </a:ln>
              <a:solidFill>
                <a:srgbClr val="000000"/>
              </a:solidFill>
              <a:effectLst/>
              <a:uLnTx/>
              <a:uFillTx/>
              <a:latin typeface="IntelOne Display Regular" panose="020B0503020203020204"/>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25" b="0" i="0" u="none" strike="noStrike" kern="1200" cap="none" spc="0" normalizeH="0" baseline="0" noProof="0" dirty="0">
                <a:ln>
                  <a:noFill/>
                </a:ln>
                <a:solidFill>
                  <a:srgbClr val="000000"/>
                </a:solidFill>
                <a:effectLst/>
                <a:uLnTx/>
                <a:uFillTx/>
                <a:latin typeface="IntelOne Display Regular" panose="020B0503020203020204"/>
              </a:rPr>
              <a:t>(dpnp)</a:t>
            </a:r>
          </a:p>
        </p:txBody>
      </p:sp>
      <p:sp>
        <p:nvSpPr>
          <p:cNvPr id="58" name="Rectangle 57">
            <a:extLst>
              <a:ext uri="{FF2B5EF4-FFF2-40B4-BE49-F238E27FC236}">
                <a16:creationId xmlns:a16="http://schemas.microsoft.com/office/drawing/2014/main" id="{DED544CF-F171-443A-9EC6-47CEA3272BEB}"/>
              </a:ext>
            </a:extLst>
          </p:cNvPr>
          <p:cNvSpPr/>
          <p:nvPr/>
        </p:nvSpPr>
        <p:spPr>
          <a:xfrm>
            <a:off x="384237" y="1314113"/>
            <a:ext cx="3032656" cy="2521203"/>
          </a:xfrm>
          <a:prstGeom prst="rect">
            <a:avLst/>
          </a:prstGeom>
        </p:spPr>
        <p:txBody>
          <a:bodyPr wrap="square">
            <a:spAutoFit/>
          </a:bodyPr>
          <a:lstStyle/>
          <a:p>
            <a:pPr marL="0" marR="0" lvl="0" indent="0" algn="l" defTabSz="457200" rtl="0" eaLnBrk="1" fontAlgn="auto" latinLnBrk="0" hangingPunct="1">
              <a:lnSpc>
                <a:spcPct val="100000"/>
              </a:lnSpc>
              <a:spcBef>
                <a:spcPts val="300"/>
              </a:spcBef>
              <a:spcAft>
                <a:spcPts val="0"/>
              </a:spcAft>
              <a:buClrTx/>
              <a:buSzTx/>
              <a:buFontTx/>
              <a:buNone/>
              <a:tabLst/>
              <a:defRPr/>
            </a:pPr>
            <a:r>
              <a:rPr kumimoji="0" lang="en-US" sz="1500" b="0" i="0" u="none" strike="noStrike" kern="0" cap="none" spc="0" normalizeH="0" baseline="0" noProof="0" dirty="0">
                <a:ln>
                  <a:noFill/>
                </a:ln>
                <a:solidFill>
                  <a:srgbClr val="0068B5"/>
                </a:solidFill>
                <a:effectLst/>
                <a:uLnTx/>
                <a:uFillTx/>
                <a:latin typeface="IntelOne Display Medium" panose="020B0703020203020204"/>
                <a:ea typeface="Intel Clear Light" panose="020B0404020203020204" pitchFamily="34" charset="0"/>
                <a:cs typeface="Intel Clear Light" panose="020B0404020203020204" pitchFamily="34" charset="0"/>
                <a:sym typeface="Helvetica"/>
              </a:rPr>
              <a:t>Key Benefits</a:t>
            </a:r>
          </a:p>
          <a:p>
            <a:pPr marL="214313" marR="0" lvl="0" indent="-214313" algn="l" defTabSz="685800" rtl="0" eaLnBrk="1" fontAlgn="ctr" latinLnBrk="0" hangingPunct="1">
              <a:lnSpc>
                <a:spcPct val="100000"/>
              </a:lnSpc>
              <a:spcBef>
                <a:spcPts val="225"/>
              </a:spcBef>
              <a:spcAft>
                <a:spcPts val="0"/>
              </a:spcAft>
              <a:buClrTx/>
              <a:buSzTx/>
              <a:buFont typeface="Wingdings" panose="05000000000000000000" pitchFamily="2" charset="2"/>
              <a:buChar char="§"/>
              <a:tabLst/>
              <a:defRPr/>
            </a:pPr>
            <a:r>
              <a:rPr kumimoji="0" lang="en-US" sz="1350" b="0" i="0" u="none" strike="noStrike" kern="1200" cap="none" spc="0" normalizeH="0" baseline="0" noProof="0" dirty="0">
                <a:ln>
                  <a:noFill/>
                </a:ln>
                <a:solidFill>
                  <a:srgbClr val="525252"/>
                </a:solidFill>
                <a:effectLst/>
                <a:uLnTx/>
                <a:uFillTx/>
                <a:latin typeface="IntelOne Display Regular"/>
              </a:rPr>
              <a:t>Simple unified XPU offload programming model</a:t>
            </a:r>
          </a:p>
          <a:p>
            <a:pPr marL="214313" marR="0" lvl="0" indent="-214313" algn="l" defTabSz="685800" rtl="0" eaLnBrk="1" fontAlgn="ctr" latinLnBrk="0" hangingPunct="1">
              <a:lnSpc>
                <a:spcPct val="100000"/>
              </a:lnSpc>
              <a:spcBef>
                <a:spcPts val="900"/>
              </a:spcBef>
              <a:spcAft>
                <a:spcPts val="0"/>
              </a:spcAft>
              <a:buClrTx/>
              <a:buSzTx/>
              <a:buFont typeface="Wingdings" panose="05000000000000000000" pitchFamily="2" charset="2"/>
              <a:buChar char="§"/>
              <a:tabLst/>
              <a:defRPr/>
            </a:pPr>
            <a:r>
              <a:rPr kumimoji="0" lang="en-US" sz="1350" b="0" i="0" u="none" strike="noStrike" kern="1200" cap="none" spc="0" normalizeH="0" baseline="0" noProof="0" dirty="0">
                <a:ln>
                  <a:noFill/>
                </a:ln>
                <a:solidFill>
                  <a:srgbClr val="525252"/>
                </a:solidFill>
                <a:effectLst/>
                <a:uLnTx/>
                <a:uFillTx/>
                <a:latin typeface="IntelOne Display Regular"/>
              </a:rPr>
              <a:t>Standards based</a:t>
            </a:r>
          </a:p>
          <a:p>
            <a:pPr marL="0" marR="0" lvl="0" indent="0" algn="l" defTabSz="685800" rtl="0" eaLnBrk="1" fontAlgn="ctr" latinLnBrk="0" hangingPunct="1">
              <a:lnSpc>
                <a:spcPct val="100000"/>
              </a:lnSpc>
              <a:spcBef>
                <a:spcPts val="225"/>
              </a:spcBef>
              <a:spcAft>
                <a:spcPts val="0"/>
              </a:spcAft>
              <a:buClrTx/>
              <a:buSzTx/>
              <a:buFontTx/>
              <a:buNone/>
              <a:tabLst/>
              <a:defRPr/>
            </a:pPr>
            <a:r>
              <a:rPr kumimoji="0" lang="en-US" sz="900" b="0" i="0" u="none" strike="noStrike" kern="1200" cap="none" spc="0" normalizeH="0" baseline="0" noProof="0" dirty="0">
                <a:ln>
                  <a:noFill/>
                </a:ln>
                <a:solidFill>
                  <a:srgbClr val="525252"/>
                </a:solidFill>
                <a:effectLst/>
                <a:uLnTx/>
                <a:uFillTx/>
                <a:latin typeface="IntelOne Display Regular"/>
              </a:rPr>
              <a:t>        (Python data API standards + </a:t>
            </a:r>
            <a:r>
              <a:rPr kumimoji="0" lang="en-US" sz="900" b="0" i="0" u="none" strike="noStrike" kern="1200" cap="none" spc="0" normalizeH="0" baseline="0" noProof="0" dirty="0" err="1">
                <a:ln>
                  <a:noFill/>
                </a:ln>
                <a:solidFill>
                  <a:srgbClr val="525252"/>
                </a:solidFill>
                <a:effectLst/>
                <a:uLnTx/>
                <a:uFillTx/>
                <a:latin typeface="IntelOne Display Regular"/>
              </a:rPr>
              <a:t>Khronos</a:t>
            </a:r>
            <a:r>
              <a:rPr kumimoji="0" lang="en-US" sz="900" b="0" i="0" u="none" strike="noStrike" kern="1200" cap="none" spc="0" normalizeH="0" baseline="0" noProof="0" dirty="0">
                <a:ln>
                  <a:noFill/>
                </a:ln>
                <a:solidFill>
                  <a:srgbClr val="525252"/>
                </a:solidFill>
                <a:effectLst/>
                <a:uLnTx/>
                <a:uFillTx/>
                <a:latin typeface="IntelOne Display Regular"/>
              </a:rPr>
              <a:t> SYCL + extensions)</a:t>
            </a:r>
          </a:p>
          <a:p>
            <a:pPr marL="214313" marR="0" lvl="0" indent="-214313" algn="l" defTabSz="685800" rtl="0" eaLnBrk="1" fontAlgn="ctr" latinLnBrk="0" hangingPunct="1">
              <a:lnSpc>
                <a:spcPct val="100000"/>
              </a:lnSpc>
              <a:spcBef>
                <a:spcPts val="900"/>
              </a:spcBef>
              <a:spcAft>
                <a:spcPts val="0"/>
              </a:spcAft>
              <a:buClrTx/>
              <a:buSzTx/>
              <a:buFont typeface="Wingdings" panose="05000000000000000000" pitchFamily="2" charset="2"/>
              <a:buChar char="§"/>
              <a:tabLst/>
              <a:defRPr/>
            </a:pPr>
            <a:r>
              <a:rPr kumimoji="0" lang="en-US" sz="1350" b="0" i="0" u="none" strike="noStrike" kern="1200" cap="none" spc="0" normalizeH="0" baseline="0" noProof="0" dirty="0">
                <a:ln>
                  <a:noFill/>
                </a:ln>
                <a:solidFill>
                  <a:srgbClr val="525252"/>
                </a:solidFill>
                <a:effectLst/>
                <a:uLnTx/>
                <a:uFillTx/>
                <a:latin typeface="IntelOne Display Regular"/>
              </a:rPr>
              <a:t>Interoperates with vast Python ecosystem and familiar development environment</a:t>
            </a:r>
          </a:p>
          <a:p>
            <a:pPr marL="214313" marR="0" lvl="0" indent="-214313" algn="l" defTabSz="685800" rtl="0" eaLnBrk="1" fontAlgn="ctr" latinLnBrk="0" hangingPunct="1">
              <a:lnSpc>
                <a:spcPct val="100000"/>
              </a:lnSpc>
              <a:spcBef>
                <a:spcPts val="900"/>
              </a:spcBef>
              <a:spcAft>
                <a:spcPts val="0"/>
              </a:spcAft>
              <a:buClrTx/>
              <a:buSzTx/>
              <a:buFont typeface="Wingdings" panose="05000000000000000000" pitchFamily="2" charset="2"/>
              <a:buChar char="§"/>
              <a:tabLst/>
              <a:defRPr/>
            </a:pPr>
            <a:r>
              <a:rPr kumimoji="0" lang="en-US" sz="1350" b="0" i="0" u="none" strike="noStrike" kern="1200" cap="none" spc="0" normalizeH="0" baseline="0" noProof="0" dirty="0">
                <a:ln>
                  <a:noFill/>
                </a:ln>
                <a:solidFill>
                  <a:srgbClr val="525252"/>
                </a:solidFill>
                <a:effectLst/>
                <a:uLnTx/>
                <a:uFillTx/>
                <a:latin typeface="IntelOne Display Regular"/>
                <a:ea typeface="Intel Clear" panose="020B0604020203020204" pitchFamily="34" charset="0"/>
                <a:cs typeface="Intel Clear" panose="020B0604020203020204" pitchFamily="34" charset="0"/>
              </a:rPr>
              <a:t>Allows code reuse across architectures and vendors</a:t>
            </a:r>
          </a:p>
        </p:txBody>
      </p:sp>
      <p:sp>
        <p:nvSpPr>
          <p:cNvPr id="19" name="Rounded Rectangle 33">
            <a:extLst>
              <a:ext uri="{FF2B5EF4-FFF2-40B4-BE49-F238E27FC236}">
                <a16:creationId xmlns:a16="http://schemas.microsoft.com/office/drawing/2014/main" id="{C2E1BFA5-9722-42C1-83BA-BAEA373D5A4F}"/>
              </a:ext>
            </a:extLst>
          </p:cNvPr>
          <p:cNvSpPr/>
          <p:nvPr/>
        </p:nvSpPr>
        <p:spPr>
          <a:xfrm>
            <a:off x="3994150" y="1538370"/>
            <a:ext cx="2967947" cy="198882"/>
          </a:xfrm>
          <a:prstGeom prst="roundRect">
            <a:avLst>
              <a:gd name="adj" fmla="val 0"/>
            </a:avLst>
          </a:prstGeom>
          <a:solidFill>
            <a:schemeClr val="accent1"/>
          </a:solidFill>
          <a:ln w="28575" cmpd="sng">
            <a:noFill/>
          </a:ln>
          <a:effectLst>
            <a:outerShdw blurRad="50800" dist="38100" dir="2700000" algn="tl"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One Display Medium" panose="020B0703020203020204"/>
                <a:ea typeface="Intel Clear" panose="020B0604020203020204" pitchFamily="34" charset="0"/>
                <a:cs typeface="Intel Clear" panose="020B0604020203020204" pitchFamily="34" charset="0"/>
              </a:rPr>
              <a:t>XPU Optimized Libraries</a:t>
            </a:r>
          </a:p>
        </p:txBody>
      </p:sp>
      <p:sp>
        <p:nvSpPr>
          <p:cNvPr id="60" name="Rounded Rectangle 33">
            <a:extLst>
              <a:ext uri="{FF2B5EF4-FFF2-40B4-BE49-F238E27FC236}">
                <a16:creationId xmlns:a16="http://schemas.microsoft.com/office/drawing/2014/main" id="{CDF89E97-E5BD-4FC7-9515-1040704BF1E9}"/>
              </a:ext>
            </a:extLst>
          </p:cNvPr>
          <p:cNvSpPr/>
          <p:nvPr/>
        </p:nvSpPr>
        <p:spPr>
          <a:xfrm>
            <a:off x="7072677" y="1538369"/>
            <a:ext cx="1042664" cy="196317"/>
          </a:xfrm>
          <a:prstGeom prst="roundRect">
            <a:avLst>
              <a:gd name="adj" fmla="val 0"/>
            </a:avLst>
          </a:prstGeom>
          <a:solidFill>
            <a:schemeClr val="accent1"/>
          </a:solidFill>
          <a:ln w="28575" cmpd="sng">
            <a:noFill/>
          </a:ln>
          <a:effectLst>
            <a:outerShdw blurRad="50800" dist="38100" dir="2700000" algn="tl"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white"/>
                </a:solidFill>
                <a:effectLst/>
                <a:uLnTx/>
                <a:uFillTx/>
                <a:latin typeface="IntelOne Display Medium" panose="020B0703020203020204"/>
                <a:ea typeface="Intel Clear" panose="020B0604020203020204" pitchFamily="34" charset="0"/>
                <a:cs typeface="Intel Clear" panose="020B0604020203020204" pitchFamily="34" charset="0"/>
              </a:rPr>
              <a:t>XPU Compiler</a:t>
            </a:r>
          </a:p>
        </p:txBody>
      </p:sp>
      <p:sp>
        <p:nvSpPr>
          <p:cNvPr id="45" name="Rounded Rectangle 63">
            <a:extLst>
              <a:ext uri="{FF2B5EF4-FFF2-40B4-BE49-F238E27FC236}">
                <a16:creationId xmlns:a16="http://schemas.microsoft.com/office/drawing/2014/main" id="{0ED3C080-B39D-4782-8B1F-1FBD5ED7CC0A}"/>
              </a:ext>
            </a:extLst>
          </p:cNvPr>
          <p:cNvSpPr/>
          <p:nvPr/>
        </p:nvSpPr>
        <p:spPr>
          <a:xfrm>
            <a:off x="3996341" y="2966674"/>
            <a:ext cx="4105596" cy="196317"/>
          </a:xfrm>
          <a:prstGeom prst="roundRect">
            <a:avLst>
              <a:gd name="adj" fmla="val 0"/>
            </a:avLst>
          </a:prstGeom>
          <a:solidFill>
            <a:schemeClr val="accent1"/>
          </a:solidFill>
          <a:ln w="28575" cmpd="sng">
            <a:noFill/>
          </a:ln>
          <a:effectLst>
            <a:outerShdw blurRad="50800" dist="38100" dir="2700000" algn="tl" rotWithShape="0">
              <a:srgbClr val="000000">
                <a:alpha val="43000"/>
              </a:srgbClr>
            </a:outerShdw>
          </a:effectLst>
        </p:spPr>
        <p:style>
          <a:lnRef idx="1">
            <a:schemeClr val="accent1"/>
          </a:lnRef>
          <a:fillRef idx="3">
            <a:schemeClr val="accent1"/>
          </a:fillRef>
          <a:effectRef idx="2">
            <a:schemeClr val="accent1"/>
          </a:effectRef>
          <a:fontRef idx="minor">
            <a:schemeClr val="lt1"/>
          </a:fontRef>
        </p:style>
        <p:txBody>
          <a:bodyPr lIns="34290" tIns="0" rIns="34290" bIns="0" rtlCol="0" anchor="ctr" anchorCtr="0"/>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One Display Medium" panose="020B0703020203020204"/>
                <a:ea typeface="Intel Clear" panose="020B0604020203020204" pitchFamily="34" charset="0"/>
                <a:cs typeface="Intel Clear" panose="020B0604020203020204" pitchFamily="34" charset="0"/>
              </a:rPr>
              <a:t>XPUs</a:t>
            </a:r>
          </a:p>
        </p:txBody>
      </p:sp>
    </p:spTree>
    <p:extLst>
      <p:ext uri="{BB962C8B-B14F-4D97-AF65-F5344CB8AC3E}">
        <p14:creationId xmlns:p14="http://schemas.microsoft.com/office/powerpoint/2010/main" val="3835196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6DCEF3-B5F6-4E6A-AB15-9829EF1DDC53}"/>
              </a:ext>
            </a:extLst>
          </p:cNvPr>
          <p:cNvSpPr/>
          <p:nvPr/>
        </p:nvSpPr>
        <p:spPr>
          <a:xfrm flipV="1">
            <a:off x="338614" y="935485"/>
            <a:ext cx="4532660" cy="901481"/>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892">
              <a:defRPr/>
            </a:pPr>
            <a:endParaRPr lang="en-US" sz="1350" dirty="0">
              <a:solidFill>
                <a:prstClr val="white"/>
              </a:solidFill>
              <a:latin typeface="Intel Clear"/>
              <a:sym typeface="Helvetica Neue"/>
            </a:endParaRPr>
          </a:p>
        </p:txBody>
      </p:sp>
      <p:pic>
        <p:nvPicPr>
          <p:cNvPr id="8" name="Picture Placeholder 7" descr="A person sitting at a desk&#10;&#10;Description automatically generated">
            <a:extLst>
              <a:ext uri="{FF2B5EF4-FFF2-40B4-BE49-F238E27FC236}">
                <a16:creationId xmlns:a16="http://schemas.microsoft.com/office/drawing/2014/main" id="{A9A6A21B-A81D-431B-87A7-1AC2F2BD9A41}"/>
              </a:ext>
            </a:extLst>
          </p:cNvPr>
          <p:cNvPicPr>
            <a:picLocks noGrp="1" noChangeAspect="1"/>
          </p:cNvPicPr>
          <p:nvPr>
            <p:ph type="pic" sz="quarter" idx="30"/>
          </p:nvPr>
        </p:nvPicPr>
        <p:blipFill>
          <a:blip r:embed="rId2" cstate="print">
            <a:extLst>
              <a:ext uri="{28A0092B-C50C-407E-A947-70E740481C1C}">
                <a14:useLocalDpi xmlns:a14="http://schemas.microsoft.com/office/drawing/2010/main" val="0"/>
              </a:ext>
            </a:extLst>
          </a:blip>
          <a:srcRect l="23355" r="23355"/>
          <a:stretch>
            <a:fillRect/>
          </a:stretch>
        </p:blipFill>
        <p:spPr/>
      </p:pic>
      <p:sp>
        <p:nvSpPr>
          <p:cNvPr id="6" name="Content Placeholder 5">
            <a:extLst>
              <a:ext uri="{FF2B5EF4-FFF2-40B4-BE49-F238E27FC236}">
                <a16:creationId xmlns:a16="http://schemas.microsoft.com/office/drawing/2014/main" id="{3793DCBF-7D54-4CFB-A9A3-A1A55B89FD70}"/>
              </a:ext>
            </a:extLst>
          </p:cNvPr>
          <p:cNvSpPr>
            <a:spLocks noGrp="1"/>
          </p:cNvSpPr>
          <p:nvPr>
            <p:ph sz="quarter" idx="32"/>
          </p:nvPr>
        </p:nvSpPr>
        <p:spPr>
          <a:xfrm>
            <a:off x="428625" y="991393"/>
            <a:ext cx="4326708" cy="845573"/>
          </a:xfrm>
        </p:spPr>
        <p:txBody>
          <a:bodyPr>
            <a:normAutofit/>
          </a:bodyPr>
          <a:lstStyle/>
          <a:p>
            <a:pPr marL="0" indent="0">
              <a:buNone/>
            </a:pPr>
            <a:r>
              <a:rPr lang="en-US" sz="1500" dirty="0">
                <a:latin typeface="IntelOne Display Regular" panose="020B0503020203020204" pitchFamily="34" charset="0"/>
              </a:rPr>
              <a:t>Download oneAPI Toolkits for free</a:t>
            </a:r>
          </a:p>
          <a:p>
            <a:pPr marL="0" indent="0">
              <a:buNone/>
            </a:pPr>
            <a:r>
              <a:rPr lang="en-US" sz="1350" dirty="0">
                <a:latin typeface="IntelOne Display Regular" panose="020B0503020203020204" pitchFamily="34" charset="0"/>
                <a:hlinkClick r:id="rId3"/>
              </a:rPr>
              <a:t>Intel® oneAPI AI Analytics Toolkit</a:t>
            </a:r>
          </a:p>
          <a:p>
            <a:pPr marL="0" indent="0">
              <a:buNone/>
            </a:pPr>
            <a:endParaRPr lang="en-US" sz="1350" dirty="0">
              <a:latin typeface="IntelOne Display Regular" panose="020B0503020203020204" pitchFamily="34" charset="0"/>
            </a:endParaRPr>
          </a:p>
          <a:p>
            <a:pPr marL="0" indent="0">
              <a:buNone/>
            </a:pPr>
            <a:endParaRPr lang="en-US" sz="1350" dirty="0">
              <a:latin typeface="IntelOne Display Regular" panose="020B0503020203020204" pitchFamily="34" charset="0"/>
            </a:endParaRPr>
          </a:p>
          <a:p>
            <a:pPr marL="0" indent="0">
              <a:buNone/>
            </a:pPr>
            <a:endParaRPr lang="en-US" sz="1200" dirty="0">
              <a:latin typeface="IntelOne Display Regular" panose="020B0503020203020204" pitchFamily="34" charset="0"/>
            </a:endParaRPr>
          </a:p>
        </p:txBody>
      </p:sp>
      <p:sp>
        <p:nvSpPr>
          <p:cNvPr id="7" name="Title 1">
            <a:extLst>
              <a:ext uri="{FF2B5EF4-FFF2-40B4-BE49-F238E27FC236}">
                <a16:creationId xmlns:a16="http://schemas.microsoft.com/office/drawing/2014/main" id="{BA688E73-B24D-41BA-B596-486E8574D012}"/>
              </a:ext>
            </a:extLst>
          </p:cNvPr>
          <p:cNvSpPr txBox="1">
            <a:spLocks/>
          </p:cNvSpPr>
          <p:nvPr/>
        </p:nvSpPr>
        <p:spPr>
          <a:xfrm>
            <a:off x="428626" y="428626"/>
            <a:ext cx="4532660" cy="714375"/>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0" tIns="0" rIns="0" bIns="0">
            <a:noAutofit/>
          </a:bodyPr>
          <a:lstStyle>
            <a:lvl1pPr marL="0" marR="0" indent="0" algn="l" defTabSz="609600" eaLnBrk="1" latinLnBrk="0" hangingPunct="1">
              <a:lnSpc>
                <a:spcPct val="90000"/>
              </a:lnSpc>
              <a:spcBef>
                <a:spcPts val="0"/>
              </a:spcBef>
              <a:spcAft>
                <a:spcPts val="0"/>
              </a:spcAft>
              <a:buClrTx/>
              <a:buSzTx/>
              <a:buFontTx/>
              <a:buNone/>
              <a:tabLst/>
              <a:defRPr lang="en-US" sz="4000" b="0" i="0" u="none" strike="noStrike" cap="none" spc="0" baseline="0">
                <a:solidFill>
                  <a:srgbClr val="525252"/>
                </a:solidFill>
                <a:uFillTx/>
                <a:latin typeface="Intel Clear Light" panose="020B0404020203020204" pitchFamily="34" charset="0"/>
                <a:ea typeface="Intel Clear Light" panose="020B0404020203020204" pitchFamily="34" charset="0"/>
                <a:cs typeface="Intel Clear Light" panose="020B0404020203020204" pitchFamily="34" charset="0"/>
                <a:sym typeface="Helvetica"/>
              </a:defRPr>
            </a:lvl1pPr>
            <a:lvl2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2pPr>
            <a:lvl3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3pPr>
            <a:lvl4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4pPr>
            <a:lvl5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5pPr>
            <a:lvl6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6pPr>
            <a:lvl7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7pPr>
            <a:lvl8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8pPr>
            <a:lvl9pPr marL="0" marR="0" indent="0" algn="l" defTabSz="609600" eaLnBrk="1" latinLnBrk="0" hangingPunct="1">
              <a:lnSpc>
                <a:spcPct val="90000"/>
              </a:lnSpc>
              <a:spcBef>
                <a:spcPts val="0"/>
              </a:spcBef>
              <a:spcAft>
                <a:spcPts val="0"/>
              </a:spcAft>
              <a:buClrTx/>
              <a:buSzTx/>
              <a:buFontTx/>
              <a:buNone/>
              <a:tabLst/>
              <a:defRPr sz="3300" b="1" i="0" u="none" strike="noStrike" cap="none" spc="0" baseline="0">
                <a:solidFill>
                  <a:srgbClr val="535353"/>
                </a:solidFill>
                <a:uFillTx/>
                <a:latin typeface="Helvetica"/>
                <a:ea typeface="Helvetica"/>
                <a:cs typeface="Helvetica"/>
                <a:sym typeface="Helvetica"/>
              </a:defRPr>
            </a:lvl9pPr>
          </a:lstStyle>
          <a:p>
            <a:pPr defTabSz="457189"/>
            <a:r>
              <a:rPr lang="en-US" sz="2700" kern="0" dirty="0">
                <a:latin typeface="IntelOne Display Light" panose="020B0403020203020204" pitchFamily="34" charset="0"/>
              </a:rPr>
              <a:t>Call to Action</a:t>
            </a:r>
            <a:br>
              <a:rPr lang="en-US" sz="2700" kern="0" dirty="0">
                <a:latin typeface="IntelOne Display Light" panose="020B0403020203020204" pitchFamily="34" charset="0"/>
              </a:rPr>
            </a:br>
            <a:endParaRPr lang="en-US" sz="2700" kern="0" dirty="0">
              <a:latin typeface="IntelOne Display Light" panose="020B0403020203020204" pitchFamily="34" charset="0"/>
            </a:endParaRPr>
          </a:p>
        </p:txBody>
      </p:sp>
      <p:sp>
        <p:nvSpPr>
          <p:cNvPr id="9" name="Content Placeholder 86">
            <a:extLst>
              <a:ext uri="{FF2B5EF4-FFF2-40B4-BE49-F238E27FC236}">
                <a16:creationId xmlns:a16="http://schemas.microsoft.com/office/drawing/2014/main" id="{91E61303-899E-4359-8B56-3E1A37276CC3}"/>
              </a:ext>
            </a:extLst>
          </p:cNvPr>
          <p:cNvSpPr txBox="1">
            <a:spLocks/>
          </p:cNvSpPr>
          <p:nvPr/>
        </p:nvSpPr>
        <p:spPr>
          <a:xfrm>
            <a:off x="125835" y="1983922"/>
            <a:ext cx="4629498" cy="2730953"/>
          </a:xfrm>
          <a:prstGeom prst="rect">
            <a:avLst/>
          </a:prstGeom>
        </p:spPr>
        <p:txBody>
          <a:bodyPr/>
          <a:lstStyle>
            <a:lvl1pPr marL="228600" marR="0" indent="-228600" algn="l" defTabSz="609600" latinLnBrk="0">
              <a:lnSpc>
                <a:spcPct val="100000"/>
              </a:lnSpc>
              <a:spcBef>
                <a:spcPts val="1200"/>
              </a:spcBef>
              <a:spcAft>
                <a:spcPts val="0"/>
              </a:spcAft>
              <a:buClrTx/>
              <a:buSzTx/>
              <a:buFont typeface="Wingdings" pitchFamily="2" charset="2"/>
              <a:buChar char="§"/>
              <a:tabLst/>
              <a:defRPr sz="2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1pPr>
            <a:lvl2pPr marL="431800" marR="0" indent="-203200" algn="l" defTabSz="609600" latinLnBrk="0">
              <a:lnSpc>
                <a:spcPct val="100000"/>
              </a:lnSpc>
              <a:spcBef>
                <a:spcPts val="1200"/>
              </a:spcBef>
              <a:spcAft>
                <a:spcPts val="0"/>
              </a:spcAft>
              <a:buClrTx/>
              <a:buSzTx/>
              <a:buFont typeface="Arial" panose="020B0604020202020204" pitchFamily="34" charset="0"/>
              <a:buChar char="•"/>
              <a:tabLst/>
              <a:defRPr sz="24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2pPr>
            <a:lvl3pPr marL="686594" marR="0" indent="-197644" algn="l" defTabSz="609600" latinLnBrk="0">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3pPr>
            <a:lvl4pPr marL="919957" marR="0" indent="-228600" algn="l" defTabSz="609600" latinLnBrk="0">
              <a:lnSpc>
                <a:spcPct val="100000"/>
              </a:lnSpc>
              <a:spcBef>
                <a:spcPts val="1200"/>
              </a:spcBef>
              <a:spcAft>
                <a:spcPts val="0"/>
              </a:spcAft>
              <a:buClrTx/>
              <a:buSzTx/>
              <a:buFont typeface="Arial" panose="020B0604020202020204" pitchFamily="34" charset="0"/>
              <a:buChar char="•"/>
              <a:tabLst/>
              <a:defRPr sz="18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4pPr>
            <a:lvl5pPr marL="1148557" marR="0" indent="-228600" algn="l" defTabSz="609600" latinLnBrk="0">
              <a:lnSpc>
                <a:spcPct val="100000"/>
              </a:lnSpc>
              <a:spcBef>
                <a:spcPts val="1200"/>
              </a:spcBef>
              <a:spcAft>
                <a:spcPts val="0"/>
              </a:spcAft>
              <a:buClrTx/>
              <a:buSzTx/>
              <a:buFont typeface="Arial" panose="020B0604020202020204" pitchFamily="34" charset="0"/>
              <a:buChar char="•"/>
              <a:tabLst/>
              <a:defRPr sz="1600" b="0" i="0" u="none" strike="noStrike" cap="none" spc="0" baseline="0">
                <a:solidFill>
                  <a:schemeClr val="bg2"/>
                </a:solidFill>
                <a:uFillTx/>
                <a:latin typeface="+mn-lt"/>
                <a:ea typeface="Intel Clear Light" panose="020B0404020203020204" pitchFamily="34" charset="0"/>
                <a:cs typeface="Intel Clear Light" panose="020B0404020203020204" pitchFamily="34" charset="0"/>
                <a:sym typeface="Helvetica"/>
              </a:defRPr>
            </a:lvl5pPr>
            <a:lvl6pPr marL="0" marR="0" indent="5715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6pPr>
            <a:lvl7pPr marL="0" marR="0" indent="6858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7pPr>
            <a:lvl8pPr marL="0" marR="0" indent="8001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8pPr>
            <a:lvl9pPr marL="0" marR="0" indent="914400" algn="l" defTabSz="609600" latinLnBrk="0">
              <a:lnSpc>
                <a:spcPct val="90000"/>
              </a:lnSpc>
              <a:spcBef>
                <a:spcPts val="0"/>
              </a:spcBef>
              <a:spcAft>
                <a:spcPts val="0"/>
              </a:spcAft>
              <a:buClrTx/>
              <a:buSzTx/>
              <a:buFontTx/>
              <a:buNone/>
              <a:tabLst/>
              <a:defRPr sz="1300" b="0" i="0" u="none" strike="noStrike" cap="none" spc="0" baseline="0">
                <a:solidFill>
                  <a:srgbClr val="5E5E5E"/>
                </a:solidFill>
                <a:uFillTx/>
                <a:latin typeface="Helvetica"/>
                <a:ea typeface="Helvetica"/>
                <a:cs typeface="Helvetica"/>
                <a:sym typeface="Helvetica"/>
              </a:defRPr>
            </a:lvl9pPr>
          </a:lstStyle>
          <a:p>
            <a:pPr marL="0" lvl="1" indent="0" defTabSz="914310">
              <a:spcBef>
                <a:spcPts val="900"/>
              </a:spcBef>
              <a:buClr>
                <a:srgbClr val="00AEEF"/>
              </a:buClr>
              <a:buNone/>
              <a:defRPr/>
            </a:pPr>
            <a:r>
              <a:rPr lang="en-US" sz="1200" kern="0" dirty="0">
                <a:solidFill>
                  <a:srgbClr val="004A86">
                    <a:lumMod val="75000"/>
                  </a:srgbClr>
                </a:solidFill>
                <a:latin typeface="IntelOne Display Regular" panose="020B0503020203020204" pitchFamily="34" charset="0"/>
              </a:rPr>
              <a:t>For more details on Intel oneAPI, visit</a:t>
            </a:r>
            <a:endParaRPr lang="en-US" sz="1200" dirty="0">
              <a:solidFill>
                <a:srgbClr val="004A86">
                  <a:lumMod val="75000"/>
                </a:srgbClr>
              </a:solidFill>
              <a:latin typeface="IntelOne Display Regular" panose="020B0503020203020204" pitchFamily="34" charset="0"/>
            </a:endParaRPr>
          </a:p>
          <a:p>
            <a:pPr marL="0" lvl="1" indent="0" defTabSz="914310">
              <a:spcBef>
                <a:spcPts val="900"/>
              </a:spcBef>
              <a:buClr>
                <a:srgbClr val="00AEEF"/>
              </a:buClr>
              <a:buNone/>
              <a:defRPr/>
            </a:pPr>
            <a:r>
              <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hlinkClick r:id="rId4" action="ppaction://hlinkfile">
                  <a:extLst>
                    <a:ext uri="{A12FA001-AC4F-418D-AE19-62706E023703}">
                      <ahyp:hlinkClr xmlns:ahyp="http://schemas.microsoft.com/office/drawing/2018/hyperlinkcolor" val="tx"/>
                    </a:ext>
                  </a:extLst>
                </a:hlinkClick>
              </a:rPr>
              <a:t>software.intel.com/</a:t>
            </a:r>
            <a:r>
              <a:rPr lang="en-US" sz="975" dirty="0" err="1">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hlinkClick r:id="rId4" action="ppaction://hlinkfile">
                  <a:extLst>
                    <a:ext uri="{A12FA001-AC4F-418D-AE19-62706E023703}">
                      <ahyp:hlinkClr xmlns:ahyp="http://schemas.microsoft.com/office/drawing/2018/hyperlinkcolor" val="tx"/>
                    </a:ext>
                  </a:extLst>
                </a:hlinkClick>
              </a:rPr>
              <a:t>oneapi</a:t>
            </a:r>
            <a:endPar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endParaRPr>
          </a:p>
          <a:p>
            <a:pPr marL="0" lvl="1" indent="0" defTabSz="914310">
              <a:spcBef>
                <a:spcPts val="900"/>
              </a:spcBef>
              <a:buClr>
                <a:srgbClr val="00AEEF"/>
              </a:buClr>
              <a:buNone/>
              <a:defRPr/>
            </a:pPr>
            <a:r>
              <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hlinkClick r:id="rId5"/>
              </a:rPr>
              <a:t>https://devcloud.intel.com/oneapi/</a:t>
            </a:r>
            <a:endPar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endParaRPr>
          </a:p>
          <a:p>
            <a:pPr marL="0" lvl="1" indent="0" defTabSz="914310">
              <a:spcBef>
                <a:spcPts val="900"/>
              </a:spcBef>
              <a:buClr>
                <a:srgbClr val="00AEEF"/>
              </a:buClr>
              <a:buNone/>
              <a:defRPr/>
            </a:pPr>
            <a:r>
              <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hlinkClick r:id="rId6"/>
              </a:rPr>
              <a:t>AI Analytics Toolkit Support Forum</a:t>
            </a:r>
            <a:endPar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endParaRPr>
          </a:p>
          <a:p>
            <a:pPr marL="0" lvl="1" indent="0" defTabSz="914310">
              <a:spcBef>
                <a:spcPts val="900"/>
              </a:spcBef>
              <a:buClr>
                <a:srgbClr val="00AEEF"/>
              </a:buClr>
              <a:buNone/>
              <a:defRPr/>
            </a:pPr>
            <a:r>
              <a:rPr lang="en-US" sz="1200" dirty="0">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rPr>
              <a:t>For more details on specific AI Kit optimizations, visit</a:t>
            </a:r>
          </a:p>
          <a:p>
            <a:pPr marL="0" lvl="1" indent="0" defTabSz="914310">
              <a:spcBef>
                <a:spcPts val="900"/>
              </a:spcBef>
              <a:buClr>
                <a:srgbClr val="00AEEF"/>
              </a:buClr>
              <a:buNone/>
              <a:defRPr/>
            </a:pPr>
            <a:r>
              <a:rPr lang="en-US" sz="980" dirty="0">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hlinkClick r:id="rId7"/>
              </a:rPr>
              <a:t>Intel </a:t>
            </a:r>
            <a:r>
              <a:rPr lang="en-US" sz="980" dirty="0" err="1">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hlinkClick r:id="rId7"/>
              </a:rPr>
              <a:t>oneContainer</a:t>
            </a:r>
            <a:r>
              <a:rPr lang="en-US" sz="980" dirty="0">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hlinkClick r:id="rId7"/>
              </a:rPr>
              <a:t> Portal</a:t>
            </a:r>
            <a:endParaRPr lang="en-US" sz="980" dirty="0">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hlinkClick r:id="rId8"/>
            </a:endParaRPr>
          </a:p>
          <a:p>
            <a:pPr marL="0" lvl="1" indent="0" defTabSz="914310">
              <a:spcBef>
                <a:spcPts val="900"/>
              </a:spcBef>
              <a:buClr>
                <a:srgbClr val="00AEEF"/>
              </a:buClr>
              <a:buNone/>
              <a:defRPr/>
            </a:pPr>
            <a:r>
              <a:rPr lang="en-US" sz="980" dirty="0">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hlinkClick r:id="rId8"/>
              </a:rPr>
              <a:t>Intel® AWS Containers</a:t>
            </a:r>
            <a:endParaRPr lang="en-US" sz="980" dirty="0">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hlinkClick r:id="rId9"/>
            </a:endParaRPr>
          </a:p>
          <a:p>
            <a:pPr marL="0" lvl="1" indent="0" defTabSz="914310">
              <a:spcBef>
                <a:spcPts val="900"/>
              </a:spcBef>
              <a:buClr>
                <a:srgbClr val="00AEEF"/>
              </a:buClr>
              <a:buNone/>
              <a:defRPr/>
            </a:pPr>
            <a:r>
              <a:rPr lang="en-US" sz="980" dirty="0">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hlinkClick r:id="rId9"/>
              </a:rPr>
              <a:t>Intel® </a:t>
            </a:r>
            <a:r>
              <a:rPr lang="en-US" sz="980" dirty="0" err="1">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hlinkClick r:id="rId9"/>
              </a:rPr>
              <a:t>oneAPI</a:t>
            </a:r>
            <a:r>
              <a:rPr lang="en-US" sz="980" dirty="0">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hlinkClick r:id="rId9"/>
              </a:rPr>
              <a:t> AI Analytics Toolkit Code Samples</a:t>
            </a:r>
            <a:endParaRPr lang="en-US" sz="980" dirty="0">
              <a:solidFill>
                <a:srgbClr val="004A86">
                  <a:lumMod val="75000"/>
                </a:srgbClr>
              </a:solidFill>
              <a:latin typeface="IntelOne Display Regular" panose="020B0503020203020204" pitchFamily="34" charset="0"/>
              <a:ea typeface="Intel Clear" panose="020B0604020203020204" pitchFamily="34" charset="0"/>
              <a:cs typeface="Intel Clear" panose="020B0604020203020204" pitchFamily="34" charset="0"/>
            </a:endParaRPr>
          </a:p>
          <a:p>
            <a:pPr marL="0" lvl="1" indent="0" defTabSz="914310">
              <a:spcBef>
                <a:spcPts val="900"/>
              </a:spcBef>
              <a:buClr>
                <a:srgbClr val="00AEEF"/>
              </a:buClr>
              <a:buNone/>
              <a:defRPr/>
            </a:pPr>
            <a:r>
              <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hlinkClick r:id="rId10"/>
              </a:rPr>
              <a:t>Intel® Distribution for Python Support Forum</a:t>
            </a:r>
          </a:p>
          <a:p>
            <a:pPr marL="0" lvl="1" indent="0" defTabSz="914310">
              <a:spcBef>
                <a:spcPts val="900"/>
              </a:spcBef>
              <a:buClr>
                <a:srgbClr val="00AEEF"/>
              </a:buClr>
              <a:buNone/>
              <a:defRPr/>
            </a:pPr>
            <a:r>
              <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hlinkClick r:id="rId10"/>
              </a:rPr>
              <a:t>Machine Learning and Data Analytics Support Forum</a:t>
            </a:r>
            <a:endPar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endParaRPr>
          </a:p>
          <a:p>
            <a:pPr marL="0" lvl="1" indent="0" defTabSz="914310">
              <a:spcBef>
                <a:spcPts val="900"/>
              </a:spcBef>
              <a:buClr>
                <a:srgbClr val="00AEEF"/>
              </a:buClr>
              <a:buNone/>
              <a:defRPr/>
            </a:pPr>
            <a:endParaRPr lang="en-US" sz="975" dirty="0">
              <a:solidFill>
                <a:srgbClr val="0068B5"/>
              </a:solidFill>
              <a:latin typeface="IntelOne Display Regular" panose="020B0503020203020204" pitchFamily="34" charset="0"/>
              <a:ea typeface="Intel Clear" panose="020B0604020203020204" pitchFamily="34" charset="0"/>
              <a:cs typeface="Intel Clear" panose="020B0604020203020204" pitchFamily="34" charset="0"/>
            </a:endParaRPr>
          </a:p>
        </p:txBody>
      </p:sp>
    </p:spTree>
    <p:extLst>
      <p:ext uri="{BB962C8B-B14F-4D97-AF65-F5344CB8AC3E}">
        <p14:creationId xmlns:p14="http://schemas.microsoft.com/office/powerpoint/2010/main" val="3574461784"/>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99C743-AEAF-412A-A3DA-5BA244C95805}"/>
              </a:ext>
            </a:extLst>
          </p:cNvPr>
          <p:cNvSpPr>
            <a:spLocks noGrp="1"/>
          </p:cNvSpPr>
          <p:nvPr>
            <p:ph type="title"/>
          </p:nvPr>
        </p:nvSpPr>
        <p:spPr>
          <a:xfrm>
            <a:off x="457199" y="2688112"/>
            <a:ext cx="8229601" cy="818870"/>
          </a:xfrm>
        </p:spPr>
        <p:txBody>
          <a:bodyPr/>
          <a:lstStyle/>
          <a:p>
            <a:pPr algn="ctr"/>
            <a:r>
              <a:rPr lang="en-US" sz="2800" dirty="0"/>
              <a:t>Intel® </a:t>
            </a:r>
            <a:r>
              <a:rPr lang="en-US" sz="2800" dirty="0" err="1"/>
              <a:t>oneAPI</a:t>
            </a:r>
            <a:r>
              <a:rPr lang="en-US" sz="2800" dirty="0"/>
              <a:t> AI Analytics Toolkit Deep Learning Optimizations</a:t>
            </a:r>
          </a:p>
        </p:txBody>
      </p:sp>
      <p:sp>
        <p:nvSpPr>
          <p:cNvPr id="5" name="Text Placeholder 4">
            <a:extLst>
              <a:ext uri="{FF2B5EF4-FFF2-40B4-BE49-F238E27FC236}">
                <a16:creationId xmlns:a16="http://schemas.microsoft.com/office/drawing/2014/main" id="{9329DEFC-348C-40B3-8DA4-C6349F365FA8}"/>
              </a:ext>
            </a:extLst>
          </p:cNvPr>
          <p:cNvSpPr>
            <a:spLocks noGrp="1"/>
          </p:cNvSpPr>
          <p:nvPr>
            <p:ph type="body" sz="quarter" idx="25"/>
          </p:nvPr>
        </p:nvSpPr>
        <p:spPr/>
        <p:txBody>
          <a:bodyPr>
            <a:normAutofit/>
          </a:bodyPr>
          <a:lstStyle/>
          <a:p>
            <a:r>
              <a:rPr lang="en-US" dirty="0"/>
              <a:t>A Brief Preview:</a:t>
            </a:r>
          </a:p>
        </p:txBody>
      </p:sp>
    </p:spTree>
    <p:extLst>
      <p:ext uri="{BB962C8B-B14F-4D97-AF65-F5344CB8AC3E}">
        <p14:creationId xmlns:p14="http://schemas.microsoft.com/office/powerpoint/2010/main" val="823230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gradFill>
          <a:gsLst>
            <a:gs pos="36000">
              <a:srgbClr val="D7EEFF"/>
            </a:gs>
            <a:gs pos="0">
              <a:srgbClr val="8ACDFF"/>
            </a:gs>
            <a:gs pos="0">
              <a:schemeClr val="accent1">
                <a:lumMod val="5000"/>
                <a:lumOff val="95000"/>
              </a:schemeClr>
            </a:gs>
            <a:gs pos="0">
              <a:schemeClr val="accent1">
                <a:lumMod val="45000"/>
                <a:lumOff val="55000"/>
              </a:schemeClr>
            </a:gs>
            <a:gs pos="0">
              <a:schemeClr val="accent1">
                <a:lumMod val="45000"/>
                <a:lumOff val="55000"/>
              </a:schemeClr>
            </a:gs>
            <a:gs pos="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D605EDE8-684B-144A-8F5D-306E3090AA2D}"/>
              </a:ext>
            </a:extLst>
          </p:cNvPr>
          <p:cNvGrpSpPr/>
          <p:nvPr/>
        </p:nvGrpSpPr>
        <p:grpSpPr>
          <a:xfrm>
            <a:off x="8404909" y="266562"/>
            <a:ext cx="405336" cy="396408"/>
            <a:chOff x="6699090" y="295453"/>
            <a:chExt cx="549747" cy="537638"/>
          </a:xfrm>
          <a:solidFill>
            <a:srgbClr val="93A0A7"/>
          </a:solidFill>
          <a:effectLst/>
        </p:grpSpPr>
        <p:sp>
          <p:nvSpPr>
            <p:cNvPr id="91" name="Freeform 7">
              <a:extLst>
                <a:ext uri="{FF2B5EF4-FFF2-40B4-BE49-F238E27FC236}">
                  <a16:creationId xmlns:a16="http://schemas.microsoft.com/office/drawing/2014/main" id="{674CFC2D-2DD4-4841-992C-C0E87852D897}"/>
                </a:ext>
              </a:extLst>
            </p:cNvPr>
            <p:cNvSpPr>
              <a:spLocks/>
            </p:cNvSpPr>
            <p:nvPr/>
          </p:nvSpPr>
          <p:spPr bwMode="auto">
            <a:xfrm>
              <a:off x="6779009" y="490407"/>
              <a:ext cx="205853" cy="342684"/>
            </a:xfrm>
            <a:custGeom>
              <a:avLst/>
              <a:gdLst>
                <a:gd name="T0" fmla="*/ 68 w 72"/>
                <a:gd name="T1" fmla="*/ 120 h 120"/>
                <a:gd name="T2" fmla="*/ 66 w 72"/>
                <a:gd name="T3" fmla="*/ 119 h 120"/>
                <a:gd name="T4" fmla="*/ 14 w 72"/>
                <a:gd name="T5" fmla="*/ 87 h 120"/>
                <a:gd name="T6" fmla="*/ 18 w 72"/>
                <a:gd name="T7" fmla="*/ 80 h 120"/>
                <a:gd name="T8" fmla="*/ 64 w 72"/>
                <a:gd name="T9" fmla="*/ 109 h 120"/>
                <a:gd name="T10" fmla="*/ 64 w 72"/>
                <a:gd name="T11" fmla="*/ 46 h 120"/>
                <a:gd name="T12" fmla="*/ 8 w 72"/>
                <a:gd name="T13" fmla="*/ 11 h 120"/>
                <a:gd name="T14" fmla="*/ 8 w 72"/>
                <a:gd name="T15" fmla="*/ 60 h 120"/>
                <a:gd name="T16" fmla="*/ 0 w 72"/>
                <a:gd name="T17" fmla="*/ 60 h 120"/>
                <a:gd name="T18" fmla="*/ 0 w 72"/>
                <a:gd name="T19" fmla="*/ 4 h 120"/>
                <a:gd name="T20" fmla="*/ 2 w 72"/>
                <a:gd name="T21" fmla="*/ 1 h 120"/>
                <a:gd name="T22" fmla="*/ 6 w 72"/>
                <a:gd name="T23" fmla="*/ 1 h 120"/>
                <a:gd name="T24" fmla="*/ 70 w 72"/>
                <a:gd name="T25" fmla="*/ 41 h 120"/>
                <a:gd name="T26" fmla="*/ 72 w 72"/>
                <a:gd name="T27" fmla="*/ 44 h 120"/>
                <a:gd name="T28" fmla="*/ 72 w 72"/>
                <a:gd name="T29" fmla="*/ 116 h 120"/>
                <a:gd name="T30" fmla="*/ 70 w 72"/>
                <a:gd name="T31" fmla="*/ 119 h 120"/>
                <a:gd name="T32" fmla="*/ 68 w 72"/>
                <a:gd name="T3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20">
                  <a:moveTo>
                    <a:pt x="68" y="120"/>
                  </a:moveTo>
                  <a:cubicBezTo>
                    <a:pt x="67" y="120"/>
                    <a:pt x="67" y="120"/>
                    <a:pt x="66" y="119"/>
                  </a:cubicBezTo>
                  <a:cubicBezTo>
                    <a:pt x="14" y="87"/>
                    <a:pt x="14" y="87"/>
                    <a:pt x="14" y="87"/>
                  </a:cubicBezTo>
                  <a:cubicBezTo>
                    <a:pt x="18" y="80"/>
                    <a:pt x="18" y="80"/>
                    <a:pt x="18" y="80"/>
                  </a:cubicBezTo>
                  <a:cubicBezTo>
                    <a:pt x="64" y="109"/>
                    <a:pt x="64" y="109"/>
                    <a:pt x="64" y="109"/>
                  </a:cubicBezTo>
                  <a:cubicBezTo>
                    <a:pt x="64" y="46"/>
                    <a:pt x="64" y="46"/>
                    <a:pt x="64" y="46"/>
                  </a:cubicBezTo>
                  <a:cubicBezTo>
                    <a:pt x="8" y="11"/>
                    <a:pt x="8" y="11"/>
                    <a:pt x="8" y="11"/>
                  </a:cubicBezTo>
                  <a:cubicBezTo>
                    <a:pt x="8" y="60"/>
                    <a:pt x="8" y="60"/>
                    <a:pt x="8" y="60"/>
                  </a:cubicBezTo>
                  <a:cubicBezTo>
                    <a:pt x="0" y="60"/>
                    <a:pt x="0" y="60"/>
                    <a:pt x="0" y="60"/>
                  </a:cubicBezTo>
                  <a:cubicBezTo>
                    <a:pt x="0" y="4"/>
                    <a:pt x="0" y="4"/>
                    <a:pt x="0" y="4"/>
                  </a:cubicBezTo>
                  <a:cubicBezTo>
                    <a:pt x="0" y="3"/>
                    <a:pt x="1" y="1"/>
                    <a:pt x="2" y="1"/>
                  </a:cubicBezTo>
                  <a:cubicBezTo>
                    <a:pt x="3" y="0"/>
                    <a:pt x="5" y="0"/>
                    <a:pt x="6" y="1"/>
                  </a:cubicBezTo>
                  <a:cubicBezTo>
                    <a:pt x="70" y="41"/>
                    <a:pt x="70" y="41"/>
                    <a:pt x="70" y="41"/>
                  </a:cubicBezTo>
                  <a:cubicBezTo>
                    <a:pt x="71" y="41"/>
                    <a:pt x="72" y="43"/>
                    <a:pt x="72" y="44"/>
                  </a:cubicBezTo>
                  <a:cubicBezTo>
                    <a:pt x="72" y="116"/>
                    <a:pt x="72" y="116"/>
                    <a:pt x="72" y="116"/>
                  </a:cubicBezTo>
                  <a:cubicBezTo>
                    <a:pt x="72" y="117"/>
                    <a:pt x="71" y="119"/>
                    <a:pt x="70" y="119"/>
                  </a:cubicBezTo>
                  <a:cubicBezTo>
                    <a:pt x="69" y="120"/>
                    <a:pt x="69" y="120"/>
                    <a:pt x="68" y="1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2" name="Freeform 8">
              <a:extLst>
                <a:ext uri="{FF2B5EF4-FFF2-40B4-BE49-F238E27FC236}">
                  <a16:creationId xmlns:a16="http://schemas.microsoft.com/office/drawing/2014/main" id="{DE7D0BBE-2B9E-6641-9FF8-EF3F1824AC88}"/>
                </a:ext>
              </a:extLst>
            </p:cNvPr>
            <p:cNvSpPr>
              <a:spLocks/>
            </p:cNvSpPr>
            <p:nvPr/>
          </p:nvSpPr>
          <p:spPr bwMode="auto">
            <a:xfrm>
              <a:off x="6963066" y="490407"/>
              <a:ext cx="205853" cy="342684"/>
            </a:xfrm>
            <a:custGeom>
              <a:avLst/>
              <a:gdLst>
                <a:gd name="T0" fmla="*/ 4 w 72"/>
                <a:gd name="T1" fmla="*/ 120 h 120"/>
                <a:gd name="T2" fmla="*/ 2 w 72"/>
                <a:gd name="T3" fmla="*/ 119 h 120"/>
                <a:gd name="T4" fmla="*/ 0 w 72"/>
                <a:gd name="T5" fmla="*/ 116 h 120"/>
                <a:gd name="T6" fmla="*/ 0 w 72"/>
                <a:gd name="T7" fmla="*/ 44 h 120"/>
                <a:gd name="T8" fmla="*/ 2 w 72"/>
                <a:gd name="T9" fmla="*/ 41 h 120"/>
                <a:gd name="T10" fmla="*/ 66 w 72"/>
                <a:gd name="T11" fmla="*/ 1 h 120"/>
                <a:gd name="T12" fmla="*/ 70 w 72"/>
                <a:gd name="T13" fmla="*/ 1 h 120"/>
                <a:gd name="T14" fmla="*/ 72 w 72"/>
                <a:gd name="T15" fmla="*/ 4 h 120"/>
                <a:gd name="T16" fmla="*/ 72 w 72"/>
                <a:gd name="T17" fmla="*/ 60 h 120"/>
                <a:gd name="T18" fmla="*/ 64 w 72"/>
                <a:gd name="T19" fmla="*/ 60 h 120"/>
                <a:gd name="T20" fmla="*/ 64 w 72"/>
                <a:gd name="T21" fmla="*/ 11 h 120"/>
                <a:gd name="T22" fmla="*/ 8 w 72"/>
                <a:gd name="T23" fmla="*/ 46 h 120"/>
                <a:gd name="T24" fmla="*/ 8 w 72"/>
                <a:gd name="T25" fmla="*/ 109 h 120"/>
                <a:gd name="T26" fmla="*/ 54 w 72"/>
                <a:gd name="T27" fmla="*/ 80 h 120"/>
                <a:gd name="T28" fmla="*/ 58 w 72"/>
                <a:gd name="T29" fmla="*/ 87 h 120"/>
                <a:gd name="T30" fmla="*/ 6 w 72"/>
                <a:gd name="T31" fmla="*/ 119 h 120"/>
                <a:gd name="T32" fmla="*/ 4 w 72"/>
                <a:gd name="T3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20">
                  <a:moveTo>
                    <a:pt x="4" y="120"/>
                  </a:moveTo>
                  <a:cubicBezTo>
                    <a:pt x="3" y="120"/>
                    <a:pt x="3" y="120"/>
                    <a:pt x="2" y="119"/>
                  </a:cubicBezTo>
                  <a:cubicBezTo>
                    <a:pt x="1" y="119"/>
                    <a:pt x="0" y="117"/>
                    <a:pt x="0" y="116"/>
                  </a:cubicBezTo>
                  <a:cubicBezTo>
                    <a:pt x="0" y="44"/>
                    <a:pt x="0" y="44"/>
                    <a:pt x="0" y="44"/>
                  </a:cubicBezTo>
                  <a:cubicBezTo>
                    <a:pt x="0" y="43"/>
                    <a:pt x="1" y="41"/>
                    <a:pt x="2" y="41"/>
                  </a:cubicBezTo>
                  <a:cubicBezTo>
                    <a:pt x="66" y="1"/>
                    <a:pt x="66" y="1"/>
                    <a:pt x="66" y="1"/>
                  </a:cubicBezTo>
                  <a:cubicBezTo>
                    <a:pt x="67" y="0"/>
                    <a:pt x="69" y="0"/>
                    <a:pt x="70" y="1"/>
                  </a:cubicBezTo>
                  <a:cubicBezTo>
                    <a:pt x="71" y="1"/>
                    <a:pt x="72" y="3"/>
                    <a:pt x="72" y="4"/>
                  </a:cubicBezTo>
                  <a:cubicBezTo>
                    <a:pt x="72" y="60"/>
                    <a:pt x="72" y="60"/>
                    <a:pt x="72" y="60"/>
                  </a:cubicBezTo>
                  <a:cubicBezTo>
                    <a:pt x="64" y="60"/>
                    <a:pt x="64" y="60"/>
                    <a:pt x="64" y="60"/>
                  </a:cubicBezTo>
                  <a:cubicBezTo>
                    <a:pt x="64" y="11"/>
                    <a:pt x="64" y="11"/>
                    <a:pt x="64" y="11"/>
                  </a:cubicBezTo>
                  <a:cubicBezTo>
                    <a:pt x="8" y="46"/>
                    <a:pt x="8" y="46"/>
                    <a:pt x="8" y="46"/>
                  </a:cubicBezTo>
                  <a:cubicBezTo>
                    <a:pt x="8" y="109"/>
                    <a:pt x="8" y="109"/>
                    <a:pt x="8" y="109"/>
                  </a:cubicBezTo>
                  <a:cubicBezTo>
                    <a:pt x="54" y="80"/>
                    <a:pt x="54" y="80"/>
                    <a:pt x="54" y="80"/>
                  </a:cubicBezTo>
                  <a:cubicBezTo>
                    <a:pt x="58" y="87"/>
                    <a:pt x="58" y="87"/>
                    <a:pt x="58" y="87"/>
                  </a:cubicBezTo>
                  <a:cubicBezTo>
                    <a:pt x="6" y="119"/>
                    <a:pt x="6" y="119"/>
                    <a:pt x="6" y="119"/>
                  </a:cubicBezTo>
                  <a:cubicBezTo>
                    <a:pt x="5" y="120"/>
                    <a:pt x="5" y="120"/>
                    <a:pt x="4" y="1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3" name="Freeform 9">
              <a:extLst>
                <a:ext uri="{FF2B5EF4-FFF2-40B4-BE49-F238E27FC236}">
                  <a16:creationId xmlns:a16="http://schemas.microsoft.com/office/drawing/2014/main" id="{DBA3E180-E4E8-2E4C-B645-AD4D4BDAB577}"/>
                </a:ext>
              </a:extLst>
            </p:cNvPr>
            <p:cNvSpPr>
              <a:spLocks/>
            </p:cNvSpPr>
            <p:nvPr/>
          </p:nvSpPr>
          <p:spPr bwMode="auto">
            <a:xfrm>
              <a:off x="6779009" y="398378"/>
              <a:ext cx="389909" cy="228860"/>
            </a:xfrm>
            <a:custGeom>
              <a:avLst/>
              <a:gdLst>
                <a:gd name="T0" fmla="*/ 68 w 136"/>
                <a:gd name="T1" fmla="*/ 80 h 80"/>
                <a:gd name="T2" fmla="*/ 66 w 136"/>
                <a:gd name="T3" fmla="*/ 79 h 80"/>
                <a:gd name="T4" fmla="*/ 2 w 136"/>
                <a:gd name="T5" fmla="*/ 39 h 80"/>
                <a:gd name="T6" fmla="*/ 0 w 136"/>
                <a:gd name="T7" fmla="*/ 36 h 80"/>
                <a:gd name="T8" fmla="*/ 2 w 136"/>
                <a:gd name="T9" fmla="*/ 33 h 80"/>
                <a:gd name="T10" fmla="*/ 54 w 136"/>
                <a:gd name="T11" fmla="*/ 0 h 80"/>
                <a:gd name="T12" fmla="*/ 58 w 136"/>
                <a:gd name="T13" fmla="*/ 7 h 80"/>
                <a:gd name="T14" fmla="*/ 12 w 136"/>
                <a:gd name="T15" fmla="*/ 36 h 80"/>
                <a:gd name="T16" fmla="*/ 68 w 136"/>
                <a:gd name="T17" fmla="*/ 71 h 80"/>
                <a:gd name="T18" fmla="*/ 124 w 136"/>
                <a:gd name="T19" fmla="*/ 36 h 80"/>
                <a:gd name="T20" fmla="*/ 78 w 136"/>
                <a:gd name="T21" fmla="*/ 7 h 80"/>
                <a:gd name="T22" fmla="*/ 82 w 136"/>
                <a:gd name="T23" fmla="*/ 0 h 80"/>
                <a:gd name="T24" fmla="*/ 134 w 136"/>
                <a:gd name="T25" fmla="*/ 33 h 80"/>
                <a:gd name="T26" fmla="*/ 136 w 136"/>
                <a:gd name="T27" fmla="*/ 36 h 80"/>
                <a:gd name="T28" fmla="*/ 134 w 136"/>
                <a:gd name="T29" fmla="*/ 39 h 80"/>
                <a:gd name="T30" fmla="*/ 70 w 136"/>
                <a:gd name="T31" fmla="*/ 79 h 80"/>
                <a:gd name="T32" fmla="*/ 68 w 136"/>
                <a:gd name="T3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80">
                  <a:moveTo>
                    <a:pt x="68" y="80"/>
                  </a:moveTo>
                  <a:cubicBezTo>
                    <a:pt x="67" y="80"/>
                    <a:pt x="67" y="80"/>
                    <a:pt x="66" y="79"/>
                  </a:cubicBezTo>
                  <a:cubicBezTo>
                    <a:pt x="2" y="39"/>
                    <a:pt x="2" y="39"/>
                    <a:pt x="2" y="39"/>
                  </a:cubicBezTo>
                  <a:cubicBezTo>
                    <a:pt x="1" y="39"/>
                    <a:pt x="0" y="37"/>
                    <a:pt x="0" y="36"/>
                  </a:cubicBezTo>
                  <a:cubicBezTo>
                    <a:pt x="0" y="35"/>
                    <a:pt x="1" y="33"/>
                    <a:pt x="2" y="33"/>
                  </a:cubicBezTo>
                  <a:cubicBezTo>
                    <a:pt x="54" y="0"/>
                    <a:pt x="54" y="0"/>
                    <a:pt x="54" y="0"/>
                  </a:cubicBezTo>
                  <a:cubicBezTo>
                    <a:pt x="58" y="7"/>
                    <a:pt x="58" y="7"/>
                    <a:pt x="58" y="7"/>
                  </a:cubicBezTo>
                  <a:cubicBezTo>
                    <a:pt x="12" y="36"/>
                    <a:pt x="12" y="36"/>
                    <a:pt x="12" y="36"/>
                  </a:cubicBezTo>
                  <a:cubicBezTo>
                    <a:pt x="68" y="71"/>
                    <a:pt x="68" y="71"/>
                    <a:pt x="68" y="71"/>
                  </a:cubicBezTo>
                  <a:cubicBezTo>
                    <a:pt x="124" y="36"/>
                    <a:pt x="124" y="36"/>
                    <a:pt x="124" y="36"/>
                  </a:cubicBezTo>
                  <a:cubicBezTo>
                    <a:pt x="78" y="7"/>
                    <a:pt x="78" y="7"/>
                    <a:pt x="78" y="7"/>
                  </a:cubicBezTo>
                  <a:cubicBezTo>
                    <a:pt x="82" y="0"/>
                    <a:pt x="82" y="0"/>
                    <a:pt x="82" y="0"/>
                  </a:cubicBezTo>
                  <a:cubicBezTo>
                    <a:pt x="134" y="33"/>
                    <a:pt x="134" y="33"/>
                    <a:pt x="134" y="33"/>
                  </a:cubicBezTo>
                  <a:cubicBezTo>
                    <a:pt x="135" y="33"/>
                    <a:pt x="136" y="35"/>
                    <a:pt x="136" y="36"/>
                  </a:cubicBezTo>
                  <a:cubicBezTo>
                    <a:pt x="136" y="37"/>
                    <a:pt x="135" y="39"/>
                    <a:pt x="134" y="39"/>
                  </a:cubicBezTo>
                  <a:cubicBezTo>
                    <a:pt x="70" y="79"/>
                    <a:pt x="70" y="79"/>
                    <a:pt x="70" y="79"/>
                  </a:cubicBezTo>
                  <a:cubicBezTo>
                    <a:pt x="69" y="80"/>
                    <a:pt x="69" y="80"/>
                    <a:pt x="68" y="8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4" name="Freeform 10">
              <a:extLst>
                <a:ext uri="{FF2B5EF4-FFF2-40B4-BE49-F238E27FC236}">
                  <a16:creationId xmlns:a16="http://schemas.microsoft.com/office/drawing/2014/main" id="{C1893CB9-EC02-A24F-8709-F2EED3CF30E5}"/>
                </a:ext>
              </a:extLst>
            </p:cNvPr>
            <p:cNvSpPr>
              <a:spLocks/>
            </p:cNvSpPr>
            <p:nvPr/>
          </p:nvSpPr>
          <p:spPr bwMode="auto">
            <a:xfrm>
              <a:off x="6705144" y="627238"/>
              <a:ext cx="228860" cy="125933"/>
            </a:xfrm>
            <a:custGeom>
              <a:avLst/>
              <a:gdLst>
                <a:gd name="T0" fmla="*/ 9 w 189"/>
                <a:gd name="T1" fmla="*/ 104 h 104"/>
                <a:gd name="T2" fmla="*/ 0 w 189"/>
                <a:gd name="T3" fmla="*/ 85 h 104"/>
                <a:gd name="T4" fmla="*/ 180 w 189"/>
                <a:gd name="T5" fmla="*/ 0 h 104"/>
                <a:gd name="T6" fmla="*/ 189 w 189"/>
                <a:gd name="T7" fmla="*/ 19 h 104"/>
                <a:gd name="T8" fmla="*/ 9 w 189"/>
                <a:gd name="T9" fmla="*/ 104 h 104"/>
              </a:gdLst>
              <a:ahLst/>
              <a:cxnLst>
                <a:cxn ang="0">
                  <a:pos x="T0" y="T1"/>
                </a:cxn>
                <a:cxn ang="0">
                  <a:pos x="T2" y="T3"/>
                </a:cxn>
                <a:cxn ang="0">
                  <a:pos x="T4" y="T5"/>
                </a:cxn>
                <a:cxn ang="0">
                  <a:pos x="T6" y="T7"/>
                </a:cxn>
                <a:cxn ang="0">
                  <a:pos x="T8" y="T9"/>
                </a:cxn>
              </a:cxnLst>
              <a:rect l="0" t="0" r="r" b="b"/>
              <a:pathLst>
                <a:path w="189" h="104">
                  <a:moveTo>
                    <a:pt x="9" y="104"/>
                  </a:moveTo>
                  <a:lnTo>
                    <a:pt x="0" y="85"/>
                  </a:lnTo>
                  <a:lnTo>
                    <a:pt x="180" y="0"/>
                  </a:lnTo>
                  <a:lnTo>
                    <a:pt x="189" y="19"/>
                  </a:lnTo>
                  <a:lnTo>
                    <a:pt x="9" y="10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5" name="Freeform 11">
              <a:extLst>
                <a:ext uri="{FF2B5EF4-FFF2-40B4-BE49-F238E27FC236}">
                  <a16:creationId xmlns:a16="http://schemas.microsoft.com/office/drawing/2014/main" id="{7217A9FD-0F21-1F4E-9B1F-46A2F7F7D74A}"/>
                </a:ext>
              </a:extLst>
            </p:cNvPr>
            <p:cNvSpPr>
              <a:spLocks/>
            </p:cNvSpPr>
            <p:nvPr/>
          </p:nvSpPr>
          <p:spPr bwMode="auto">
            <a:xfrm>
              <a:off x="6699090" y="658722"/>
              <a:ext cx="98083" cy="129566"/>
            </a:xfrm>
            <a:custGeom>
              <a:avLst/>
              <a:gdLst>
                <a:gd name="T0" fmla="*/ 30 w 34"/>
                <a:gd name="T1" fmla="*/ 45 h 45"/>
                <a:gd name="T2" fmla="*/ 2 w 34"/>
                <a:gd name="T3" fmla="*/ 33 h 45"/>
                <a:gd name="T4" fmla="*/ 0 w 34"/>
                <a:gd name="T5" fmla="*/ 28 h 45"/>
                <a:gd name="T6" fmla="*/ 8 w 34"/>
                <a:gd name="T7" fmla="*/ 0 h 45"/>
                <a:gd name="T8" fmla="*/ 16 w 34"/>
                <a:gd name="T9" fmla="*/ 2 h 45"/>
                <a:gd name="T10" fmla="*/ 9 w 34"/>
                <a:gd name="T11" fmla="*/ 27 h 45"/>
                <a:gd name="T12" fmla="*/ 34 w 34"/>
                <a:gd name="T13" fmla="*/ 37 h 45"/>
                <a:gd name="T14" fmla="*/ 30 w 3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5">
                  <a:moveTo>
                    <a:pt x="30" y="45"/>
                  </a:moveTo>
                  <a:cubicBezTo>
                    <a:pt x="2" y="33"/>
                    <a:pt x="2" y="33"/>
                    <a:pt x="2" y="33"/>
                  </a:cubicBezTo>
                  <a:cubicBezTo>
                    <a:pt x="1" y="32"/>
                    <a:pt x="0" y="30"/>
                    <a:pt x="0" y="28"/>
                  </a:cubicBezTo>
                  <a:cubicBezTo>
                    <a:pt x="8" y="0"/>
                    <a:pt x="8" y="0"/>
                    <a:pt x="8" y="0"/>
                  </a:cubicBezTo>
                  <a:cubicBezTo>
                    <a:pt x="16" y="2"/>
                    <a:pt x="16" y="2"/>
                    <a:pt x="16" y="2"/>
                  </a:cubicBezTo>
                  <a:cubicBezTo>
                    <a:pt x="9" y="27"/>
                    <a:pt x="9" y="27"/>
                    <a:pt x="9" y="27"/>
                  </a:cubicBezTo>
                  <a:cubicBezTo>
                    <a:pt x="34" y="37"/>
                    <a:pt x="34" y="37"/>
                    <a:pt x="34" y="37"/>
                  </a:cubicBezTo>
                  <a:lnTo>
                    <a:pt x="30" y="4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6" name="Freeform 12">
              <a:extLst>
                <a:ext uri="{FF2B5EF4-FFF2-40B4-BE49-F238E27FC236}">
                  <a16:creationId xmlns:a16="http://schemas.microsoft.com/office/drawing/2014/main" id="{9F710CE9-D900-7346-8386-80DC623D5DF1}"/>
                </a:ext>
              </a:extLst>
            </p:cNvPr>
            <p:cNvSpPr>
              <a:spLocks/>
            </p:cNvSpPr>
            <p:nvPr/>
          </p:nvSpPr>
          <p:spPr bwMode="auto">
            <a:xfrm>
              <a:off x="7013923" y="627238"/>
              <a:ext cx="228860" cy="125933"/>
            </a:xfrm>
            <a:custGeom>
              <a:avLst/>
              <a:gdLst>
                <a:gd name="T0" fmla="*/ 180 w 189"/>
                <a:gd name="T1" fmla="*/ 104 h 104"/>
                <a:gd name="T2" fmla="*/ 0 w 189"/>
                <a:gd name="T3" fmla="*/ 19 h 104"/>
                <a:gd name="T4" fmla="*/ 10 w 189"/>
                <a:gd name="T5" fmla="*/ 0 h 104"/>
                <a:gd name="T6" fmla="*/ 189 w 189"/>
                <a:gd name="T7" fmla="*/ 85 h 104"/>
                <a:gd name="T8" fmla="*/ 180 w 189"/>
                <a:gd name="T9" fmla="*/ 104 h 104"/>
              </a:gdLst>
              <a:ahLst/>
              <a:cxnLst>
                <a:cxn ang="0">
                  <a:pos x="T0" y="T1"/>
                </a:cxn>
                <a:cxn ang="0">
                  <a:pos x="T2" y="T3"/>
                </a:cxn>
                <a:cxn ang="0">
                  <a:pos x="T4" y="T5"/>
                </a:cxn>
                <a:cxn ang="0">
                  <a:pos x="T6" y="T7"/>
                </a:cxn>
                <a:cxn ang="0">
                  <a:pos x="T8" y="T9"/>
                </a:cxn>
              </a:cxnLst>
              <a:rect l="0" t="0" r="r" b="b"/>
              <a:pathLst>
                <a:path w="189" h="104">
                  <a:moveTo>
                    <a:pt x="180" y="104"/>
                  </a:moveTo>
                  <a:lnTo>
                    <a:pt x="0" y="19"/>
                  </a:lnTo>
                  <a:lnTo>
                    <a:pt x="10" y="0"/>
                  </a:lnTo>
                  <a:lnTo>
                    <a:pt x="189" y="85"/>
                  </a:lnTo>
                  <a:lnTo>
                    <a:pt x="180" y="10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7" name="Freeform 13">
              <a:extLst>
                <a:ext uri="{FF2B5EF4-FFF2-40B4-BE49-F238E27FC236}">
                  <a16:creationId xmlns:a16="http://schemas.microsoft.com/office/drawing/2014/main" id="{977D2566-1F6C-C240-9469-00BC4A239047}"/>
                </a:ext>
              </a:extLst>
            </p:cNvPr>
            <p:cNvSpPr>
              <a:spLocks/>
            </p:cNvSpPr>
            <p:nvPr/>
          </p:nvSpPr>
          <p:spPr bwMode="auto">
            <a:xfrm>
              <a:off x="7150754" y="658722"/>
              <a:ext cx="98083" cy="129566"/>
            </a:xfrm>
            <a:custGeom>
              <a:avLst/>
              <a:gdLst>
                <a:gd name="T0" fmla="*/ 4 w 34"/>
                <a:gd name="T1" fmla="*/ 45 h 45"/>
                <a:gd name="T2" fmla="*/ 0 w 34"/>
                <a:gd name="T3" fmla="*/ 37 h 45"/>
                <a:gd name="T4" fmla="*/ 25 w 34"/>
                <a:gd name="T5" fmla="*/ 27 h 45"/>
                <a:gd name="T6" fmla="*/ 18 w 34"/>
                <a:gd name="T7" fmla="*/ 2 h 45"/>
                <a:gd name="T8" fmla="*/ 26 w 34"/>
                <a:gd name="T9" fmla="*/ 0 h 45"/>
                <a:gd name="T10" fmla="*/ 34 w 34"/>
                <a:gd name="T11" fmla="*/ 28 h 45"/>
                <a:gd name="T12" fmla="*/ 32 w 34"/>
                <a:gd name="T13" fmla="*/ 33 h 45"/>
                <a:gd name="T14" fmla="*/ 4 w 3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5">
                  <a:moveTo>
                    <a:pt x="4" y="45"/>
                  </a:moveTo>
                  <a:cubicBezTo>
                    <a:pt x="0" y="37"/>
                    <a:pt x="0" y="37"/>
                    <a:pt x="0" y="37"/>
                  </a:cubicBezTo>
                  <a:cubicBezTo>
                    <a:pt x="25" y="27"/>
                    <a:pt x="25" y="27"/>
                    <a:pt x="25" y="27"/>
                  </a:cubicBezTo>
                  <a:cubicBezTo>
                    <a:pt x="18" y="2"/>
                    <a:pt x="18" y="2"/>
                    <a:pt x="18" y="2"/>
                  </a:cubicBezTo>
                  <a:cubicBezTo>
                    <a:pt x="26" y="0"/>
                    <a:pt x="26" y="0"/>
                    <a:pt x="26" y="0"/>
                  </a:cubicBezTo>
                  <a:cubicBezTo>
                    <a:pt x="34" y="28"/>
                    <a:pt x="34" y="28"/>
                    <a:pt x="34" y="28"/>
                  </a:cubicBezTo>
                  <a:cubicBezTo>
                    <a:pt x="34" y="30"/>
                    <a:pt x="33" y="32"/>
                    <a:pt x="32" y="33"/>
                  </a:cubicBezTo>
                  <a:lnTo>
                    <a:pt x="4" y="4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8" name="Rectangle 14">
              <a:extLst>
                <a:ext uri="{FF2B5EF4-FFF2-40B4-BE49-F238E27FC236}">
                  <a16:creationId xmlns:a16="http://schemas.microsoft.com/office/drawing/2014/main" id="{AF04E7CB-E9E0-A44D-8676-8D549F9718AA}"/>
                </a:ext>
              </a:extLst>
            </p:cNvPr>
            <p:cNvSpPr>
              <a:spLocks noChangeArrowheads="1"/>
            </p:cNvSpPr>
            <p:nvPr/>
          </p:nvSpPr>
          <p:spPr bwMode="auto">
            <a:xfrm>
              <a:off x="6963066" y="307562"/>
              <a:ext cx="21796" cy="251867"/>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9" name="Freeform 15">
              <a:extLst>
                <a:ext uri="{FF2B5EF4-FFF2-40B4-BE49-F238E27FC236}">
                  <a16:creationId xmlns:a16="http://schemas.microsoft.com/office/drawing/2014/main" id="{642356D2-478B-3844-8717-47D23F6361EE}"/>
                </a:ext>
              </a:extLst>
            </p:cNvPr>
            <p:cNvSpPr>
              <a:spLocks/>
            </p:cNvSpPr>
            <p:nvPr/>
          </p:nvSpPr>
          <p:spPr bwMode="auto">
            <a:xfrm>
              <a:off x="6896466" y="295453"/>
              <a:ext cx="154995" cy="77497"/>
            </a:xfrm>
            <a:custGeom>
              <a:avLst/>
              <a:gdLst>
                <a:gd name="T0" fmla="*/ 48 w 54"/>
                <a:gd name="T1" fmla="*/ 27 h 27"/>
                <a:gd name="T2" fmla="*/ 27 w 54"/>
                <a:gd name="T3" fmla="*/ 9 h 27"/>
                <a:gd name="T4" fmla="*/ 6 w 54"/>
                <a:gd name="T5" fmla="*/ 27 h 27"/>
                <a:gd name="T6" fmla="*/ 0 w 54"/>
                <a:gd name="T7" fmla="*/ 21 h 27"/>
                <a:gd name="T8" fmla="*/ 24 w 54"/>
                <a:gd name="T9" fmla="*/ 1 h 27"/>
                <a:gd name="T10" fmla="*/ 30 w 54"/>
                <a:gd name="T11" fmla="*/ 1 h 27"/>
                <a:gd name="T12" fmla="*/ 54 w 54"/>
                <a:gd name="T13" fmla="*/ 21 h 27"/>
                <a:gd name="T14" fmla="*/ 48 w 54"/>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7">
                  <a:moveTo>
                    <a:pt x="48" y="27"/>
                  </a:moveTo>
                  <a:cubicBezTo>
                    <a:pt x="27" y="9"/>
                    <a:pt x="27" y="9"/>
                    <a:pt x="27" y="9"/>
                  </a:cubicBezTo>
                  <a:cubicBezTo>
                    <a:pt x="6" y="27"/>
                    <a:pt x="6" y="27"/>
                    <a:pt x="6" y="27"/>
                  </a:cubicBezTo>
                  <a:cubicBezTo>
                    <a:pt x="0" y="21"/>
                    <a:pt x="0" y="21"/>
                    <a:pt x="0" y="21"/>
                  </a:cubicBezTo>
                  <a:cubicBezTo>
                    <a:pt x="24" y="1"/>
                    <a:pt x="24" y="1"/>
                    <a:pt x="24" y="1"/>
                  </a:cubicBezTo>
                  <a:cubicBezTo>
                    <a:pt x="26" y="0"/>
                    <a:pt x="28" y="0"/>
                    <a:pt x="30" y="1"/>
                  </a:cubicBezTo>
                  <a:cubicBezTo>
                    <a:pt x="54" y="21"/>
                    <a:pt x="54" y="21"/>
                    <a:pt x="54" y="21"/>
                  </a:cubicBezTo>
                  <a:lnTo>
                    <a:pt x="48" y="2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01" name="Freeform 16">
              <a:extLst>
                <a:ext uri="{FF2B5EF4-FFF2-40B4-BE49-F238E27FC236}">
                  <a16:creationId xmlns:a16="http://schemas.microsoft.com/office/drawing/2014/main" id="{EF947384-2DCB-2B45-A465-F60A2825D046}"/>
                </a:ext>
              </a:extLst>
            </p:cNvPr>
            <p:cNvSpPr>
              <a:spLocks noEditPoints="1"/>
            </p:cNvSpPr>
            <p:nvPr/>
          </p:nvSpPr>
          <p:spPr bwMode="auto">
            <a:xfrm>
              <a:off x="6837132" y="467400"/>
              <a:ext cx="273663" cy="274874"/>
            </a:xfrm>
            <a:custGeom>
              <a:avLst/>
              <a:gdLst>
                <a:gd name="T0" fmla="*/ 48 w 96"/>
                <a:gd name="T1" fmla="*/ 96 h 96"/>
                <a:gd name="T2" fmla="*/ 0 w 96"/>
                <a:gd name="T3" fmla="*/ 48 h 96"/>
                <a:gd name="T4" fmla="*/ 48 w 96"/>
                <a:gd name="T5" fmla="*/ 0 h 96"/>
                <a:gd name="T6" fmla="*/ 96 w 96"/>
                <a:gd name="T7" fmla="*/ 48 h 96"/>
                <a:gd name="T8" fmla="*/ 48 w 96"/>
                <a:gd name="T9" fmla="*/ 96 h 96"/>
                <a:gd name="T10" fmla="*/ 48 w 96"/>
                <a:gd name="T11" fmla="*/ 8 h 96"/>
                <a:gd name="T12" fmla="*/ 8 w 96"/>
                <a:gd name="T13" fmla="*/ 48 h 96"/>
                <a:gd name="T14" fmla="*/ 48 w 96"/>
                <a:gd name="T15" fmla="*/ 88 h 96"/>
                <a:gd name="T16" fmla="*/ 88 w 96"/>
                <a:gd name="T17" fmla="*/ 48 h 96"/>
                <a:gd name="T18" fmla="*/ 48 w 96"/>
                <a:gd name="T1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96"/>
                  </a:moveTo>
                  <a:cubicBezTo>
                    <a:pt x="22" y="96"/>
                    <a:pt x="0" y="74"/>
                    <a:pt x="0" y="48"/>
                  </a:cubicBezTo>
                  <a:cubicBezTo>
                    <a:pt x="0" y="22"/>
                    <a:pt x="22" y="0"/>
                    <a:pt x="48" y="0"/>
                  </a:cubicBezTo>
                  <a:cubicBezTo>
                    <a:pt x="74" y="0"/>
                    <a:pt x="96" y="22"/>
                    <a:pt x="96" y="48"/>
                  </a:cubicBezTo>
                  <a:cubicBezTo>
                    <a:pt x="96" y="74"/>
                    <a:pt x="74" y="96"/>
                    <a:pt x="48" y="96"/>
                  </a:cubicBezTo>
                  <a:close/>
                  <a:moveTo>
                    <a:pt x="48" y="8"/>
                  </a:moveTo>
                  <a:cubicBezTo>
                    <a:pt x="26" y="8"/>
                    <a:pt x="8" y="26"/>
                    <a:pt x="8" y="48"/>
                  </a:cubicBezTo>
                  <a:cubicBezTo>
                    <a:pt x="8" y="70"/>
                    <a:pt x="26" y="88"/>
                    <a:pt x="48" y="88"/>
                  </a:cubicBezTo>
                  <a:cubicBezTo>
                    <a:pt x="70" y="88"/>
                    <a:pt x="88" y="70"/>
                    <a:pt x="88" y="48"/>
                  </a:cubicBezTo>
                  <a:cubicBezTo>
                    <a:pt x="88" y="26"/>
                    <a:pt x="70" y="8"/>
                    <a:pt x="48"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grpSp>
      <p:sp>
        <p:nvSpPr>
          <p:cNvPr id="105" name="Freeform 26">
            <a:extLst>
              <a:ext uri="{FF2B5EF4-FFF2-40B4-BE49-F238E27FC236}">
                <a16:creationId xmlns:a16="http://schemas.microsoft.com/office/drawing/2014/main" id="{7EF442DD-B949-974B-A3D0-FD973DEB3F0F}"/>
              </a:ext>
            </a:extLst>
          </p:cNvPr>
          <p:cNvSpPr>
            <a:spLocks noEditPoints="1"/>
          </p:cNvSpPr>
          <p:nvPr/>
        </p:nvSpPr>
        <p:spPr bwMode="auto">
          <a:xfrm flipH="1">
            <a:off x="6674623" y="294172"/>
            <a:ext cx="403118" cy="331080"/>
          </a:xfrm>
          <a:custGeom>
            <a:avLst/>
            <a:gdLst>
              <a:gd name="T0" fmla="*/ 369 w 369"/>
              <a:gd name="T1" fmla="*/ 47 h 303"/>
              <a:gd name="T2" fmla="*/ 222 w 369"/>
              <a:gd name="T3" fmla="*/ 300 h 303"/>
              <a:gd name="T4" fmla="*/ 168 w 369"/>
              <a:gd name="T5" fmla="*/ 52 h 303"/>
              <a:gd name="T6" fmla="*/ 147 w 369"/>
              <a:gd name="T7" fmla="*/ 95 h 303"/>
              <a:gd name="T8" fmla="*/ 147 w 369"/>
              <a:gd name="T9" fmla="*/ 40 h 303"/>
              <a:gd name="T10" fmla="*/ 222 w 369"/>
              <a:gd name="T11" fmla="*/ 0 h 303"/>
              <a:gd name="T12" fmla="*/ 82 w 369"/>
              <a:gd name="T13" fmla="*/ 300 h 303"/>
              <a:gd name="T14" fmla="*/ 189 w 369"/>
              <a:gd name="T15" fmla="*/ 115 h 303"/>
              <a:gd name="T16" fmla="*/ 29 w 369"/>
              <a:gd name="T17" fmla="*/ 104 h 303"/>
              <a:gd name="T18" fmla="*/ 24 w 369"/>
              <a:gd name="T19" fmla="*/ 114 h 303"/>
              <a:gd name="T20" fmla="*/ 3 w 369"/>
              <a:gd name="T21" fmla="*/ 196 h 303"/>
              <a:gd name="T22" fmla="*/ 0 w 369"/>
              <a:gd name="T23" fmla="*/ 203 h 303"/>
              <a:gd name="T24" fmla="*/ 22 w 369"/>
              <a:gd name="T25" fmla="*/ 303 h 303"/>
              <a:gd name="T26" fmla="*/ 42 w 369"/>
              <a:gd name="T27" fmla="*/ 184 h 303"/>
              <a:gd name="T28" fmla="*/ 45 w 369"/>
              <a:gd name="T29" fmla="*/ 177 h 303"/>
              <a:gd name="T30" fmla="*/ 82 w 369"/>
              <a:gd name="T31" fmla="*/ 103 h 303"/>
              <a:gd name="T32" fmla="*/ 117 w 369"/>
              <a:gd name="T33" fmla="*/ 114 h 303"/>
              <a:gd name="T34" fmla="*/ 99 w 369"/>
              <a:gd name="T35" fmla="*/ 137 h 303"/>
              <a:gd name="T36" fmla="*/ 162 w 369"/>
              <a:gd name="T37" fmla="*/ 197 h 303"/>
              <a:gd name="T38" fmla="*/ 175 w 369"/>
              <a:gd name="T39" fmla="*/ 220 h 303"/>
              <a:gd name="T40" fmla="*/ 162 w 369"/>
              <a:gd name="T41" fmla="*/ 197 h 303"/>
              <a:gd name="T42" fmla="*/ 133 w 369"/>
              <a:gd name="T43" fmla="*/ 220 h 303"/>
              <a:gd name="T44" fmla="*/ 148 w 369"/>
              <a:gd name="T45" fmla="*/ 196 h 303"/>
              <a:gd name="T46" fmla="*/ 99 w 369"/>
              <a:gd name="T47" fmla="*/ 193 h 303"/>
              <a:gd name="T48" fmla="*/ 117 w 369"/>
              <a:gd name="T49" fmla="*/ 220 h 303"/>
              <a:gd name="T50" fmla="*/ 99 w 369"/>
              <a:gd name="T51" fmla="*/ 193 h 303"/>
              <a:gd name="T52" fmla="*/ 162 w 369"/>
              <a:gd name="T53" fmla="*/ 184 h 303"/>
              <a:gd name="T54" fmla="*/ 175 w 369"/>
              <a:gd name="T55" fmla="*/ 164 h 303"/>
              <a:gd name="T56" fmla="*/ 133 w 369"/>
              <a:gd name="T57" fmla="*/ 157 h 303"/>
              <a:gd name="T58" fmla="*/ 148 w 369"/>
              <a:gd name="T59" fmla="*/ 183 h 303"/>
              <a:gd name="T60" fmla="*/ 133 w 369"/>
              <a:gd name="T61" fmla="*/ 157 h 303"/>
              <a:gd name="T62" fmla="*/ 117 w 369"/>
              <a:gd name="T63" fmla="*/ 154 h 303"/>
              <a:gd name="T64" fmla="*/ 99 w 369"/>
              <a:gd name="T65" fmla="*/ 178 h 303"/>
              <a:gd name="T66" fmla="*/ 162 w 369"/>
              <a:gd name="T67" fmla="*/ 126 h 303"/>
              <a:gd name="T68" fmla="*/ 175 w 369"/>
              <a:gd name="T69" fmla="*/ 152 h 303"/>
              <a:gd name="T70" fmla="*/ 162 w 369"/>
              <a:gd name="T71" fmla="*/ 126 h 303"/>
              <a:gd name="T72" fmla="*/ 133 w 369"/>
              <a:gd name="T73" fmla="*/ 143 h 303"/>
              <a:gd name="T74" fmla="*/ 148 w 369"/>
              <a:gd name="T75" fmla="*/ 123 h 303"/>
              <a:gd name="T76" fmla="*/ 246 w 369"/>
              <a:gd name="T77" fmla="*/ 41 h 303"/>
              <a:gd name="T78" fmla="*/ 271 w 369"/>
              <a:gd name="T79" fmla="*/ 82 h 303"/>
              <a:gd name="T80" fmla="*/ 246 w 369"/>
              <a:gd name="T81" fmla="*/ 41 h 303"/>
              <a:gd name="T82" fmla="*/ 331 w 369"/>
              <a:gd name="T83" fmla="*/ 190 h 303"/>
              <a:gd name="T84" fmla="*/ 349 w 369"/>
              <a:gd name="T85" fmla="*/ 160 h 303"/>
              <a:gd name="T86" fmla="*/ 292 w 369"/>
              <a:gd name="T87" fmla="*/ 157 h 303"/>
              <a:gd name="T88" fmla="*/ 313 w 369"/>
              <a:gd name="T89" fmla="*/ 190 h 303"/>
              <a:gd name="T90" fmla="*/ 292 w 369"/>
              <a:gd name="T91" fmla="*/ 157 h 303"/>
              <a:gd name="T92" fmla="*/ 246 w 369"/>
              <a:gd name="T93" fmla="*/ 190 h 303"/>
              <a:gd name="T94" fmla="*/ 271 w 369"/>
              <a:gd name="T95" fmla="*/ 155 h 303"/>
              <a:gd name="T96" fmla="*/ 331 w 369"/>
              <a:gd name="T97" fmla="*/ 111 h 303"/>
              <a:gd name="T98" fmla="*/ 349 w 369"/>
              <a:gd name="T99" fmla="*/ 144 h 303"/>
              <a:gd name="T100" fmla="*/ 331 w 369"/>
              <a:gd name="T101" fmla="*/ 111 h 303"/>
              <a:gd name="T102" fmla="*/ 292 w 369"/>
              <a:gd name="T103" fmla="*/ 138 h 303"/>
              <a:gd name="T104" fmla="*/ 313 w 369"/>
              <a:gd name="T105" fmla="*/ 108 h 303"/>
              <a:gd name="T106" fmla="*/ 246 w 369"/>
              <a:gd name="T107" fmla="*/ 97 h 303"/>
              <a:gd name="T108" fmla="*/ 271 w 369"/>
              <a:gd name="T109" fmla="*/ 136 h 303"/>
              <a:gd name="T110" fmla="*/ 246 w 369"/>
              <a:gd name="T111" fmla="*/ 97 h 303"/>
              <a:gd name="T112" fmla="*/ 331 w 369"/>
              <a:gd name="T113" fmla="*/ 94 h 303"/>
              <a:gd name="T114" fmla="*/ 349 w 369"/>
              <a:gd name="T115" fmla="*/ 68 h 303"/>
              <a:gd name="T116" fmla="*/ 292 w 369"/>
              <a:gd name="T117" fmla="*/ 53 h 303"/>
              <a:gd name="T118" fmla="*/ 313 w 369"/>
              <a:gd name="T119" fmla="*/ 91 h 303"/>
              <a:gd name="T120" fmla="*/ 292 w 369"/>
              <a:gd name="T121" fmla="*/ 5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9" h="303">
                <a:moveTo>
                  <a:pt x="222" y="0"/>
                </a:moveTo>
                <a:cubicBezTo>
                  <a:pt x="369" y="47"/>
                  <a:pt x="369" y="47"/>
                  <a:pt x="369" y="47"/>
                </a:cubicBezTo>
                <a:cubicBezTo>
                  <a:pt x="369" y="300"/>
                  <a:pt x="369" y="300"/>
                  <a:pt x="369" y="300"/>
                </a:cubicBezTo>
                <a:cubicBezTo>
                  <a:pt x="222" y="300"/>
                  <a:pt x="222" y="300"/>
                  <a:pt x="222" y="300"/>
                </a:cubicBezTo>
                <a:cubicBezTo>
                  <a:pt x="222" y="24"/>
                  <a:pt x="222" y="24"/>
                  <a:pt x="222" y="24"/>
                </a:cubicBezTo>
                <a:cubicBezTo>
                  <a:pt x="168" y="52"/>
                  <a:pt x="168" y="52"/>
                  <a:pt x="168" y="52"/>
                </a:cubicBezTo>
                <a:cubicBezTo>
                  <a:pt x="168" y="95"/>
                  <a:pt x="168" y="95"/>
                  <a:pt x="168" y="95"/>
                </a:cubicBezTo>
                <a:cubicBezTo>
                  <a:pt x="147" y="95"/>
                  <a:pt x="147" y="95"/>
                  <a:pt x="147" y="95"/>
                </a:cubicBezTo>
                <a:cubicBezTo>
                  <a:pt x="147" y="46"/>
                  <a:pt x="147" y="46"/>
                  <a:pt x="147" y="46"/>
                </a:cubicBezTo>
                <a:cubicBezTo>
                  <a:pt x="147" y="40"/>
                  <a:pt x="147" y="40"/>
                  <a:pt x="147" y="40"/>
                </a:cubicBezTo>
                <a:cubicBezTo>
                  <a:pt x="153" y="37"/>
                  <a:pt x="153" y="37"/>
                  <a:pt x="153" y="37"/>
                </a:cubicBezTo>
                <a:cubicBezTo>
                  <a:pt x="222" y="0"/>
                  <a:pt x="222" y="0"/>
                  <a:pt x="222" y="0"/>
                </a:cubicBezTo>
                <a:close/>
                <a:moveTo>
                  <a:pt x="82" y="103"/>
                </a:moveTo>
                <a:cubicBezTo>
                  <a:pt x="82" y="300"/>
                  <a:pt x="82" y="300"/>
                  <a:pt x="82" y="300"/>
                </a:cubicBezTo>
                <a:cubicBezTo>
                  <a:pt x="189" y="300"/>
                  <a:pt x="189" y="300"/>
                  <a:pt x="189" y="300"/>
                </a:cubicBezTo>
                <a:cubicBezTo>
                  <a:pt x="189" y="115"/>
                  <a:pt x="189" y="115"/>
                  <a:pt x="189" y="115"/>
                </a:cubicBezTo>
                <a:cubicBezTo>
                  <a:pt x="82" y="80"/>
                  <a:pt x="82" y="80"/>
                  <a:pt x="82" y="80"/>
                </a:cubicBezTo>
                <a:cubicBezTo>
                  <a:pt x="29" y="104"/>
                  <a:pt x="29" y="104"/>
                  <a:pt x="29" y="104"/>
                </a:cubicBezTo>
                <a:cubicBezTo>
                  <a:pt x="24" y="108"/>
                  <a:pt x="24" y="108"/>
                  <a:pt x="24" y="108"/>
                </a:cubicBezTo>
                <a:cubicBezTo>
                  <a:pt x="24" y="114"/>
                  <a:pt x="24" y="114"/>
                  <a:pt x="24" y="114"/>
                </a:cubicBezTo>
                <a:cubicBezTo>
                  <a:pt x="24" y="173"/>
                  <a:pt x="24" y="173"/>
                  <a:pt x="24" y="173"/>
                </a:cubicBezTo>
                <a:cubicBezTo>
                  <a:pt x="3" y="196"/>
                  <a:pt x="3" y="196"/>
                  <a:pt x="3" y="196"/>
                </a:cubicBezTo>
                <a:cubicBezTo>
                  <a:pt x="0" y="199"/>
                  <a:pt x="0" y="199"/>
                  <a:pt x="0" y="199"/>
                </a:cubicBezTo>
                <a:cubicBezTo>
                  <a:pt x="0" y="203"/>
                  <a:pt x="0" y="203"/>
                  <a:pt x="0" y="203"/>
                </a:cubicBezTo>
                <a:cubicBezTo>
                  <a:pt x="0" y="303"/>
                  <a:pt x="0" y="303"/>
                  <a:pt x="0" y="303"/>
                </a:cubicBezTo>
                <a:cubicBezTo>
                  <a:pt x="22" y="303"/>
                  <a:pt x="22" y="303"/>
                  <a:pt x="22" y="303"/>
                </a:cubicBezTo>
                <a:cubicBezTo>
                  <a:pt x="22" y="207"/>
                  <a:pt x="22" y="207"/>
                  <a:pt x="22" y="207"/>
                </a:cubicBezTo>
                <a:cubicBezTo>
                  <a:pt x="42" y="184"/>
                  <a:pt x="42" y="184"/>
                  <a:pt x="42" y="184"/>
                </a:cubicBezTo>
                <a:cubicBezTo>
                  <a:pt x="45" y="181"/>
                  <a:pt x="45" y="181"/>
                  <a:pt x="45" y="181"/>
                </a:cubicBezTo>
                <a:cubicBezTo>
                  <a:pt x="45" y="177"/>
                  <a:pt x="45" y="177"/>
                  <a:pt x="45" y="177"/>
                </a:cubicBezTo>
                <a:cubicBezTo>
                  <a:pt x="45" y="120"/>
                  <a:pt x="45" y="120"/>
                  <a:pt x="45" y="120"/>
                </a:cubicBezTo>
                <a:cubicBezTo>
                  <a:pt x="82" y="103"/>
                  <a:pt x="82" y="103"/>
                  <a:pt x="82" y="103"/>
                </a:cubicBezTo>
                <a:close/>
                <a:moveTo>
                  <a:pt x="99" y="110"/>
                </a:moveTo>
                <a:cubicBezTo>
                  <a:pt x="105" y="111"/>
                  <a:pt x="111" y="113"/>
                  <a:pt x="117" y="114"/>
                </a:cubicBezTo>
                <a:cubicBezTo>
                  <a:pt x="117" y="123"/>
                  <a:pt x="117" y="132"/>
                  <a:pt x="117" y="140"/>
                </a:cubicBezTo>
                <a:cubicBezTo>
                  <a:pt x="111" y="139"/>
                  <a:pt x="105" y="138"/>
                  <a:pt x="99" y="137"/>
                </a:cubicBezTo>
                <a:cubicBezTo>
                  <a:pt x="99" y="128"/>
                  <a:pt x="99" y="119"/>
                  <a:pt x="99" y="110"/>
                </a:cubicBezTo>
                <a:close/>
                <a:moveTo>
                  <a:pt x="162" y="197"/>
                </a:moveTo>
                <a:cubicBezTo>
                  <a:pt x="162" y="204"/>
                  <a:pt x="162" y="212"/>
                  <a:pt x="162" y="220"/>
                </a:cubicBezTo>
                <a:cubicBezTo>
                  <a:pt x="166" y="220"/>
                  <a:pt x="170" y="220"/>
                  <a:pt x="175" y="220"/>
                </a:cubicBezTo>
                <a:cubicBezTo>
                  <a:pt x="175" y="212"/>
                  <a:pt x="175" y="205"/>
                  <a:pt x="175" y="198"/>
                </a:cubicBezTo>
                <a:cubicBezTo>
                  <a:pt x="170" y="197"/>
                  <a:pt x="166" y="197"/>
                  <a:pt x="162" y="197"/>
                </a:cubicBezTo>
                <a:close/>
                <a:moveTo>
                  <a:pt x="133" y="195"/>
                </a:moveTo>
                <a:cubicBezTo>
                  <a:pt x="133" y="203"/>
                  <a:pt x="133" y="211"/>
                  <a:pt x="133" y="220"/>
                </a:cubicBezTo>
                <a:cubicBezTo>
                  <a:pt x="138" y="220"/>
                  <a:pt x="143" y="220"/>
                  <a:pt x="148" y="220"/>
                </a:cubicBezTo>
                <a:cubicBezTo>
                  <a:pt x="148" y="212"/>
                  <a:pt x="148" y="204"/>
                  <a:pt x="148" y="196"/>
                </a:cubicBezTo>
                <a:cubicBezTo>
                  <a:pt x="143" y="195"/>
                  <a:pt x="138" y="195"/>
                  <a:pt x="133" y="195"/>
                </a:cubicBezTo>
                <a:close/>
                <a:moveTo>
                  <a:pt x="99" y="193"/>
                </a:moveTo>
                <a:cubicBezTo>
                  <a:pt x="105" y="193"/>
                  <a:pt x="111" y="193"/>
                  <a:pt x="117" y="194"/>
                </a:cubicBezTo>
                <a:cubicBezTo>
                  <a:pt x="117" y="202"/>
                  <a:pt x="117" y="211"/>
                  <a:pt x="117" y="220"/>
                </a:cubicBezTo>
                <a:cubicBezTo>
                  <a:pt x="111" y="220"/>
                  <a:pt x="105" y="220"/>
                  <a:pt x="99" y="220"/>
                </a:cubicBezTo>
                <a:cubicBezTo>
                  <a:pt x="99" y="211"/>
                  <a:pt x="99" y="202"/>
                  <a:pt x="99" y="193"/>
                </a:cubicBezTo>
                <a:close/>
                <a:moveTo>
                  <a:pt x="162" y="161"/>
                </a:moveTo>
                <a:cubicBezTo>
                  <a:pt x="162" y="169"/>
                  <a:pt x="162" y="177"/>
                  <a:pt x="162" y="184"/>
                </a:cubicBezTo>
                <a:cubicBezTo>
                  <a:pt x="166" y="185"/>
                  <a:pt x="170" y="185"/>
                  <a:pt x="175" y="186"/>
                </a:cubicBezTo>
                <a:cubicBezTo>
                  <a:pt x="175" y="178"/>
                  <a:pt x="175" y="171"/>
                  <a:pt x="175" y="164"/>
                </a:cubicBezTo>
                <a:cubicBezTo>
                  <a:pt x="170" y="163"/>
                  <a:pt x="166" y="162"/>
                  <a:pt x="162" y="161"/>
                </a:cubicBezTo>
                <a:close/>
                <a:moveTo>
                  <a:pt x="133" y="157"/>
                </a:moveTo>
                <a:cubicBezTo>
                  <a:pt x="133" y="165"/>
                  <a:pt x="133" y="173"/>
                  <a:pt x="133" y="182"/>
                </a:cubicBezTo>
                <a:cubicBezTo>
                  <a:pt x="138" y="182"/>
                  <a:pt x="143" y="183"/>
                  <a:pt x="148" y="183"/>
                </a:cubicBezTo>
                <a:cubicBezTo>
                  <a:pt x="148" y="175"/>
                  <a:pt x="148" y="167"/>
                  <a:pt x="148" y="159"/>
                </a:cubicBezTo>
                <a:cubicBezTo>
                  <a:pt x="143" y="158"/>
                  <a:pt x="138" y="158"/>
                  <a:pt x="133" y="157"/>
                </a:cubicBezTo>
                <a:close/>
                <a:moveTo>
                  <a:pt x="99" y="151"/>
                </a:moveTo>
                <a:cubicBezTo>
                  <a:pt x="105" y="152"/>
                  <a:pt x="111" y="153"/>
                  <a:pt x="117" y="154"/>
                </a:cubicBezTo>
                <a:cubicBezTo>
                  <a:pt x="117" y="163"/>
                  <a:pt x="117" y="171"/>
                  <a:pt x="117" y="180"/>
                </a:cubicBezTo>
                <a:cubicBezTo>
                  <a:pt x="111" y="179"/>
                  <a:pt x="105" y="179"/>
                  <a:pt x="99" y="178"/>
                </a:cubicBezTo>
                <a:cubicBezTo>
                  <a:pt x="99" y="169"/>
                  <a:pt x="99" y="160"/>
                  <a:pt x="99" y="151"/>
                </a:cubicBezTo>
                <a:close/>
                <a:moveTo>
                  <a:pt x="162" y="126"/>
                </a:moveTo>
                <a:cubicBezTo>
                  <a:pt x="162" y="134"/>
                  <a:pt x="162" y="141"/>
                  <a:pt x="162" y="149"/>
                </a:cubicBezTo>
                <a:cubicBezTo>
                  <a:pt x="166" y="150"/>
                  <a:pt x="170" y="151"/>
                  <a:pt x="175" y="152"/>
                </a:cubicBezTo>
                <a:cubicBezTo>
                  <a:pt x="175" y="144"/>
                  <a:pt x="175" y="137"/>
                  <a:pt x="175" y="130"/>
                </a:cubicBezTo>
                <a:cubicBezTo>
                  <a:pt x="170" y="129"/>
                  <a:pt x="166" y="127"/>
                  <a:pt x="162" y="126"/>
                </a:cubicBezTo>
                <a:close/>
                <a:moveTo>
                  <a:pt x="133" y="119"/>
                </a:moveTo>
                <a:cubicBezTo>
                  <a:pt x="133" y="127"/>
                  <a:pt x="133" y="135"/>
                  <a:pt x="133" y="143"/>
                </a:cubicBezTo>
                <a:cubicBezTo>
                  <a:pt x="138" y="144"/>
                  <a:pt x="143" y="145"/>
                  <a:pt x="148" y="146"/>
                </a:cubicBezTo>
                <a:cubicBezTo>
                  <a:pt x="148" y="138"/>
                  <a:pt x="148" y="131"/>
                  <a:pt x="148" y="123"/>
                </a:cubicBezTo>
                <a:cubicBezTo>
                  <a:pt x="143" y="121"/>
                  <a:pt x="138" y="120"/>
                  <a:pt x="133" y="119"/>
                </a:cubicBezTo>
                <a:close/>
                <a:moveTo>
                  <a:pt x="246" y="41"/>
                </a:moveTo>
                <a:cubicBezTo>
                  <a:pt x="246" y="53"/>
                  <a:pt x="246" y="65"/>
                  <a:pt x="246" y="77"/>
                </a:cubicBezTo>
                <a:cubicBezTo>
                  <a:pt x="255" y="79"/>
                  <a:pt x="263" y="81"/>
                  <a:pt x="271" y="82"/>
                </a:cubicBezTo>
                <a:cubicBezTo>
                  <a:pt x="271" y="71"/>
                  <a:pt x="271" y="59"/>
                  <a:pt x="271" y="47"/>
                </a:cubicBezTo>
                <a:cubicBezTo>
                  <a:pt x="263" y="45"/>
                  <a:pt x="255" y="43"/>
                  <a:pt x="246" y="41"/>
                </a:cubicBezTo>
                <a:close/>
                <a:moveTo>
                  <a:pt x="331" y="159"/>
                </a:moveTo>
                <a:cubicBezTo>
                  <a:pt x="331" y="170"/>
                  <a:pt x="331" y="180"/>
                  <a:pt x="331" y="190"/>
                </a:cubicBezTo>
                <a:cubicBezTo>
                  <a:pt x="338" y="190"/>
                  <a:pt x="343" y="190"/>
                  <a:pt x="349" y="190"/>
                </a:cubicBezTo>
                <a:cubicBezTo>
                  <a:pt x="349" y="180"/>
                  <a:pt x="349" y="170"/>
                  <a:pt x="349" y="160"/>
                </a:cubicBezTo>
                <a:cubicBezTo>
                  <a:pt x="343" y="160"/>
                  <a:pt x="338" y="160"/>
                  <a:pt x="331" y="159"/>
                </a:cubicBezTo>
                <a:close/>
                <a:moveTo>
                  <a:pt x="292" y="157"/>
                </a:moveTo>
                <a:cubicBezTo>
                  <a:pt x="292" y="168"/>
                  <a:pt x="292" y="179"/>
                  <a:pt x="292" y="190"/>
                </a:cubicBezTo>
                <a:cubicBezTo>
                  <a:pt x="299" y="190"/>
                  <a:pt x="306" y="190"/>
                  <a:pt x="313" y="190"/>
                </a:cubicBezTo>
                <a:cubicBezTo>
                  <a:pt x="313" y="180"/>
                  <a:pt x="313" y="169"/>
                  <a:pt x="313" y="158"/>
                </a:cubicBezTo>
                <a:cubicBezTo>
                  <a:pt x="306" y="158"/>
                  <a:pt x="299" y="157"/>
                  <a:pt x="292" y="157"/>
                </a:cubicBezTo>
                <a:close/>
                <a:moveTo>
                  <a:pt x="246" y="154"/>
                </a:moveTo>
                <a:cubicBezTo>
                  <a:pt x="246" y="166"/>
                  <a:pt x="246" y="178"/>
                  <a:pt x="246" y="190"/>
                </a:cubicBezTo>
                <a:cubicBezTo>
                  <a:pt x="255" y="190"/>
                  <a:pt x="263" y="190"/>
                  <a:pt x="271" y="190"/>
                </a:cubicBezTo>
                <a:cubicBezTo>
                  <a:pt x="271" y="179"/>
                  <a:pt x="271" y="167"/>
                  <a:pt x="271" y="155"/>
                </a:cubicBezTo>
                <a:cubicBezTo>
                  <a:pt x="263" y="155"/>
                  <a:pt x="255" y="154"/>
                  <a:pt x="246" y="154"/>
                </a:cubicBezTo>
                <a:close/>
                <a:moveTo>
                  <a:pt x="331" y="111"/>
                </a:moveTo>
                <a:cubicBezTo>
                  <a:pt x="331" y="122"/>
                  <a:pt x="331" y="132"/>
                  <a:pt x="331" y="142"/>
                </a:cubicBezTo>
                <a:cubicBezTo>
                  <a:pt x="338" y="143"/>
                  <a:pt x="343" y="144"/>
                  <a:pt x="349" y="144"/>
                </a:cubicBezTo>
                <a:cubicBezTo>
                  <a:pt x="349" y="134"/>
                  <a:pt x="349" y="124"/>
                  <a:pt x="349" y="114"/>
                </a:cubicBezTo>
                <a:cubicBezTo>
                  <a:pt x="343" y="113"/>
                  <a:pt x="338" y="112"/>
                  <a:pt x="331" y="111"/>
                </a:cubicBezTo>
                <a:close/>
                <a:moveTo>
                  <a:pt x="292" y="105"/>
                </a:moveTo>
                <a:cubicBezTo>
                  <a:pt x="292" y="116"/>
                  <a:pt x="292" y="127"/>
                  <a:pt x="292" y="138"/>
                </a:cubicBezTo>
                <a:cubicBezTo>
                  <a:pt x="299" y="139"/>
                  <a:pt x="306" y="140"/>
                  <a:pt x="313" y="141"/>
                </a:cubicBezTo>
                <a:cubicBezTo>
                  <a:pt x="313" y="130"/>
                  <a:pt x="313" y="119"/>
                  <a:pt x="313" y="108"/>
                </a:cubicBezTo>
                <a:cubicBezTo>
                  <a:pt x="306" y="107"/>
                  <a:pt x="299" y="106"/>
                  <a:pt x="292" y="105"/>
                </a:cubicBezTo>
                <a:close/>
                <a:moveTo>
                  <a:pt x="246" y="97"/>
                </a:moveTo>
                <a:cubicBezTo>
                  <a:pt x="246" y="109"/>
                  <a:pt x="246" y="122"/>
                  <a:pt x="246" y="134"/>
                </a:cubicBezTo>
                <a:cubicBezTo>
                  <a:pt x="255" y="135"/>
                  <a:pt x="263" y="136"/>
                  <a:pt x="271" y="136"/>
                </a:cubicBezTo>
                <a:cubicBezTo>
                  <a:pt x="271" y="125"/>
                  <a:pt x="271" y="113"/>
                  <a:pt x="271" y="101"/>
                </a:cubicBezTo>
                <a:cubicBezTo>
                  <a:pt x="263" y="100"/>
                  <a:pt x="255" y="99"/>
                  <a:pt x="246" y="97"/>
                </a:cubicBezTo>
                <a:close/>
                <a:moveTo>
                  <a:pt x="331" y="63"/>
                </a:moveTo>
                <a:cubicBezTo>
                  <a:pt x="331" y="73"/>
                  <a:pt x="331" y="84"/>
                  <a:pt x="331" y="94"/>
                </a:cubicBezTo>
                <a:cubicBezTo>
                  <a:pt x="338" y="96"/>
                  <a:pt x="343" y="97"/>
                  <a:pt x="349" y="98"/>
                </a:cubicBezTo>
                <a:cubicBezTo>
                  <a:pt x="349" y="88"/>
                  <a:pt x="349" y="78"/>
                  <a:pt x="349" y="68"/>
                </a:cubicBezTo>
                <a:cubicBezTo>
                  <a:pt x="343" y="66"/>
                  <a:pt x="338" y="65"/>
                  <a:pt x="331" y="63"/>
                </a:cubicBezTo>
                <a:close/>
                <a:moveTo>
                  <a:pt x="292" y="53"/>
                </a:moveTo>
                <a:cubicBezTo>
                  <a:pt x="292" y="64"/>
                  <a:pt x="292" y="75"/>
                  <a:pt x="292" y="87"/>
                </a:cubicBezTo>
                <a:cubicBezTo>
                  <a:pt x="299" y="88"/>
                  <a:pt x="306" y="89"/>
                  <a:pt x="313" y="91"/>
                </a:cubicBezTo>
                <a:cubicBezTo>
                  <a:pt x="313" y="80"/>
                  <a:pt x="313" y="69"/>
                  <a:pt x="313" y="58"/>
                </a:cubicBezTo>
                <a:cubicBezTo>
                  <a:pt x="306" y="56"/>
                  <a:pt x="299" y="55"/>
                  <a:pt x="292" y="53"/>
                </a:cubicBezTo>
                <a:close/>
              </a:path>
            </a:pathLst>
          </a:custGeom>
          <a:solidFill>
            <a:srgbClr val="93A0A7"/>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Intel Clear"/>
              <a:ea typeface="+mn-ea"/>
              <a:cs typeface="+mn-cs"/>
            </a:endParaRPr>
          </a:p>
        </p:txBody>
      </p:sp>
      <p:sp>
        <p:nvSpPr>
          <p:cNvPr id="110" name="Freeform 19">
            <a:extLst>
              <a:ext uri="{FF2B5EF4-FFF2-40B4-BE49-F238E27FC236}">
                <a16:creationId xmlns:a16="http://schemas.microsoft.com/office/drawing/2014/main" id="{882D3390-A7B9-5046-9003-DA3FBCD851E4}"/>
              </a:ext>
            </a:extLst>
          </p:cNvPr>
          <p:cNvSpPr>
            <a:spLocks noEditPoints="1"/>
          </p:cNvSpPr>
          <p:nvPr/>
        </p:nvSpPr>
        <p:spPr bwMode="auto">
          <a:xfrm>
            <a:off x="7809905" y="309410"/>
            <a:ext cx="511540" cy="344254"/>
          </a:xfrm>
          <a:custGeom>
            <a:avLst/>
            <a:gdLst>
              <a:gd name="T0" fmla="*/ 626 w 1893"/>
              <a:gd name="T1" fmla="*/ 90 h 1270"/>
              <a:gd name="T2" fmla="*/ 626 w 1893"/>
              <a:gd name="T3" fmla="*/ 90 h 1270"/>
              <a:gd name="T4" fmla="*/ 607 w 1893"/>
              <a:gd name="T5" fmla="*/ 71 h 1270"/>
              <a:gd name="T6" fmla="*/ 105 w 1893"/>
              <a:gd name="T7" fmla="*/ 71 h 1270"/>
              <a:gd name="T8" fmla="*/ 86 w 1893"/>
              <a:gd name="T9" fmla="*/ 90 h 1270"/>
              <a:gd name="T10" fmla="*/ 105 w 1893"/>
              <a:gd name="T11" fmla="*/ 110 h 1270"/>
              <a:gd name="T12" fmla="*/ 607 w 1893"/>
              <a:gd name="T13" fmla="*/ 110 h 1270"/>
              <a:gd name="T14" fmla="*/ 626 w 1893"/>
              <a:gd name="T15" fmla="*/ 90 h 1270"/>
              <a:gd name="T16" fmla="*/ 1762 w 1893"/>
              <a:gd name="T17" fmla="*/ 67 h 1270"/>
              <a:gd name="T18" fmla="*/ 1762 w 1893"/>
              <a:gd name="T19" fmla="*/ 67 h 1270"/>
              <a:gd name="T20" fmla="*/ 1740 w 1893"/>
              <a:gd name="T21" fmla="*/ 89 h 1270"/>
              <a:gd name="T22" fmla="*/ 1762 w 1893"/>
              <a:gd name="T23" fmla="*/ 112 h 1270"/>
              <a:gd name="T24" fmla="*/ 1784 w 1893"/>
              <a:gd name="T25" fmla="*/ 89 h 1270"/>
              <a:gd name="T26" fmla="*/ 1762 w 1893"/>
              <a:gd name="T27" fmla="*/ 67 h 1270"/>
              <a:gd name="T28" fmla="*/ 1686 w 1893"/>
              <a:gd name="T29" fmla="*/ 67 h 1270"/>
              <a:gd name="T30" fmla="*/ 1686 w 1893"/>
              <a:gd name="T31" fmla="*/ 67 h 1270"/>
              <a:gd name="T32" fmla="*/ 1664 w 1893"/>
              <a:gd name="T33" fmla="*/ 89 h 1270"/>
              <a:gd name="T34" fmla="*/ 1686 w 1893"/>
              <a:gd name="T35" fmla="*/ 112 h 1270"/>
              <a:gd name="T36" fmla="*/ 1708 w 1893"/>
              <a:gd name="T37" fmla="*/ 89 h 1270"/>
              <a:gd name="T38" fmla="*/ 1686 w 1893"/>
              <a:gd name="T39" fmla="*/ 67 h 1270"/>
              <a:gd name="T40" fmla="*/ 1618 w 1893"/>
              <a:gd name="T41" fmla="*/ 67 h 1270"/>
              <a:gd name="T42" fmla="*/ 1618 w 1893"/>
              <a:gd name="T43" fmla="*/ 67 h 1270"/>
              <a:gd name="T44" fmla="*/ 1596 w 1893"/>
              <a:gd name="T45" fmla="*/ 89 h 1270"/>
              <a:gd name="T46" fmla="*/ 1618 w 1893"/>
              <a:gd name="T47" fmla="*/ 112 h 1270"/>
              <a:gd name="T48" fmla="*/ 1640 w 1893"/>
              <a:gd name="T49" fmla="*/ 89 h 1270"/>
              <a:gd name="T50" fmla="*/ 1618 w 1893"/>
              <a:gd name="T51" fmla="*/ 67 h 1270"/>
              <a:gd name="T52" fmla="*/ 123 w 1893"/>
              <a:gd name="T53" fmla="*/ 210 h 1270"/>
              <a:gd name="T54" fmla="*/ 123 w 1893"/>
              <a:gd name="T55" fmla="*/ 210 h 1270"/>
              <a:gd name="T56" fmla="*/ 88 w 1893"/>
              <a:gd name="T57" fmla="*/ 245 h 1270"/>
              <a:gd name="T58" fmla="*/ 88 w 1893"/>
              <a:gd name="T59" fmla="*/ 1146 h 1270"/>
              <a:gd name="T60" fmla="*/ 123 w 1893"/>
              <a:gd name="T61" fmla="*/ 1181 h 1270"/>
              <a:gd name="T62" fmla="*/ 1769 w 1893"/>
              <a:gd name="T63" fmla="*/ 1181 h 1270"/>
              <a:gd name="T64" fmla="*/ 1804 w 1893"/>
              <a:gd name="T65" fmla="*/ 1146 h 1270"/>
              <a:gd name="T66" fmla="*/ 1804 w 1893"/>
              <a:gd name="T67" fmla="*/ 245 h 1270"/>
              <a:gd name="T68" fmla="*/ 1769 w 1893"/>
              <a:gd name="T69" fmla="*/ 210 h 1270"/>
              <a:gd name="T70" fmla="*/ 123 w 1893"/>
              <a:gd name="T71" fmla="*/ 210 h 1270"/>
              <a:gd name="T72" fmla="*/ 1769 w 1893"/>
              <a:gd name="T73" fmla="*/ 1270 h 1270"/>
              <a:gd name="T74" fmla="*/ 1769 w 1893"/>
              <a:gd name="T75" fmla="*/ 1270 h 1270"/>
              <a:gd name="T76" fmla="*/ 123 w 1893"/>
              <a:gd name="T77" fmla="*/ 1270 h 1270"/>
              <a:gd name="T78" fmla="*/ 0 w 1893"/>
              <a:gd name="T79" fmla="*/ 1141 h 1270"/>
              <a:gd name="T80" fmla="*/ 0 w 1893"/>
              <a:gd name="T81" fmla="*/ 127 h 1270"/>
              <a:gd name="T82" fmla="*/ 123 w 1893"/>
              <a:gd name="T83" fmla="*/ 0 h 1270"/>
              <a:gd name="T84" fmla="*/ 1769 w 1893"/>
              <a:gd name="T85" fmla="*/ 0 h 1270"/>
              <a:gd name="T86" fmla="*/ 1893 w 1893"/>
              <a:gd name="T87" fmla="*/ 127 h 1270"/>
              <a:gd name="T88" fmla="*/ 1893 w 1893"/>
              <a:gd name="T89" fmla="*/ 1141 h 1270"/>
              <a:gd name="T90" fmla="*/ 1769 w 1893"/>
              <a:gd name="T91" fmla="*/ 1270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3" h="1270">
                <a:moveTo>
                  <a:pt x="626" y="90"/>
                </a:moveTo>
                <a:lnTo>
                  <a:pt x="626" y="90"/>
                </a:lnTo>
                <a:cubicBezTo>
                  <a:pt x="626" y="80"/>
                  <a:pt x="617" y="71"/>
                  <a:pt x="607" y="71"/>
                </a:cubicBezTo>
                <a:lnTo>
                  <a:pt x="105" y="71"/>
                </a:lnTo>
                <a:cubicBezTo>
                  <a:pt x="95" y="71"/>
                  <a:pt x="86" y="80"/>
                  <a:pt x="86" y="90"/>
                </a:cubicBezTo>
                <a:cubicBezTo>
                  <a:pt x="86" y="101"/>
                  <a:pt x="95" y="110"/>
                  <a:pt x="105" y="110"/>
                </a:cubicBezTo>
                <a:lnTo>
                  <a:pt x="607" y="110"/>
                </a:lnTo>
                <a:cubicBezTo>
                  <a:pt x="617" y="110"/>
                  <a:pt x="626" y="101"/>
                  <a:pt x="626" y="90"/>
                </a:cubicBezTo>
                <a:close/>
                <a:moveTo>
                  <a:pt x="1762" y="67"/>
                </a:moveTo>
                <a:lnTo>
                  <a:pt x="1762" y="67"/>
                </a:lnTo>
                <a:cubicBezTo>
                  <a:pt x="1750" y="67"/>
                  <a:pt x="1740" y="77"/>
                  <a:pt x="1740" y="89"/>
                </a:cubicBezTo>
                <a:cubicBezTo>
                  <a:pt x="1740" y="102"/>
                  <a:pt x="1750" y="112"/>
                  <a:pt x="1762" y="112"/>
                </a:cubicBezTo>
                <a:cubicBezTo>
                  <a:pt x="1775" y="112"/>
                  <a:pt x="1784" y="102"/>
                  <a:pt x="1784" y="89"/>
                </a:cubicBezTo>
                <a:cubicBezTo>
                  <a:pt x="1784" y="77"/>
                  <a:pt x="1775" y="67"/>
                  <a:pt x="1762" y="67"/>
                </a:cubicBezTo>
                <a:close/>
                <a:moveTo>
                  <a:pt x="1686" y="67"/>
                </a:moveTo>
                <a:lnTo>
                  <a:pt x="1686" y="67"/>
                </a:lnTo>
                <a:cubicBezTo>
                  <a:pt x="1674" y="67"/>
                  <a:pt x="1664" y="77"/>
                  <a:pt x="1664" y="89"/>
                </a:cubicBezTo>
                <a:cubicBezTo>
                  <a:pt x="1664" y="102"/>
                  <a:pt x="1674" y="112"/>
                  <a:pt x="1686" y="112"/>
                </a:cubicBezTo>
                <a:cubicBezTo>
                  <a:pt x="1698" y="112"/>
                  <a:pt x="1708" y="102"/>
                  <a:pt x="1708" y="89"/>
                </a:cubicBezTo>
                <a:cubicBezTo>
                  <a:pt x="1708" y="77"/>
                  <a:pt x="1698" y="67"/>
                  <a:pt x="1686" y="67"/>
                </a:cubicBezTo>
                <a:close/>
                <a:moveTo>
                  <a:pt x="1618" y="67"/>
                </a:moveTo>
                <a:lnTo>
                  <a:pt x="1618" y="67"/>
                </a:lnTo>
                <a:cubicBezTo>
                  <a:pt x="1606" y="67"/>
                  <a:pt x="1596" y="77"/>
                  <a:pt x="1596" y="89"/>
                </a:cubicBezTo>
                <a:cubicBezTo>
                  <a:pt x="1596" y="102"/>
                  <a:pt x="1606" y="112"/>
                  <a:pt x="1618" y="112"/>
                </a:cubicBezTo>
                <a:cubicBezTo>
                  <a:pt x="1630" y="112"/>
                  <a:pt x="1640" y="102"/>
                  <a:pt x="1640" y="89"/>
                </a:cubicBezTo>
                <a:cubicBezTo>
                  <a:pt x="1640" y="77"/>
                  <a:pt x="1630" y="67"/>
                  <a:pt x="1618" y="67"/>
                </a:cubicBezTo>
                <a:close/>
                <a:moveTo>
                  <a:pt x="123" y="210"/>
                </a:moveTo>
                <a:lnTo>
                  <a:pt x="123" y="210"/>
                </a:lnTo>
                <a:cubicBezTo>
                  <a:pt x="104" y="210"/>
                  <a:pt x="88" y="226"/>
                  <a:pt x="88" y="245"/>
                </a:cubicBezTo>
                <a:lnTo>
                  <a:pt x="88" y="1146"/>
                </a:lnTo>
                <a:cubicBezTo>
                  <a:pt x="88" y="1165"/>
                  <a:pt x="104" y="1181"/>
                  <a:pt x="123" y="1181"/>
                </a:cubicBezTo>
                <a:lnTo>
                  <a:pt x="1769" y="1181"/>
                </a:lnTo>
                <a:cubicBezTo>
                  <a:pt x="1788" y="1181"/>
                  <a:pt x="1804" y="1165"/>
                  <a:pt x="1804" y="1146"/>
                </a:cubicBezTo>
                <a:lnTo>
                  <a:pt x="1804" y="245"/>
                </a:lnTo>
                <a:cubicBezTo>
                  <a:pt x="1804" y="226"/>
                  <a:pt x="1788" y="210"/>
                  <a:pt x="1769" y="210"/>
                </a:cubicBezTo>
                <a:lnTo>
                  <a:pt x="123" y="210"/>
                </a:lnTo>
                <a:close/>
                <a:moveTo>
                  <a:pt x="1769" y="1270"/>
                </a:moveTo>
                <a:lnTo>
                  <a:pt x="1769" y="1270"/>
                </a:lnTo>
                <a:lnTo>
                  <a:pt x="123" y="1270"/>
                </a:lnTo>
                <a:cubicBezTo>
                  <a:pt x="55" y="1270"/>
                  <a:pt x="0" y="1212"/>
                  <a:pt x="0" y="1141"/>
                </a:cubicBezTo>
                <a:lnTo>
                  <a:pt x="0" y="127"/>
                </a:lnTo>
                <a:cubicBezTo>
                  <a:pt x="0" y="56"/>
                  <a:pt x="55" y="0"/>
                  <a:pt x="123" y="0"/>
                </a:cubicBezTo>
                <a:lnTo>
                  <a:pt x="1769" y="0"/>
                </a:lnTo>
                <a:cubicBezTo>
                  <a:pt x="1837" y="0"/>
                  <a:pt x="1893" y="56"/>
                  <a:pt x="1893" y="127"/>
                </a:cubicBezTo>
                <a:lnTo>
                  <a:pt x="1893" y="1141"/>
                </a:lnTo>
                <a:cubicBezTo>
                  <a:pt x="1893" y="1212"/>
                  <a:pt x="1837" y="1270"/>
                  <a:pt x="1769" y="12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11" name="Freeform 20">
            <a:extLst>
              <a:ext uri="{FF2B5EF4-FFF2-40B4-BE49-F238E27FC236}">
                <a16:creationId xmlns:a16="http://schemas.microsoft.com/office/drawing/2014/main" id="{AC5987A5-3FEC-C04A-A047-941CD3EADB6E}"/>
              </a:ext>
            </a:extLst>
          </p:cNvPr>
          <p:cNvSpPr>
            <a:spLocks noEditPoints="1"/>
          </p:cNvSpPr>
          <p:nvPr/>
        </p:nvSpPr>
        <p:spPr bwMode="auto">
          <a:xfrm>
            <a:off x="7249307" y="305242"/>
            <a:ext cx="448793" cy="346587"/>
          </a:xfrm>
          <a:custGeom>
            <a:avLst/>
            <a:gdLst>
              <a:gd name="T0" fmla="*/ 399 w 444"/>
              <a:gd name="T1" fmla="*/ 48 h 343"/>
              <a:gd name="T2" fmla="*/ 338 w 444"/>
              <a:gd name="T3" fmla="*/ 58 h 343"/>
              <a:gd name="T4" fmla="*/ 226 w 444"/>
              <a:gd name="T5" fmla="*/ 45 h 343"/>
              <a:gd name="T6" fmla="*/ 68 w 444"/>
              <a:gd name="T7" fmla="*/ 133 h 343"/>
              <a:gd name="T8" fmla="*/ 97 w 444"/>
              <a:gd name="T9" fmla="*/ 156 h 343"/>
              <a:gd name="T10" fmla="*/ 98 w 444"/>
              <a:gd name="T11" fmla="*/ 135 h 343"/>
              <a:gd name="T12" fmla="*/ 93 w 444"/>
              <a:gd name="T13" fmla="*/ 153 h 343"/>
              <a:gd name="T14" fmla="*/ 116 w 444"/>
              <a:gd name="T15" fmla="*/ 137 h 343"/>
              <a:gd name="T16" fmla="*/ 152 w 444"/>
              <a:gd name="T17" fmla="*/ 149 h 343"/>
              <a:gd name="T18" fmla="*/ 144 w 444"/>
              <a:gd name="T19" fmla="*/ 133 h 343"/>
              <a:gd name="T20" fmla="*/ 141 w 444"/>
              <a:gd name="T21" fmla="*/ 150 h 343"/>
              <a:gd name="T22" fmla="*/ 162 w 444"/>
              <a:gd name="T23" fmla="*/ 140 h 343"/>
              <a:gd name="T24" fmla="*/ 169 w 444"/>
              <a:gd name="T25" fmla="*/ 154 h 343"/>
              <a:gd name="T26" fmla="*/ 188 w 444"/>
              <a:gd name="T27" fmla="*/ 138 h 343"/>
              <a:gd name="T28" fmla="*/ 192 w 444"/>
              <a:gd name="T29" fmla="*/ 138 h 343"/>
              <a:gd name="T30" fmla="*/ 214 w 444"/>
              <a:gd name="T31" fmla="*/ 142 h 343"/>
              <a:gd name="T32" fmla="*/ 222 w 444"/>
              <a:gd name="T33" fmla="*/ 157 h 343"/>
              <a:gd name="T34" fmla="*/ 59 w 444"/>
              <a:gd name="T35" fmla="*/ 184 h 343"/>
              <a:gd name="T36" fmla="*/ 70 w 444"/>
              <a:gd name="T37" fmla="*/ 176 h 343"/>
              <a:gd name="T38" fmla="*/ 92 w 444"/>
              <a:gd name="T39" fmla="*/ 178 h 343"/>
              <a:gd name="T40" fmla="*/ 97 w 444"/>
              <a:gd name="T41" fmla="*/ 174 h 343"/>
              <a:gd name="T42" fmla="*/ 111 w 444"/>
              <a:gd name="T43" fmla="*/ 190 h 343"/>
              <a:gd name="T44" fmla="*/ 122 w 444"/>
              <a:gd name="T45" fmla="*/ 183 h 343"/>
              <a:gd name="T46" fmla="*/ 122 w 444"/>
              <a:gd name="T47" fmla="*/ 183 h 343"/>
              <a:gd name="T48" fmla="*/ 146 w 444"/>
              <a:gd name="T49" fmla="*/ 172 h 343"/>
              <a:gd name="T50" fmla="*/ 169 w 444"/>
              <a:gd name="T51" fmla="*/ 195 h 343"/>
              <a:gd name="T52" fmla="*/ 176 w 444"/>
              <a:gd name="T53" fmla="*/ 176 h 343"/>
              <a:gd name="T54" fmla="*/ 172 w 444"/>
              <a:gd name="T55" fmla="*/ 191 h 343"/>
              <a:gd name="T56" fmla="*/ 195 w 444"/>
              <a:gd name="T57" fmla="*/ 173 h 343"/>
              <a:gd name="T58" fmla="*/ 227 w 444"/>
              <a:gd name="T59" fmla="*/ 191 h 343"/>
              <a:gd name="T60" fmla="*/ 223 w 444"/>
              <a:gd name="T61" fmla="*/ 172 h 343"/>
              <a:gd name="T62" fmla="*/ 218 w 444"/>
              <a:gd name="T63" fmla="*/ 191 h 343"/>
              <a:gd name="T64" fmla="*/ 62 w 444"/>
              <a:gd name="T65" fmla="*/ 216 h 343"/>
              <a:gd name="T66" fmla="*/ 101 w 444"/>
              <a:gd name="T67" fmla="*/ 222 h 343"/>
              <a:gd name="T68" fmla="*/ 89 w 444"/>
              <a:gd name="T69" fmla="*/ 211 h 343"/>
              <a:gd name="T70" fmla="*/ 89 w 444"/>
              <a:gd name="T71" fmla="*/ 222 h 343"/>
              <a:gd name="T72" fmla="*/ 111 w 444"/>
              <a:gd name="T73" fmla="*/ 218 h 343"/>
              <a:gd name="T74" fmla="*/ 119 w 444"/>
              <a:gd name="T75" fmla="*/ 233 h 343"/>
              <a:gd name="T76" fmla="*/ 136 w 444"/>
              <a:gd name="T77" fmla="*/ 218 h 343"/>
              <a:gd name="T78" fmla="*/ 144 w 444"/>
              <a:gd name="T79" fmla="*/ 213 h 343"/>
              <a:gd name="T80" fmla="*/ 164 w 444"/>
              <a:gd name="T81" fmla="*/ 220 h 343"/>
              <a:gd name="T82" fmla="*/ 173 w 444"/>
              <a:gd name="T83" fmla="*/ 231 h 343"/>
              <a:gd name="T84" fmla="*/ 187 w 444"/>
              <a:gd name="T85" fmla="*/ 226 h 343"/>
              <a:gd name="T86" fmla="*/ 198 w 444"/>
              <a:gd name="T87" fmla="*/ 217 h 343"/>
              <a:gd name="T88" fmla="*/ 220 w 444"/>
              <a:gd name="T89" fmla="*/ 231 h 343"/>
              <a:gd name="T90" fmla="*/ 224 w 444"/>
              <a:gd name="T91" fmla="*/ 211 h 343"/>
              <a:gd name="T92" fmla="*/ 63 w 444"/>
              <a:gd name="T93" fmla="*/ 271 h 343"/>
              <a:gd name="T94" fmla="*/ 75 w 444"/>
              <a:gd name="T95" fmla="*/ 261 h 343"/>
              <a:gd name="T96" fmla="*/ 71 w 444"/>
              <a:gd name="T97" fmla="*/ 265 h 343"/>
              <a:gd name="T98" fmla="*/ 94 w 444"/>
              <a:gd name="T99" fmla="*/ 249 h 343"/>
              <a:gd name="T100" fmla="*/ 122 w 444"/>
              <a:gd name="T101" fmla="*/ 271 h 343"/>
              <a:gd name="T102" fmla="*/ 124 w 444"/>
              <a:gd name="T103" fmla="*/ 251 h 343"/>
              <a:gd name="T104" fmla="*/ 118 w 444"/>
              <a:gd name="T105" fmla="*/ 269 h 343"/>
              <a:gd name="T106" fmla="*/ 142 w 444"/>
              <a:gd name="T107" fmla="*/ 253 h 343"/>
              <a:gd name="T108" fmla="*/ 177 w 444"/>
              <a:gd name="T109" fmla="*/ 265 h 343"/>
              <a:gd name="T110" fmla="*/ 169 w 444"/>
              <a:gd name="T111" fmla="*/ 249 h 343"/>
              <a:gd name="T112" fmla="*/ 166 w 444"/>
              <a:gd name="T113" fmla="*/ 265 h 343"/>
              <a:gd name="T114" fmla="*/ 188 w 444"/>
              <a:gd name="T115" fmla="*/ 256 h 343"/>
              <a:gd name="T116" fmla="*/ 195 w 444"/>
              <a:gd name="T117" fmla="*/ 270 h 343"/>
              <a:gd name="T118" fmla="*/ 214 w 444"/>
              <a:gd name="T119" fmla="*/ 253 h 343"/>
              <a:gd name="T120" fmla="*/ 218 w 444"/>
              <a:gd name="T121" fmla="*/ 254 h 343"/>
              <a:gd name="T122" fmla="*/ 379 w 444"/>
              <a:gd name="T123" fmla="*/ 204 h 343"/>
              <a:gd name="T124" fmla="*/ 407 w 444"/>
              <a:gd name="T125" fmla="*/ 20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4" h="343">
                <a:moveTo>
                  <a:pt x="374" y="282"/>
                </a:moveTo>
                <a:cubicBezTo>
                  <a:pt x="373" y="283"/>
                  <a:pt x="372" y="283"/>
                  <a:pt x="371" y="284"/>
                </a:cubicBezTo>
                <a:cubicBezTo>
                  <a:pt x="371" y="295"/>
                  <a:pt x="371" y="295"/>
                  <a:pt x="371" y="295"/>
                </a:cubicBezTo>
                <a:cubicBezTo>
                  <a:pt x="371" y="306"/>
                  <a:pt x="362" y="315"/>
                  <a:pt x="351" y="315"/>
                </a:cubicBezTo>
                <a:cubicBezTo>
                  <a:pt x="48" y="315"/>
                  <a:pt x="48" y="315"/>
                  <a:pt x="48" y="315"/>
                </a:cubicBezTo>
                <a:cubicBezTo>
                  <a:pt x="37" y="315"/>
                  <a:pt x="28" y="306"/>
                  <a:pt x="28" y="295"/>
                </a:cubicBezTo>
                <a:cubicBezTo>
                  <a:pt x="28" y="89"/>
                  <a:pt x="28" y="89"/>
                  <a:pt x="28" y="89"/>
                </a:cubicBezTo>
                <a:cubicBezTo>
                  <a:pt x="371" y="89"/>
                  <a:pt x="371" y="89"/>
                  <a:pt x="371" y="89"/>
                </a:cubicBezTo>
                <a:cubicBezTo>
                  <a:pt x="371" y="124"/>
                  <a:pt x="371" y="124"/>
                  <a:pt x="371" y="124"/>
                </a:cubicBezTo>
                <a:cubicBezTo>
                  <a:pt x="381" y="129"/>
                  <a:pt x="391" y="137"/>
                  <a:pt x="399" y="145"/>
                </a:cubicBezTo>
                <a:cubicBezTo>
                  <a:pt x="399" y="48"/>
                  <a:pt x="399" y="48"/>
                  <a:pt x="399" y="48"/>
                </a:cubicBezTo>
                <a:cubicBezTo>
                  <a:pt x="399" y="22"/>
                  <a:pt x="377" y="0"/>
                  <a:pt x="351" y="0"/>
                </a:cubicBezTo>
                <a:cubicBezTo>
                  <a:pt x="48" y="0"/>
                  <a:pt x="48" y="0"/>
                  <a:pt x="48" y="0"/>
                </a:cubicBezTo>
                <a:cubicBezTo>
                  <a:pt x="22" y="0"/>
                  <a:pt x="0" y="22"/>
                  <a:pt x="0" y="48"/>
                </a:cubicBezTo>
                <a:cubicBezTo>
                  <a:pt x="0" y="295"/>
                  <a:pt x="0" y="295"/>
                  <a:pt x="0" y="295"/>
                </a:cubicBezTo>
                <a:cubicBezTo>
                  <a:pt x="0" y="321"/>
                  <a:pt x="22" y="343"/>
                  <a:pt x="48" y="343"/>
                </a:cubicBezTo>
                <a:cubicBezTo>
                  <a:pt x="351" y="343"/>
                  <a:pt x="351" y="343"/>
                  <a:pt x="351" y="343"/>
                </a:cubicBezTo>
                <a:cubicBezTo>
                  <a:pt x="374" y="343"/>
                  <a:pt x="393" y="327"/>
                  <a:pt x="398" y="306"/>
                </a:cubicBezTo>
                <a:lnTo>
                  <a:pt x="374" y="282"/>
                </a:lnTo>
                <a:close/>
                <a:moveTo>
                  <a:pt x="338" y="31"/>
                </a:moveTo>
                <a:cubicBezTo>
                  <a:pt x="345" y="31"/>
                  <a:pt x="351" y="37"/>
                  <a:pt x="351" y="45"/>
                </a:cubicBezTo>
                <a:cubicBezTo>
                  <a:pt x="351" y="52"/>
                  <a:pt x="345" y="58"/>
                  <a:pt x="338" y="58"/>
                </a:cubicBezTo>
                <a:cubicBezTo>
                  <a:pt x="330" y="58"/>
                  <a:pt x="324" y="52"/>
                  <a:pt x="324" y="45"/>
                </a:cubicBezTo>
                <a:cubicBezTo>
                  <a:pt x="324" y="37"/>
                  <a:pt x="330" y="31"/>
                  <a:pt x="338" y="31"/>
                </a:cubicBezTo>
                <a:close/>
                <a:moveTo>
                  <a:pt x="289" y="31"/>
                </a:moveTo>
                <a:cubicBezTo>
                  <a:pt x="296" y="31"/>
                  <a:pt x="302" y="37"/>
                  <a:pt x="302" y="45"/>
                </a:cubicBezTo>
                <a:cubicBezTo>
                  <a:pt x="302" y="52"/>
                  <a:pt x="296" y="58"/>
                  <a:pt x="289" y="58"/>
                </a:cubicBezTo>
                <a:cubicBezTo>
                  <a:pt x="281" y="58"/>
                  <a:pt x="275" y="52"/>
                  <a:pt x="275" y="45"/>
                </a:cubicBezTo>
                <a:cubicBezTo>
                  <a:pt x="275" y="37"/>
                  <a:pt x="281" y="31"/>
                  <a:pt x="289" y="31"/>
                </a:cubicBezTo>
                <a:close/>
                <a:moveTo>
                  <a:pt x="240" y="31"/>
                </a:moveTo>
                <a:cubicBezTo>
                  <a:pt x="247" y="31"/>
                  <a:pt x="253" y="37"/>
                  <a:pt x="253" y="45"/>
                </a:cubicBezTo>
                <a:cubicBezTo>
                  <a:pt x="253" y="52"/>
                  <a:pt x="247" y="58"/>
                  <a:pt x="240" y="58"/>
                </a:cubicBezTo>
                <a:cubicBezTo>
                  <a:pt x="232" y="58"/>
                  <a:pt x="226" y="52"/>
                  <a:pt x="226" y="45"/>
                </a:cubicBezTo>
                <a:cubicBezTo>
                  <a:pt x="226" y="37"/>
                  <a:pt x="232" y="31"/>
                  <a:pt x="240" y="31"/>
                </a:cubicBezTo>
                <a:close/>
                <a:moveTo>
                  <a:pt x="67" y="154"/>
                </a:moveTo>
                <a:cubicBezTo>
                  <a:pt x="67" y="140"/>
                  <a:pt x="67" y="140"/>
                  <a:pt x="67" y="140"/>
                </a:cubicBezTo>
                <a:cubicBezTo>
                  <a:pt x="64" y="142"/>
                  <a:pt x="62" y="143"/>
                  <a:pt x="61" y="143"/>
                </a:cubicBezTo>
                <a:cubicBezTo>
                  <a:pt x="61" y="143"/>
                  <a:pt x="61" y="143"/>
                  <a:pt x="60" y="142"/>
                </a:cubicBezTo>
                <a:cubicBezTo>
                  <a:pt x="60" y="142"/>
                  <a:pt x="60" y="142"/>
                  <a:pt x="60" y="141"/>
                </a:cubicBezTo>
                <a:cubicBezTo>
                  <a:pt x="60" y="141"/>
                  <a:pt x="60" y="140"/>
                  <a:pt x="60" y="140"/>
                </a:cubicBezTo>
                <a:cubicBezTo>
                  <a:pt x="61" y="140"/>
                  <a:pt x="61" y="139"/>
                  <a:pt x="62" y="139"/>
                </a:cubicBezTo>
                <a:cubicBezTo>
                  <a:pt x="63" y="138"/>
                  <a:pt x="64" y="138"/>
                  <a:pt x="65" y="137"/>
                </a:cubicBezTo>
                <a:cubicBezTo>
                  <a:pt x="66" y="136"/>
                  <a:pt x="67" y="136"/>
                  <a:pt x="67" y="135"/>
                </a:cubicBezTo>
                <a:cubicBezTo>
                  <a:pt x="68" y="134"/>
                  <a:pt x="68" y="134"/>
                  <a:pt x="68" y="133"/>
                </a:cubicBezTo>
                <a:cubicBezTo>
                  <a:pt x="68" y="133"/>
                  <a:pt x="69" y="133"/>
                  <a:pt x="69" y="133"/>
                </a:cubicBezTo>
                <a:cubicBezTo>
                  <a:pt x="70" y="133"/>
                  <a:pt x="70" y="133"/>
                  <a:pt x="71" y="134"/>
                </a:cubicBezTo>
                <a:cubicBezTo>
                  <a:pt x="71" y="134"/>
                  <a:pt x="71" y="135"/>
                  <a:pt x="71" y="136"/>
                </a:cubicBezTo>
                <a:cubicBezTo>
                  <a:pt x="71" y="153"/>
                  <a:pt x="71" y="153"/>
                  <a:pt x="71" y="153"/>
                </a:cubicBezTo>
                <a:cubicBezTo>
                  <a:pt x="71" y="156"/>
                  <a:pt x="70" y="157"/>
                  <a:pt x="69" y="157"/>
                </a:cubicBezTo>
                <a:cubicBezTo>
                  <a:pt x="68" y="157"/>
                  <a:pt x="68" y="156"/>
                  <a:pt x="67" y="156"/>
                </a:cubicBezTo>
                <a:cubicBezTo>
                  <a:pt x="67" y="156"/>
                  <a:pt x="67" y="155"/>
                  <a:pt x="67" y="154"/>
                </a:cubicBezTo>
                <a:close/>
                <a:moveTo>
                  <a:pt x="101" y="145"/>
                </a:moveTo>
                <a:cubicBezTo>
                  <a:pt x="101" y="147"/>
                  <a:pt x="101" y="148"/>
                  <a:pt x="101" y="149"/>
                </a:cubicBezTo>
                <a:cubicBezTo>
                  <a:pt x="100" y="151"/>
                  <a:pt x="100" y="152"/>
                  <a:pt x="99" y="153"/>
                </a:cubicBezTo>
                <a:cubicBezTo>
                  <a:pt x="99" y="154"/>
                  <a:pt x="98" y="155"/>
                  <a:pt x="97" y="156"/>
                </a:cubicBezTo>
                <a:cubicBezTo>
                  <a:pt x="96" y="156"/>
                  <a:pt x="94" y="157"/>
                  <a:pt x="93" y="157"/>
                </a:cubicBezTo>
                <a:cubicBezTo>
                  <a:pt x="91" y="157"/>
                  <a:pt x="90" y="156"/>
                  <a:pt x="89" y="155"/>
                </a:cubicBezTo>
                <a:cubicBezTo>
                  <a:pt x="87" y="154"/>
                  <a:pt x="86" y="153"/>
                  <a:pt x="86" y="152"/>
                </a:cubicBezTo>
                <a:cubicBezTo>
                  <a:pt x="85" y="151"/>
                  <a:pt x="85" y="150"/>
                  <a:pt x="85" y="149"/>
                </a:cubicBezTo>
                <a:cubicBezTo>
                  <a:pt x="85" y="148"/>
                  <a:pt x="85" y="146"/>
                  <a:pt x="85" y="145"/>
                </a:cubicBezTo>
                <a:cubicBezTo>
                  <a:pt x="85" y="144"/>
                  <a:pt x="85" y="142"/>
                  <a:pt x="85" y="141"/>
                </a:cubicBezTo>
                <a:cubicBezTo>
                  <a:pt x="85" y="140"/>
                  <a:pt x="86" y="139"/>
                  <a:pt x="86" y="138"/>
                </a:cubicBezTo>
                <a:cubicBezTo>
                  <a:pt x="86" y="136"/>
                  <a:pt x="87" y="135"/>
                  <a:pt x="89" y="134"/>
                </a:cubicBezTo>
                <a:cubicBezTo>
                  <a:pt x="90" y="133"/>
                  <a:pt x="91" y="133"/>
                  <a:pt x="93" y="133"/>
                </a:cubicBezTo>
                <a:cubicBezTo>
                  <a:pt x="94" y="133"/>
                  <a:pt x="95" y="133"/>
                  <a:pt x="96" y="134"/>
                </a:cubicBezTo>
                <a:cubicBezTo>
                  <a:pt x="97" y="134"/>
                  <a:pt x="97" y="134"/>
                  <a:pt x="98" y="135"/>
                </a:cubicBezTo>
                <a:cubicBezTo>
                  <a:pt x="99" y="136"/>
                  <a:pt x="99" y="137"/>
                  <a:pt x="100" y="138"/>
                </a:cubicBezTo>
                <a:cubicBezTo>
                  <a:pt x="100" y="139"/>
                  <a:pt x="101" y="142"/>
                  <a:pt x="101" y="145"/>
                </a:cubicBezTo>
                <a:close/>
                <a:moveTo>
                  <a:pt x="97" y="145"/>
                </a:moveTo>
                <a:cubicBezTo>
                  <a:pt x="97" y="143"/>
                  <a:pt x="96" y="141"/>
                  <a:pt x="96" y="140"/>
                </a:cubicBezTo>
                <a:cubicBezTo>
                  <a:pt x="96" y="139"/>
                  <a:pt x="96" y="138"/>
                  <a:pt x="95" y="137"/>
                </a:cubicBezTo>
                <a:cubicBezTo>
                  <a:pt x="95" y="137"/>
                  <a:pt x="94" y="136"/>
                  <a:pt x="93" y="136"/>
                </a:cubicBezTo>
                <a:cubicBezTo>
                  <a:pt x="91" y="136"/>
                  <a:pt x="90" y="137"/>
                  <a:pt x="90" y="138"/>
                </a:cubicBezTo>
                <a:cubicBezTo>
                  <a:pt x="89" y="140"/>
                  <a:pt x="89" y="142"/>
                  <a:pt x="89" y="145"/>
                </a:cubicBezTo>
                <a:cubicBezTo>
                  <a:pt x="89" y="147"/>
                  <a:pt x="89" y="148"/>
                  <a:pt x="89" y="150"/>
                </a:cubicBezTo>
                <a:cubicBezTo>
                  <a:pt x="90" y="151"/>
                  <a:pt x="90" y="152"/>
                  <a:pt x="91" y="152"/>
                </a:cubicBezTo>
                <a:cubicBezTo>
                  <a:pt x="91" y="153"/>
                  <a:pt x="92" y="153"/>
                  <a:pt x="93" y="153"/>
                </a:cubicBezTo>
                <a:cubicBezTo>
                  <a:pt x="94" y="153"/>
                  <a:pt x="95" y="153"/>
                  <a:pt x="95" y="152"/>
                </a:cubicBezTo>
                <a:cubicBezTo>
                  <a:pt x="96" y="152"/>
                  <a:pt x="96" y="151"/>
                  <a:pt x="96" y="150"/>
                </a:cubicBezTo>
                <a:cubicBezTo>
                  <a:pt x="96" y="148"/>
                  <a:pt x="97" y="147"/>
                  <a:pt x="97" y="145"/>
                </a:cubicBezTo>
                <a:close/>
                <a:moveTo>
                  <a:pt x="118" y="154"/>
                </a:moveTo>
                <a:cubicBezTo>
                  <a:pt x="118" y="140"/>
                  <a:pt x="118" y="140"/>
                  <a:pt x="118" y="140"/>
                </a:cubicBezTo>
                <a:cubicBezTo>
                  <a:pt x="115" y="142"/>
                  <a:pt x="113" y="143"/>
                  <a:pt x="113" y="143"/>
                </a:cubicBezTo>
                <a:cubicBezTo>
                  <a:pt x="112" y="143"/>
                  <a:pt x="112" y="143"/>
                  <a:pt x="111" y="142"/>
                </a:cubicBezTo>
                <a:cubicBezTo>
                  <a:pt x="111" y="142"/>
                  <a:pt x="111" y="142"/>
                  <a:pt x="111" y="141"/>
                </a:cubicBezTo>
                <a:cubicBezTo>
                  <a:pt x="111" y="141"/>
                  <a:pt x="111" y="140"/>
                  <a:pt x="111" y="140"/>
                </a:cubicBezTo>
                <a:cubicBezTo>
                  <a:pt x="112" y="140"/>
                  <a:pt x="112" y="139"/>
                  <a:pt x="113" y="139"/>
                </a:cubicBezTo>
                <a:cubicBezTo>
                  <a:pt x="114" y="138"/>
                  <a:pt x="115" y="138"/>
                  <a:pt x="116" y="137"/>
                </a:cubicBezTo>
                <a:cubicBezTo>
                  <a:pt x="117" y="136"/>
                  <a:pt x="118" y="136"/>
                  <a:pt x="118" y="135"/>
                </a:cubicBezTo>
                <a:cubicBezTo>
                  <a:pt x="119" y="134"/>
                  <a:pt x="119" y="134"/>
                  <a:pt x="119" y="133"/>
                </a:cubicBezTo>
                <a:cubicBezTo>
                  <a:pt x="120" y="133"/>
                  <a:pt x="120" y="133"/>
                  <a:pt x="120" y="133"/>
                </a:cubicBezTo>
                <a:cubicBezTo>
                  <a:pt x="121" y="133"/>
                  <a:pt x="121" y="133"/>
                  <a:pt x="122" y="134"/>
                </a:cubicBezTo>
                <a:cubicBezTo>
                  <a:pt x="122" y="134"/>
                  <a:pt x="122" y="135"/>
                  <a:pt x="122" y="136"/>
                </a:cubicBezTo>
                <a:cubicBezTo>
                  <a:pt x="122" y="153"/>
                  <a:pt x="122" y="153"/>
                  <a:pt x="122" y="153"/>
                </a:cubicBezTo>
                <a:cubicBezTo>
                  <a:pt x="122" y="156"/>
                  <a:pt x="121" y="157"/>
                  <a:pt x="120" y="157"/>
                </a:cubicBezTo>
                <a:cubicBezTo>
                  <a:pt x="119" y="157"/>
                  <a:pt x="119" y="156"/>
                  <a:pt x="119" y="156"/>
                </a:cubicBezTo>
                <a:cubicBezTo>
                  <a:pt x="118" y="156"/>
                  <a:pt x="118" y="155"/>
                  <a:pt x="118" y="154"/>
                </a:cubicBezTo>
                <a:close/>
                <a:moveTo>
                  <a:pt x="152" y="145"/>
                </a:moveTo>
                <a:cubicBezTo>
                  <a:pt x="152" y="147"/>
                  <a:pt x="152" y="148"/>
                  <a:pt x="152" y="149"/>
                </a:cubicBezTo>
                <a:cubicBezTo>
                  <a:pt x="151" y="151"/>
                  <a:pt x="151" y="152"/>
                  <a:pt x="150" y="153"/>
                </a:cubicBezTo>
                <a:cubicBezTo>
                  <a:pt x="150" y="154"/>
                  <a:pt x="149" y="155"/>
                  <a:pt x="148" y="156"/>
                </a:cubicBezTo>
                <a:cubicBezTo>
                  <a:pt x="147" y="156"/>
                  <a:pt x="145" y="157"/>
                  <a:pt x="144" y="157"/>
                </a:cubicBezTo>
                <a:cubicBezTo>
                  <a:pt x="142" y="157"/>
                  <a:pt x="141" y="156"/>
                  <a:pt x="140" y="155"/>
                </a:cubicBezTo>
                <a:cubicBezTo>
                  <a:pt x="138" y="154"/>
                  <a:pt x="137" y="153"/>
                  <a:pt x="137" y="152"/>
                </a:cubicBezTo>
                <a:cubicBezTo>
                  <a:pt x="137" y="151"/>
                  <a:pt x="136" y="150"/>
                  <a:pt x="136" y="149"/>
                </a:cubicBezTo>
                <a:cubicBezTo>
                  <a:pt x="136" y="148"/>
                  <a:pt x="136" y="146"/>
                  <a:pt x="136" y="145"/>
                </a:cubicBezTo>
                <a:cubicBezTo>
                  <a:pt x="136" y="144"/>
                  <a:pt x="136" y="142"/>
                  <a:pt x="136" y="141"/>
                </a:cubicBezTo>
                <a:cubicBezTo>
                  <a:pt x="136" y="140"/>
                  <a:pt x="137" y="139"/>
                  <a:pt x="137" y="138"/>
                </a:cubicBezTo>
                <a:cubicBezTo>
                  <a:pt x="138" y="136"/>
                  <a:pt x="138" y="135"/>
                  <a:pt x="140" y="134"/>
                </a:cubicBezTo>
                <a:cubicBezTo>
                  <a:pt x="141" y="133"/>
                  <a:pt x="142" y="133"/>
                  <a:pt x="144" y="133"/>
                </a:cubicBezTo>
                <a:cubicBezTo>
                  <a:pt x="145" y="133"/>
                  <a:pt x="146" y="133"/>
                  <a:pt x="147" y="134"/>
                </a:cubicBezTo>
                <a:cubicBezTo>
                  <a:pt x="148" y="134"/>
                  <a:pt x="148" y="134"/>
                  <a:pt x="149" y="135"/>
                </a:cubicBezTo>
                <a:cubicBezTo>
                  <a:pt x="150" y="136"/>
                  <a:pt x="150" y="137"/>
                  <a:pt x="151" y="138"/>
                </a:cubicBezTo>
                <a:cubicBezTo>
                  <a:pt x="152" y="139"/>
                  <a:pt x="152" y="142"/>
                  <a:pt x="152" y="145"/>
                </a:cubicBezTo>
                <a:close/>
                <a:moveTo>
                  <a:pt x="148" y="145"/>
                </a:moveTo>
                <a:cubicBezTo>
                  <a:pt x="148" y="143"/>
                  <a:pt x="148" y="141"/>
                  <a:pt x="147" y="140"/>
                </a:cubicBezTo>
                <a:cubicBezTo>
                  <a:pt x="147" y="139"/>
                  <a:pt x="147" y="138"/>
                  <a:pt x="146" y="137"/>
                </a:cubicBezTo>
                <a:cubicBezTo>
                  <a:pt x="146" y="137"/>
                  <a:pt x="145" y="136"/>
                  <a:pt x="144" y="136"/>
                </a:cubicBezTo>
                <a:cubicBezTo>
                  <a:pt x="143" y="136"/>
                  <a:pt x="142" y="137"/>
                  <a:pt x="141" y="138"/>
                </a:cubicBezTo>
                <a:cubicBezTo>
                  <a:pt x="140" y="140"/>
                  <a:pt x="140" y="142"/>
                  <a:pt x="140" y="145"/>
                </a:cubicBezTo>
                <a:cubicBezTo>
                  <a:pt x="140" y="147"/>
                  <a:pt x="140" y="148"/>
                  <a:pt x="141" y="150"/>
                </a:cubicBezTo>
                <a:cubicBezTo>
                  <a:pt x="141" y="151"/>
                  <a:pt x="141" y="152"/>
                  <a:pt x="142" y="152"/>
                </a:cubicBezTo>
                <a:cubicBezTo>
                  <a:pt x="142" y="153"/>
                  <a:pt x="143" y="153"/>
                  <a:pt x="144" y="153"/>
                </a:cubicBezTo>
                <a:cubicBezTo>
                  <a:pt x="145" y="153"/>
                  <a:pt x="146" y="153"/>
                  <a:pt x="146" y="152"/>
                </a:cubicBezTo>
                <a:cubicBezTo>
                  <a:pt x="147" y="152"/>
                  <a:pt x="147" y="151"/>
                  <a:pt x="147" y="150"/>
                </a:cubicBezTo>
                <a:cubicBezTo>
                  <a:pt x="148" y="148"/>
                  <a:pt x="148" y="147"/>
                  <a:pt x="148" y="145"/>
                </a:cubicBezTo>
                <a:close/>
                <a:moveTo>
                  <a:pt x="169" y="154"/>
                </a:moveTo>
                <a:cubicBezTo>
                  <a:pt x="169" y="140"/>
                  <a:pt x="169" y="140"/>
                  <a:pt x="169" y="140"/>
                </a:cubicBezTo>
                <a:cubicBezTo>
                  <a:pt x="166" y="142"/>
                  <a:pt x="165" y="143"/>
                  <a:pt x="164" y="143"/>
                </a:cubicBezTo>
                <a:cubicBezTo>
                  <a:pt x="163" y="143"/>
                  <a:pt x="163" y="143"/>
                  <a:pt x="162" y="142"/>
                </a:cubicBezTo>
                <a:cubicBezTo>
                  <a:pt x="162" y="142"/>
                  <a:pt x="162" y="142"/>
                  <a:pt x="162" y="141"/>
                </a:cubicBezTo>
                <a:cubicBezTo>
                  <a:pt x="162" y="141"/>
                  <a:pt x="162" y="140"/>
                  <a:pt x="162" y="140"/>
                </a:cubicBezTo>
                <a:cubicBezTo>
                  <a:pt x="163" y="140"/>
                  <a:pt x="163" y="139"/>
                  <a:pt x="164" y="139"/>
                </a:cubicBezTo>
                <a:cubicBezTo>
                  <a:pt x="165" y="138"/>
                  <a:pt x="166" y="138"/>
                  <a:pt x="167" y="137"/>
                </a:cubicBezTo>
                <a:cubicBezTo>
                  <a:pt x="168" y="136"/>
                  <a:pt x="169" y="136"/>
                  <a:pt x="169" y="135"/>
                </a:cubicBezTo>
                <a:cubicBezTo>
                  <a:pt x="170" y="134"/>
                  <a:pt x="170" y="134"/>
                  <a:pt x="170" y="133"/>
                </a:cubicBezTo>
                <a:cubicBezTo>
                  <a:pt x="171" y="133"/>
                  <a:pt x="171" y="133"/>
                  <a:pt x="171" y="133"/>
                </a:cubicBezTo>
                <a:cubicBezTo>
                  <a:pt x="172" y="133"/>
                  <a:pt x="172" y="133"/>
                  <a:pt x="173" y="134"/>
                </a:cubicBezTo>
                <a:cubicBezTo>
                  <a:pt x="173" y="134"/>
                  <a:pt x="173" y="135"/>
                  <a:pt x="173" y="136"/>
                </a:cubicBezTo>
                <a:cubicBezTo>
                  <a:pt x="173" y="153"/>
                  <a:pt x="173" y="153"/>
                  <a:pt x="173" y="153"/>
                </a:cubicBezTo>
                <a:cubicBezTo>
                  <a:pt x="173" y="156"/>
                  <a:pt x="173" y="157"/>
                  <a:pt x="171" y="157"/>
                </a:cubicBezTo>
                <a:cubicBezTo>
                  <a:pt x="170" y="157"/>
                  <a:pt x="170" y="156"/>
                  <a:pt x="170" y="156"/>
                </a:cubicBezTo>
                <a:cubicBezTo>
                  <a:pt x="169" y="156"/>
                  <a:pt x="169" y="155"/>
                  <a:pt x="169" y="154"/>
                </a:cubicBezTo>
                <a:close/>
                <a:moveTo>
                  <a:pt x="203" y="145"/>
                </a:moveTo>
                <a:cubicBezTo>
                  <a:pt x="203" y="147"/>
                  <a:pt x="203" y="148"/>
                  <a:pt x="203" y="149"/>
                </a:cubicBezTo>
                <a:cubicBezTo>
                  <a:pt x="203" y="151"/>
                  <a:pt x="202" y="152"/>
                  <a:pt x="202" y="153"/>
                </a:cubicBezTo>
                <a:cubicBezTo>
                  <a:pt x="201" y="154"/>
                  <a:pt x="200" y="155"/>
                  <a:pt x="199" y="156"/>
                </a:cubicBezTo>
                <a:cubicBezTo>
                  <a:pt x="198" y="156"/>
                  <a:pt x="196" y="157"/>
                  <a:pt x="195" y="157"/>
                </a:cubicBezTo>
                <a:cubicBezTo>
                  <a:pt x="193" y="157"/>
                  <a:pt x="192" y="156"/>
                  <a:pt x="191" y="155"/>
                </a:cubicBezTo>
                <a:cubicBezTo>
                  <a:pt x="189" y="154"/>
                  <a:pt x="189" y="153"/>
                  <a:pt x="188" y="152"/>
                </a:cubicBezTo>
                <a:cubicBezTo>
                  <a:pt x="188" y="151"/>
                  <a:pt x="187" y="150"/>
                  <a:pt x="187" y="149"/>
                </a:cubicBezTo>
                <a:cubicBezTo>
                  <a:pt x="187" y="148"/>
                  <a:pt x="187" y="146"/>
                  <a:pt x="187" y="145"/>
                </a:cubicBezTo>
                <a:cubicBezTo>
                  <a:pt x="187" y="144"/>
                  <a:pt x="187" y="142"/>
                  <a:pt x="187" y="141"/>
                </a:cubicBezTo>
                <a:cubicBezTo>
                  <a:pt x="187" y="140"/>
                  <a:pt x="188" y="139"/>
                  <a:pt x="188" y="138"/>
                </a:cubicBezTo>
                <a:cubicBezTo>
                  <a:pt x="189" y="136"/>
                  <a:pt x="190" y="135"/>
                  <a:pt x="191" y="134"/>
                </a:cubicBezTo>
                <a:cubicBezTo>
                  <a:pt x="192" y="133"/>
                  <a:pt x="193" y="133"/>
                  <a:pt x="195" y="133"/>
                </a:cubicBezTo>
                <a:cubicBezTo>
                  <a:pt x="196" y="133"/>
                  <a:pt x="197" y="133"/>
                  <a:pt x="198" y="134"/>
                </a:cubicBezTo>
                <a:cubicBezTo>
                  <a:pt x="199" y="134"/>
                  <a:pt x="199" y="134"/>
                  <a:pt x="200" y="135"/>
                </a:cubicBezTo>
                <a:cubicBezTo>
                  <a:pt x="201" y="136"/>
                  <a:pt x="201" y="137"/>
                  <a:pt x="202" y="138"/>
                </a:cubicBezTo>
                <a:cubicBezTo>
                  <a:pt x="203" y="139"/>
                  <a:pt x="203" y="142"/>
                  <a:pt x="203" y="145"/>
                </a:cubicBezTo>
                <a:close/>
                <a:moveTo>
                  <a:pt x="199" y="145"/>
                </a:moveTo>
                <a:cubicBezTo>
                  <a:pt x="199" y="143"/>
                  <a:pt x="199" y="141"/>
                  <a:pt x="198" y="140"/>
                </a:cubicBezTo>
                <a:cubicBezTo>
                  <a:pt x="198" y="139"/>
                  <a:pt x="198" y="138"/>
                  <a:pt x="197" y="137"/>
                </a:cubicBezTo>
                <a:cubicBezTo>
                  <a:pt x="197" y="137"/>
                  <a:pt x="196" y="136"/>
                  <a:pt x="195" y="136"/>
                </a:cubicBezTo>
                <a:cubicBezTo>
                  <a:pt x="194" y="136"/>
                  <a:pt x="193" y="137"/>
                  <a:pt x="192" y="138"/>
                </a:cubicBezTo>
                <a:cubicBezTo>
                  <a:pt x="192" y="140"/>
                  <a:pt x="191" y="142"/>
                  <a:pt x="191" y="145"/>
                </a:cubicBezTo>
                <a:cubicBezTo>
                  <a:pt x="191" y="147"/>
                  <a:pt x="191" y="148"/>
                  <a:pt x="192" y="150"/>
                </a:cubicBezTo>
                <a:cubicBezTo>
                  <a:pt x="192" y="151"/>
                  <a:pt x="192" y="152"/>
                  <a:pt x="193" y="152"/>
                </a:cubicBezTo>
                <a:cubicBezTo>
                  <a:pt x="193" y="153"/>
                  <a:pt x="194" y="153"/>
                  <a:pt x="195" y="153"/>
                </a:cubicBezTo>
                <a:cubicBezTo>
                  <a:pt x="196" y="153"/>
                  <a:pt x="197" y="153"/>
                  <a:pt x="197" y="152"/>
                </a:cubicBezTo>
                <a:cubicBezTo>
                  <a:pt x="198" y="152"/>
                  <a:pt x="198" y="151"/>
                  <a:pt x="198" y="150"/>
                </a:cubicBezTo>
                <a:cubicBezTo>
                  <a:pt x="199" y="148"/>
                  <a:pt x="199" y="147"/>
                  <a:pt x="199" y="145"/>
                </a:cubicBezTo>
                <a:close/>
                <a:moveTo>
                  <a:pt x="220" y="154"/>
                </a:moveTo>
                <a:cubicBezTo>
                  <a:pt x="220" y="140"/>
                  <a:pt x="220" y="140"/>
                  <a:pt x="220" y="140"/>
                </a:cubicBezTo>
                <a:cubicBezTo>
                  <a:pt x="217" y="142"/>
                  <a:pt x="216" y="143"/>
                  <a:pt x="215" y="143"/>
                </a:cubicBezTo>
                <a:cubicBezTo>
                  <a:pt x="214" y="143"/>
                  <a:pt x="214" y="143"/>
                  <a:pt x="214" y="142"/>
                </a:cubicBezTo>
                <a:cubicBezTo>
                  <a:pt x="213" y="142"/>
                  <a:pt x="213" y="142"/>
                  <a:pt x="213" y="141"/>
                </a:cubicBezTo>
                <a:cubicBezTo>
                  <a:pt x="213" y="141"/>
                  <a:pt x="213" y="140"/>
                  <a:pt x="214" y="140"/>
                </a:cubicBezTo>
                <a:cubicBezTo>
                  <a:pt x="214" y="140"/>
                  <a:pt x="214" y="139"/>
                  <a:pt x="215" y="139"/>
                </a:cubicBezTo>
                <a:cubicBezTo>
                  <a:pt x="217" y="138"/>
                  <a:pt x="218" y="138"/>
                  <a:pt x="218" y="137"/>
                </a:cubicBezTo>
                <a:cubicBezTo>
                  <a:pt x="219" y="136"/>
                  <a:pt x="220" y="136"/>
                  <a:pt x="220" y="135"/>
                </a:cubicBezTo>
                <a:cubicBezTo>
                  <a:pt x="221" y="134"/>
                  <a:pt x="221" y="134"/>
                  <a:pt x="221" y="133"/>
                </a:cubicBezTo>
                <a:cubicBezTo>
                  <a:pt x="222" y="133"/>
                  <a:pt x="222" y="133"/>
                  <a:pt x="222" y="133"/>
                </a:cubicBezTo>
                <a:cubicBezTo>
                  <a:pt x="223" y="133"/>
                  <a:pt x="223" y="133"/>
                  <a:pt x="224" y="134"/>
                </a:cubicBezTo>
                <a:cubicBezTo>
                  <a:pt x="224" y="134"/>
                  <a:pt x="224" y="135"/>
                  <a:pt x="224" y="136"/>
                </a:cubicBezTo>
                <a:cubicBezTo>
                  <a:pt x="224" y="153"/>
                  <a:pt x="224" y="153"/>
                  <a:pt x="224" y="153"/>
                </a:cubicBezTo>
                <a:cubicBezTo>
                  <a:pt x="224" y="156"/>
                  <a:pt x="224" y="157"/>
                  <a:pt x="222" y="157"/>
                </a:cubicBezTo>
                <a:cubicBezTo>
                  <a:pt x="222" y="157"/>
                  <a:pt x="221" y="156"/>
                  <a:pt x="221" y="156"/>
                </a:cubicBezTo>
                <a:cubicBezTo>
                  <a:pt x="220" y="156"/>
                  <a:pt x="220" y="155"/>
                  <a:pt x="220" y="154"/>
                </a:cubicBezTo>
                <a:close/>
                <a:moveTo>
                  <a:pt x="75" y="184"/>
                </a:moveTo>
                <a:cubicBezTo>
                  <a:pt x="75" y="185"/>
                  <a:pt x="75" y="187"/>
                  <a:pt x="75" y="188"/>
                </a:cubicBezTo>
                <a:cubicBezTo>
                  <a:pt x="75" y="189"/>
                  <a:pt x="74" y="190"/>
                  <a:pt x="74" y="191"/>
                </a:cubicBezTo>
                <a:cubicBezTo>
                  <a:pt x="73" y="193"/>
                  <a:pt x="72" y="194"/>
                  <a:pt x="71" y="194"/>
                </a:cubicBezTo>
                <a:cubicBezTo>
                  <a:pt x="70" y="195"/>
                  <a:pt x="69" y="195"/>
                  <a:pt x="67" y="195"/>
                </a:cubicBezTo>
                <a:cubicBezTo>
                  <a:pt x="66" y="195"/>
                  <a:pt x="64" y="195"/>
                  <a:pt x="63" y="194"/>
                </a:cubicBezTo>
                <a:cubicBezTo>
                  <a:pt x="62" y="193"/>
                  <a:pt x="61" y="192"/>
                  <a:pt x="60" y="190"/>
                </a:cubicBezTo>
                <a:cubicBezTo>
                  <a:pt x="60" y="189"/>
                  <a:pt x="60" y="188"/>
                  <a:pt x="60" y="187"/>
                </a:cubicBezTo>
                <a:cubicBezTo>
                  <a:pt x="59" y="186"/>
                  <a:pt x="59" y="185"/>
                  <a:pt x="59" y="184"/>
                </a:cubicBezTo>
                <a:cubicBezTo>
                  <a:pt x="59" y="182"/>
                  <a:pt x="59" y="181"/>
                  <a:pt x="60" y="180"/>
                </a:cubicBezTo>
                <a:cubicBezTo>
                  <a:pt x="60" y="178"/>
                  <a:pt x="60" y="177"/>
                  <a:pt x="60" y="176"/>
                </a:cubicBezTo>
                <a:cubicBezTo>
                  <a:pt x="61" y="175"/>
                  <a:pt x="62" y="174"/>
                  <a:pt x="63" y="173"/>
                </a:cubicBezTo>
                <a:cubicBezTo>
                  <a:pt x="64" y="172"/>
                  <a:pt x="66" y="172"/>
                  <a:pt x="67" y="172"/>
                </a:cubicBezTo>
                <a:cubicBezTo>
                  <a:pt x="68" y="172"/>
                  <a:pt x="69" y="172"/>
                  <a:pt x="70" y="172"/>
                </a:cubicBezTo>
                <a:cubicBezTo>
                  <a:pt x="71" y="173"/>
                  <a:pt x="72" y="173"/>
                  <a:pt x="72" y="174"/>
                </a:cubicBezTo>
                <a:cubicBezTo>
                  <a:pt x="73" y="174"/>
                  <a:pt x="74" y="175"/>
                  <a:pt x="74" y="176"/>
                </a:cubicBezTo>
                <a:cubicBezTo>
                  <a:pt x="75" y="178"/>
                  <a:pt x="75" y="180"/>
                  <a:pt x="75" y="184"/>
                </a:cubicBezTo>
                <a:close/>
                <a:moveTo>
                  <a:pt x="71" y="183"/>
                </a:moveTo>
                <a:cubicBezTo>
                  <a:pt x="71" y="181"/>
                  <a:pt x="71" y="180"/>
                  <a:pt x="71" y="179"/>
                </a:cubicBezTo>
                <a:cubicBezTo>
                  <a:pt x="70" y="177"/>
                  <a:pt x="70" y="176"/>
                  <a:pt x="70" y="176"/>
                </a:cubicBezTo>
                <a:cubicBezTo>
                  <a:pt x="69" y="175"/>
                  <a:pt x="68" y="175"/>
                  <a:pt x="67" y="175"/>
                </a:cubicBezTo>
                <a:cubicBezTo>
                  <a:pt x="66" y="175"/>
                  <a:pt x="65" y="176"/>
                  <a:pt x="64" y="177"/>
                </a:cubicBezTo>
                <a:cubicBezTo>
                  <a:pt x="64" y="178"/>
                  <a:pt x="64" y="180"/>
                  <a:pt x="64" y="183"/>
                </a:cubicBezTo>
                <a:cubicBezTo>
                  <a:pt x="64" y="185"/>
                  <a:pt x="64" y="187"/>
                  <a:pt x="64" y="188"/>
                </a:cubicBezTo>
                <a:cubicBezTo>
                  <a:pt x="64" y="189"/>
                  <a:pt x="65" y="190"/>
                  <a:pt x="65" y="191"/>
                </a:cubicBezTo>
                <a:cubicBezTo>
                  <a:pt x="66" y="192"/>
                  <a:pt x="66" y="192"/>
                  <a:pt x="67" y="192"/>
                </a:cubicBezTo>
                <a:cubicBezTo>
                  <a:pt x="68" y="192"/>
                  <a:pt x="69" y="192"/>
                  <a:pt x="70" y="191"/>
                </a:cubicBezTo>
                <a:cubicBezTo>
                  <a:pt x="70" y="190"/>
                  <a:pt x="71" y="189"/>
                  <a:pt x="71" y="188"/>
                </a:cubicBezTo>
                <a:cubicBezTo>
                  <a:pt x="71" y="187"/>
                  <a:pt x="71" y="185"/>
                  <a:pt x="71" y="183"/>
                </a:cubicBezTo>
                <a:close/>
                <a:moveTo>
                  <a:pt x="92" y="193"/>
                </a:moveTo>
                <a:cubicBezTo>
                  <a:pt x="92" y="178"/>
                  <a:pt x="92" y="178"/>
                  <a:pt x="92" y="178"/>
                </a:cubicBezTo>
                <a:cubicBezTo>
                  <a:pt x="90" y="180"/>
                  <a:pt x="88" y="181"/>
                  <a:pt x="87" y="181"/>
                </a:cubicBezTo>
                <a:cubicBezTo>
                  <a:pt x="87" y="181"/>
                  <a:pt x="86" y="181"/>
                  <a:pt x="86" y="181"/>
                </a:cubicBezTo>
                <a:cubicBezTo>
                  <a:pt x="86" y="181"/>
                  <a:pt x="85" y="180"/>
                  <a:pt x="85" y="180"/>
                </a:cubicBezTo>
                <a:cubicBezTo>
                  <a:pt x="85" y="179"/>
                  <a:pt x="86" y="179"/>
                  <a:pt x="86" y="179"/>
                </a:cubicBezTo>
                <a:cubicBezTo>
                  <a:pt x="86" y="178"/>
                  <a:pt x="87" y="178"/>
                  <a:pt x="88" y="178"/>
                </a:cubicBezTo>
                <a:cubicBezTo>
                  <a:pt x="89" y="177"/>
                  <a:pt x="90" y="176"/>
                  <a:pt x="91" y="176"/>
                </a:cubicBezTo>
                <a:cubicBezTo>
                  <a:pt x="91" y="175"/>
                  <a:pt x="92" y="174"/>
                  <a:pt x="93" y="173"/>
                </a:cubicBezTo>
                <a:cubicBezTo>
                  <a:pt x="93" y="173"/>
                  <a:pt x="94" y="172"/>
                  <a:pt x="94" y="172"/>
                </a:cubicBezTo>
                <a:cubicBezTo>
                  <a:pt x="94" y="172"/>
                  <a:pt x="94" y="172"/>
                  <a:pt x="95" y="172"/>
                </a:cubicBezTo>
                <a:cubicBezTo>
                  <a:pt x="95" y="172"/>
                  <a:pt x="96" y="172"/>
                  <a:pt x="96" y="172"/>
                </a:cubicBezTo>
                <a:cubicBezTo>
                  <a:pt x="96" y="173"/>
                  <a:pt x="97" y="173"/>
                  <a:pt x="97" y="174"/>
                </a:cubicBezTo>
                <a:cubicBezTo>
                  <a:pt x="97" y="192"/>
                  <a:pt x="97" y="192"/>
                  <a:pt x="97" y="192"/>
                </a:cubicBezTo>
                <a:cubicBezTo>
                  <a:pt x="97" y="194"/>
                  <a:pt x="96" y="195"/>
                  <a:pt x="95" y="195"/>
                </a:cubicBezTo>
                <a:cubicBezTo>
                  <a:pt x="94" y="195"/>
                  <a:pt x="93" y="195"/>
                  <a:pt x="93" y="195"/>
                </a:cubicBezTo>
                <a:cubicBezTo>
                  <a:pt x="93" y="194"/>
                  <a:pt x="92" y="194"/>
                  <a:pt x="92" y="193"/>
                </a:cubicBezTo>
                <a:close/>
                <a:moveTo>
                  <a:pt x="126" y="184"/>
                </a:moveTo>
                <a:cubicBezTo>
                  <a:pt x="126" y="185"/>
                  <a:pt x="126" y="187"/>
                  <a:pt x="126" y="188"/>
                </a:cubicBezTo>
                <a:cubicBezTo>
                  <a:pt x="126" y="189"/>
                  <a:pt x="126" y="190"/>
                  <a:pt x="125" y="191"/>
                </a:cubicBezTo>
                <a:cubicBezTo>
                  <a:pt x="124" y="193"/>
                  <a:pt x="123" y="194"/>
                  <a:pt x="122" y="194"/>
                </a:cubicBezTo>
                <a:cubicBezTo>
                  <a:pt x="121" y="195"/>
                  <a:pt x="120" y="195"/>
                  <a:pt x="118" y="195"/>
                </a:cubicBezTo>
                <a:cubicBezTo>
                  <a:pt x="117" y="195"/>
                  <a:pt x="115" y="195"/>
                  <a:pt x="114" y="194"/>
                </a:cubicBezTo>
                <a:cubicBezTo>
                  <a:pt x="113" y="193"/>
                  <a:pt x="112" y="192"/>
                  <a:pt x="111" y="190"/>
                </a:cubicBezTo>
                <a:cubicBezTo>
                  <a:pt x="111" y="189"/>
                  <a:pt x="111" y="188"/>
                  <a:pt x="111" y="187"/>
                </a:cubicBezTo>
                <a:cubicBezTo>
                  <a:pt x="110" y="186"/>
                  <a:pt x="110" y="185"/>
                  <a:pt x="110" y="184"/>
                </a:cubicBezTo>
                <a:cubicBezTo>
                  <a:pt x="110" y="182"/>
                  <a:pt x="110" y="181"/>
                  <a:pt x="111" y="180"/>
                </a:cubicBezTo>
                <a:cubicBezTo>
                  <a:pt x="111" y="178"/>
                  <a:pt x="111" y="177"/>
                  <a:pt x="111" y="176"/>
                </a:cubicBezTo>
                <a:cubicBezTo>
                  <a:pt x="112" y="175"/>
                  <a:pt x="113" y="174"/>
                  <a:pt x="114" y="173"/>
                </a:cubicBezTo>
                <a:cubicBezTo>
                  <a:pt x="115" y="172"/>
                  <a:pt x="117" y="172"/>
                  <a:pt x="118" y="172"/>
                </a:cubicBezTo>
                <a:cubicBezTo>
                  <a:pt x="119" y="172"/>
                  <a:pt x="120" y="172"/>
                  <a:pt x="121" y="172"/>
                </a:cubicBezTo>
                <a:cubicBezTo>
                  <a:pt x="122" y="173"/>
                  <a:pt x="123" y="173"/>
                  <a:pt x="124" y="174"/>
                </a:cubicBezTo>
                <a:cubicBezTo>
                  <a:pt x="124" y="174"/>
                  <a:pt x="125" y="175"/>
                  <a:pt x="125" y="176"/>
                </a:cubicBezTo>
                <a:cubicBezTo>
                  <a:pt x="126" y="178"/>
                  <a:pt x="126" y="180"/>
                  <a:pt x="126" y="184"/>
                </a:cubicBezTo>
                <a:close/>
                <a:moveTo>
                  <a:pt x="122" y="183"/>
                </a:moveTo>
                <a:cubicBezTo>
                  <a:pt x="122" y="181"/>
                  <a:pt x="122" y="180"/>
                  <a:pt x="122" y="179"/>
                </a:cubicBezTo>
                <a:cubicBezTo>
                  <a:pt x="122" y="177"/>
                  <a:pt x="121" y="176"/>
                  <a:pt x="121" y="176"/>
                </a:cubicBezTo>
                <a:cubicBezTo>
                  <a:pt x="120" y="175"/>
                  <a:pt x="119" y="175"/>
                  <a:pt x="118" y="175"/>
                </a:cubicBezTo>
                <a:cubicBezTo>
                  <a:pt x="117" y="175"/>
                  <a:pt x="116" y="176"/>
                  <a:pt x="115" y="177"/>
                </a:cubicBezTo>
                <a:cubicBezTo>
                  <a:pt x="115" y="178"/>
                  <a:pt x="115" y="180"/>
                  <a:pt x="115" y="183"/>
                </a:cubicBezTo>
                <a:cubicBezTo>
                  <a:pt x="115" y="185"/>
                  <a:pt x="115" y="187"/>
                  <a:pt x="115" y="188"/>
                </a:cubicBezTo>
                <a:cubicBezTo>
                  <a:pt x="115" y="189"/>
                  <a:pt x="116" y="190"/>
                  <a:pt x="116" y="191"/>
                </a:cubicBezTo>
                <a:cubicBezTo>
                  <a:pt x="117" y="192"/>
                  <a:pt x="117" y="192"/>
                  <a:pt x="118" y="192"/>
                </a:cubicBezTo>
                <a:cubicBezTo>
                  <a:pt x="119" y="192"/>
                  <a:pt x="120" y="192"/>
                  <a:pt x="121" y="191"/>
                </a:cubicBezTo>
                <a:cubicBezTo>
                  <a:pt x="121" y="190"/>
                  <a:pt x="122" y="189"/>
                  <a:pt x="122" y="188"/>
                </a:cubicBezTo>
                <a:cubicBezTo>
                  <a:pt x="122" y="187"/>
                  <a:pt x="122" y="185"/>
                  <a:pt x="122" y="183"/>
                </a:cubicBezTo>
                <a:close/>
                <a:moveTo>
                  <a:pt x="143" y="193"/>
                </a:moveTo>
                <a:cubicBezTo>
                  <a:pt x="143" y="178"/>
                  <a:pt x="143" y="178"/>
                  <a:pt x="143" y="178"/>
                </a:cubicBezTo>
                <a:cubicBezTo>
                  <a:pt x="141" y="180"/>
                  <a:pt x="139" y="181"/>
                  <a:pt x="138" y="181"/>
                </a:cubicBezTo>
                <a:cubicBezTo>
                  <a:pt x="138" y="181"/>
                  <a:pt x="137" y="181"/>
                  <a:pt x="137" y="181"/>
                </a:cubicBezTo>
                <a:cubicBezTo>
                  <a:pt x="137" y="181"/>
                  <a:pt x="136" y="180"/>
                  <a:pt x="136" y="180"/>
                </a:cubicBezTo>
                <a:cubicBezTo>
                  <a:pt x="136" y="179"/>
                  <a:pt x="137" y="179"/>
                  <a:pt x="137" y="179"/>
                </a:cubicBezTo>
                <a:cubicBezTo>
                  <a:pt x="137" y="178"/>
                  <a:pt x="138" y="178"/>
                  <a:pt x="139" y="178"/>
                </a:cubicBezTo>
                <a:cubicBezTo>
                  <a:pt x="140" y="177"/>
                  <a:pt x="141" y="176"/>
                  <a:pt x="142" y="176"/>
                </a:cubicBezTo>
                <a:cubicBezTo>
                  <a:pt x="142" y="175"/>
                  <a:pt x="143" y="174"/>
                  <a:pt x="144" y="173"/>
                </a:cubicBezTo>
                <a:cubicBezTo>
                  <a:pt x="144" y="173"/>
                  <a:pt x="145" y="172"/>
                  <a:pt x="145" y="172"/>
                </a:cubicBezTo>
                <a:cubicBezTo>
                  <a:pt x="145" y="172"/>
                  <a:pt x="145" y="172"/>
                  <a:pt x="146" y="172"/>
                </a:cubicBezTo>
                <a:cubicBezTo>
                  <a:pt x="146" y="172"/>
                  <a:pt x="147" y="172"/>
                  <a:pt x="147" y="172"/>
                </a:cubicBezTo>
                <a:cubicBezTo>
                  <a:pt x="148" y="173"/>
                  <a:pt x="148" y="173"/>
                  <a:pt x="148" y="174"/>
                </a:cubicBezTo>
                <a:cubicBezTo>
                  <a:pt x="148" y="192"/>
                  <a:pt x="148" y="192"/>
                  <a:pt x="148" y="192"/>
                </a:cubicBezTo>
                <a:cubicBezTo>
                  <a:pt x="148" y="194"/>
                  <a:pt x="147" y="195"/>
                  <a:pt x="146" y="195"/>
                </a:cubicBezTo>
                <a:cubicBezTo>
                  <a:pt x="145" y="195"/>
                  <a:pt x="144" y="195"/>
                  <a:pt x="144" y="195"/>
                </a:cubicBezTo>
                <a:cubicBezTo>
                  <a:pt x="144" y="194"/>
                  <a:pt x="143" y="194"/>
                  <a:pt x="143" y="193"/>
                </a:cubicBezTo>
                <a:close/>
                <a:moveTo>
                  <a:pt x="177" y="184"/>
                </a:moveTo>
                <a:cubicBezTo>
                  <a:pt x="177" y="185"/>
                  <a:pt x="177" y="187"/>
                  <a:pt x="177" y="188"/>
                </a:cubicBezTo>
                <a:cubicBezTo>
                  <a:pt x="177" y="189"/>
                  <a:pt x="177" y="190"/>
                  <a:pt x="176" y="191"/>
                </a:cubicBezTo>
                <a:cubicBezTo>
                  <a:pt x="175" y="193"/>
                  <a:pt x="174" y="194"/>
                  <a:pt x="173" y="194"/>
                </a:cubicBezTo>
                <a:cubicBezTo>
                  <a:pt x="172" y="195"/>
                  <a:pt x="171" y="195"/>
                  <a:pt x="169" y="195"/>
                </a:cubicBezTo>
                <a:cubicBezTo>
                  <a:pt x="168" y="195"/>
                  <a:pt x="166" y="195"/>
                  <a:pt x="165" y="194"/>
                </a:cubicBezTo>
                <a:cubicBezTo>
                  <a:pt x="164" y="193"/>
                  <a:pt x="163" y="192"/>
                  <a:pt x="162" y="190"/>
                </a:cubicBezTo>
                <a:cubicBezTo>
                  <a:pt x="162" y="189"/>
                  <a:pt x="162" y="188"/>
                  <a:pt x="162" y="187"/>
                </a:cubicBezTo>
                <a:cubicBezTo>
                  <a:pt x="161" y="186"/>
                  <a:pt x="161" y="185"/>
                  <a:pt x="161" y="184"/>
                </a:cubicBezTo>
                <a:cubicBezTo>
                  <a:pt x="161" y="182"/>
                  <a:pt x="162" y="181"/>
                  <a:pt x="162" y="180"/>
                </a:cubicBezTo>
                <a:cubicBezTo>
                  <a:pt x="162" y="178"/>
                  <a:pt x="162" y="177"/>
                  <a:pt x="162" y="176"/>
                </a:cubicBezTo>
                <a:cubicBezTo>
                  <a:pt x="163" y="175"/>
                  <a:pt x="164" y="174"/>
                  <a:pt x="165" y="173"/>
                </a:cubicBezTo>
                <a:cubicBezTo>
                  <a:pt x="166" y="172"/>
                  <a:pt x="168" y="172"/>
                  <a:pt x="169" y="172"/>
                </a:cubicBezTo>
                <a:cubicBezTo>
                  <a:pt x="170" y="172"/>
                  <a:pt x="171" y="172"/>
                  <a:pt x="172" y="172"/>
                </a:cubicBezTo>
                <a:cubicBezTo>
                  <a:pt x="173" y="173"/>
                  <a:pt x="174" y="173"/>
                  <a:pt x="175" y="174"/>
                </a:cubicBezTo>
                <a:cubicBezTo>
                  <a:pt x="175" y="174"/>
                  <a:pt x="176" y="175"/>
                  <a:pt x="176" y="176"/>
                </a:cubicBezTo>
                <a:cubicBezTo>
                  <a:pt x="177" y="178"/>
                  <a:pt x="177" y="180"/>
                  <a:pt x="177" y="184"/>
                </a:cubicBezTo>
                <a:close/>
                <a:moveTo>
                  <a:pt x="173" y="183"/>
                </a:moveTo>
                <a:cubicBezTo>
                  <a:pt x="173" y="181"/>
                  <a:pt x="173" y="180"/>
                  <a:pt x="173" y="179"/>
                </a:cubicBezTo>
                <a:cubicBezTo>
                  <a:pt x="173" y="177"/>
                  <a:pt x="172" y="176"/>
                  <a:pt x="172" y="176"/>
                </a:cubicBezTo>
                <a:cubicBezTo>
                  <a:pt x="171" y="175"/>
                  <a:pt x="170" y="175"/>
                  <a:pt x="169" y="175"/>
                </a:cubicBezTo>
                <a:cubicBezTo>
                  <a:pt x="168" y="175"/>
                  <a:pt x="167" y="176"/>
                  <a:pt x="167" y="177"/>
                </a:cubicBezTo>
                <a:cubicBezTo>
                  <a:pt x="166" y="178"/>
                  <a:pt x="166" y="180"/>
                  <a:pt x="166" y="183"/>
                </a:cubicBezTo>
                <a:cubicBezTo>
                  <a:pt x="166" y="185"/>
                  <a:pt x="166" y="187"/>
                  <a:pt x="166" y="188"/>
                </a:cubicBezTo>
                <a:cubicBezTo>
                  <a:pt x="166" y="189"/>
                  <a:pt x="167" y="190"/>
                  <a:pt x="167" y="191"/>
                </a:cubicBezTo>
                <a:cubicBezTo>
                  <a:pt x="168" y="192"/>
                  <a:pt x="169" y="192"/>
                  <a:pt x="169" y="192"/>
                </a:cubicBezTo>
                <a:cubicBezTo>
                  <a:pt x="170" y="192"/>
                  <a:pt x="171" y="192"/>
                  <a:pt x="172" y="191"/>
                </a:cubicBezTo>
                <a:cubicBezTo>
                  <a:pt x="172" y="190"/>
                  <a:pt x="173" y="189"/>
                  <a:pt x="173" y="188"/>
                </a:cubicBezTo>
                <a:cubicBezTo>
                  <a:pt x="173" y="187"/>
                  <a:pt x="173" y="185"/>
                  <a:pt x="173" y="183"/>
                </a:cubicBezTo>
                <a:close/>
                <a:moveTo>
                  <a:pt x="195" y="193"/>
                </a:moveTo>
                <a:cubicBezTo>
                  <a:pt x="195" y="178"/>
                  <a:pt x="195" y="178"/>
                  <a:pt x="195" y="178"/>
                </a:cubicBezTo>
                <a:cubicBezTo>
                  <a:pt x="192" y="180"/>
                  <a:pt x="190" y="181"/>
                  <a:pt x="189" y="181"/>
                </a:cubicBezTo>
                <a:cubicBezTo>
                  <a:pt x="189" y="181"/>
                  <a:pt x="188" y="181"/>
                  <a:pt x="188" y="181"/>
                </a:cubicBezTo>
                <a:cubicBezTo>
                  <a:pt x="188" y="181"/>
                  <a:pt x="187" y="180"/>
                  <a:pt x="187" y="180"/>
                </a:cubicBezTo>
                <a:cubicBezTo>
                  <a:pt x="187" y="179"/>
                  <a:pt x="188" y="179"/>
                  <a:pt x="188" y="179"/>
                </a:cubicBezTo>
                <a:cubicBezTo>
                  <a:pt x="188" y="178"/>
                  <a:pt x="189" y="178"/>
                  <a:pt x="190" y="178"/>
                </a:cubicBezTo>
                <a:cubicBezTo>
                  <a:pt x="191" y="177"/>
                  <a:pt x="192" y="176"/>
                  <a:pt x="193" y="176"/>
                </a:cubicBezTo>
                <a:cubicBezTo>
                  <a:pt x="194" y="175"/>
                  <a:pt x="194" y="174"/>
                  <a:pt x="195" y="173"/>
                </a:cubicBezTo>
                <a:cubicBezTo>
                  <a:pt x="195" y="173"/>
                  <a:pt x="196" y="172"/>
                  <a:pt x="196" y="172"/>
                </a:cubicBezTo>
                <a:cubicBezTo>
                  <a:pt x="196" y="172"/>
                  <a:pt x="196" y="172"/>
                  <a:pt x="197" y="172"/>
                </a:cubicBezTo>
                <a:cubicBezTo>
                  <a:pt x="198" y="172"/>
                  <a:pt x="198" y="172"/>
                  <a:pt x="198" y="172"/>
                </a:cubicBezTo>
                <a:cubicBezTo>
                  <a:pt x="199" y="173"/>
                  <a:pt x="199" y="173"/>
                  <a:pt x="199" y="174"/>
                </a:cubicBezTo>
                <a:cubicBezTo>
                  <a:pt x="199" y="192"/>
                  <a:pt x="199" y="192"/>
                  <a:pt x="199" y="192"/>
                </a:cubicBezTo>
                <a:cubicBezTo>
                  <a:pt x="199" y="194"/>
                  <a:pt x="198" y="195"/>
                  <a:pt x="197" y="195"/>
                </a:cubicBezTo>
                <a:cubicBezTo>
                  <a:pt x="196" y="195"/>
                  <a:pt x="195" y="195"/>
                  <a:pt x="195" y="195"/>
                </a:cubicBezTo>
                <a:cubicBezTo>
                  <a:pt x="195" y="194"/>
                  <a:pt x="195" y="194"/>
                  <a:pt x="195" y="193"/>
                </a:cubicBezTo>
                <a:close/>
                <a:moveTo>
                  <a:pt x="229" y="184"/>
                </a:moveTo>
                <a:cubicBezTo>
                  <a:pt x="229" y="185"/>
                  <a:pt x="228" y="187"/>
                  <a:pt x="228" y="188"/>
                </a:cubicBezTo>
                <a:cubicBezTo>
                  <a:pt x="228" y="189"/>
                  <a:pt x="228" y="190"/>
                  <a:pt x="227" y="191"/>
                </a:cubicBezTo>
                <a:cubicBezTo>
                  <a:pt x="226" y="193"/>
                  <a:pt x="225" y="194"/>
                  <a:pt x="224" y="194"/>
                </a:cubicBezTo>
                <a:cubicBezTo>
                  <a:pt x="223" y="195"/>
                  <a:pt x="222" y="195"/>
                  <a:pt x="221" y="195"/>
                </a:cubicBezTo>
                <a:cubicBezTo>
                  <a:pt x="219" y="195"/>
                  <a:pt x="218" y="195"/>
                  <a:pt x="216" y="194"/>
                </a:cubicBezTo>
                <a:cubicBezTo>
                  <a:pt x="215" y="193"/>
                  <a:pt x="214" y="192"/>
                  <a:pt x="213" y="190"/>
                </a:cubicBezTo>
                <a:cubicBezTo>
                  <a:pt x="213" y="189"/>
                  <a:pt x="213" y="188"/>
                  <a:pt x="213" y="187"/>
                </a:cubicBezTo>
                <a:cubicBezTo>
                  <a:pt x="213" y="186"/>
                  <a:pt x="212" y="185"/>
                  <a:pt x="212" y="184"/>
                </a:cubicBezTo>
                <a:cubicBezTo>
                  <a:pt x="212" y="182"/>
                  <a:pt x="213" y="181"/>
                  <a:pt x="213" y="180"/>
                </a:cubicBezTo>
                <a:cubicBezTo>
                  <a:pt x="213" y="178"/>
                  <a:pt x="213" y="177"/>
                  <a:pt x="214" y="176"/>
                </a:cubicBezTo>
                <a:cubicBezTo>
                  <a:pt x="214" y="175"/>
                  <a:pt x="215" y="174"/>
                  <a:pt x="216" y="173"/>
                </a:cubicBezTo>
                <a:cubicBezTo>
                  <a:pt x="217" y="172"/>
                  <a:pt x="219" y="172"/>
                  <a:pt x="220" y="172"/>
                </a:cubicBezTo>
                <a:cubicBezTo>
                  <a:pt x="222" y="172"/>
                  <a:pt x="222" y="172"/>
                  <a:pt x="223" y="172"/>
                </a:cubicBezTo>
                <a:cubicBezTo>
                  <a:pt x="224" y="173"/>
                  <a:pt x="225" y="173"/>
                  <a:pt x="226" y="174"/>
                </a:cubicBezTo>
                <a:cubicBezTo>
                  <a:pt x="226" y="174"/>
                  <a:pt x="227" y="175"/>
                  <a:pt x="227" y="176"/>
                </a:cubicBezTo>
                <a:cubicBezTo>
                  <a:pt x="228" y="178"/>
                  <a:pt x="229" y="180"/>
                  <a:pt x="229" y="184"/>
                </a:cubicBezTo>
                <a:close/>
                <a:moveTo>
                  <a:pt x="224" y="183"/>
                </a:moveTo>
                <a:cubicBezTo>
                  <a:pt x="224" y="181"/>
                  <a:pt x="224" y="180"/>
                  <a:pt x="224" y="179"/>
                </a:cubicBezTo>
                <a:cubicBezTo>
                  <a:pt x="224" y="177"/>
                  <a:pt x="223" y="176"/>
                  <a:pt x="223" y="176"/>
                </a:cubicBezTo>
                <a:cubicBezTo>
                  <a:pt x="222" y="175"/>
                  <a:pt x="221" y="175"/>
                  <a:pt x="220" y="175"/>
                </a:cubicBezTo>
                <a:cubicBezTo>
                  <a:pt x="219" y="175"/>
                  <a:pt x="218" y="176"/>
                  <a:pt x="218" y="177"/>
                </a:cubicBezTo>
                <a:cubicBezTo>
                  <a:pt x="217" y="178"/>
                  <a:pt x="217" y="180"/>
                  <a:pt x="217" y="183"/>
                </a:cubicBezTo>
                <a:cubicBezTo>
                  <a:pt x="217" y="185"/>
                  <a:pt x="217" y="187"/>
                  <a:pt x="217" y="188"/>
                </a:cubicBezTo>
                <a:cubicBezTo>
                  <a:pt x="217" y="189"/>
                  <a:pt x="218" y="190"/>
                  <a:pt x="218" y="191"/>
                </a:cubicBezTo>
                <a:cubicBezTo>
                  <a:pt x="219" y="192"/>
                  <a:pt x="220" y="192"/>
                  <a:pt x="221" y="192"/>
                </a:cubicBezTo>
                <a:cubicBezTo>
                  <a:pt x="221" y="192"/>
                  <a:pt x="222" y="192"/>
                  <a:pt x="223" y="191"/>
                </a:cubicBezTo>
                <a:cubicBezTo>
                  <a:pt x="223" y="190"/>
                  <a:pt x="224" y="189"/>
                  <a:pt x="224" y="188"/>
                </a:cubicBezTo>
                <a:cubicBezTo>
                  <a:pt x="224" y="187"/>
                  <a:pt x="224" y="185"/>
                  <a:pt x="224" y="183"/>
                </a:cubicBezTo>
                <a:close/>
                <a:moveTo>
                  <a:pt x="67" y="231"/>
                </a:moveTo>
                <a:cubicBezTo>
                  <a:pt x="67" y="217"/>
                  <a:pt x="67" y="217"/>
                  <a:pt x="67" y="217"/>
                </a:cubicBezTo>
                <a:cubicBezTo>
                  <a:pt x="64" y="219"/>
                  <a:pt x="62" y="220"/>
                  <a:pt x="61" y="220"/>
                </a:cubicBezTo>
                <a:cubicBezTo>
                  <a:pt x="61" y="220"/>
                  <a:pt x="61" y="220"/>
                  <a:pt x="60" y="219"/>
                </a:cubicBezTo>
                <a:cubicBezTo>
                  <a:pt x="60" y="219"/>
                  <a:pt x="60" y="219"/>
                  <a:pt x="60" y="218"/>
                </a:cubicBezTo>
                <a:cubicBezTo>
                  <a:pt x="60" y="218"/>
                  <a:pt x="60" y="217"/>
                  <a:pt x="60" y="217"/>
                </a:cubicBezTo>
                <a:cubicBezTo>
                  <a:pt x="61" y="217"/>
                  <a:pt x="61" y="217"/>
                  <a:pt x="62" y="216"/>
                </a:cubicBezTo>
                <a:cubicBezTo>
                  <a:pt x="63" y="216"/>
                  <a:pt x="64" y="215"/>
                  <a:pt x="65" y="214"/>
                </a:cubicBezTo>
                <a:cubicBezTo>
                  <a:pt x="66" y="214"/>
                  <a:pt x="67" y="213"/>
                  <a:pt x="67" y="212"/>
                </a:cubicBezTo>
                <a:cubicBezTo>
                  <a:pt x="68" y="211"/>
                  <a:pt x="68" y="211"/>
                  <a:pt x="68" y="211"/>
                </a:cubicBezTo>
                <a:cubicBezTo>
                  <a:pt x="68" y="210"/>
                  <a:pt x="69" y="210"/>
                  <a:pt x="69" y="210"/>
                </a:cubicBezTo>
                <a:cubicBezTo>
                  <a:pt x="70" y="210"/>
                  <a:pt x="70" y="210"/>
                  <a:pt x="71" y="211"/>
                </a:cubicBezTo>
                <a:cubicBezTo>
                  <a:pt x="71" y="211"/>
                  <a:pt x="71" y="212"/>
                  <a:pt x="71" y="213"/>
                </a:cubicBezTo>
                <a:cubicBezTo>
                  <a:pt x="71" y="231"/>
                  <a:pt x="71" y="231"/>
                  <a:pt x="71" y="231"/>
                </a:cubicBezTo>
                <a:cubicBezTo>
                  <a:pt x="71" y="233"/>
                  <a:pt x="70" y="234"/>
                  <a:pt x="69" y="234"/>
                </a:cubicBezTo>
                <a:cubicBezTo>
                  <a:pt x="68" y="234"/>
                  <a:pt x="68" y="234"/>
                  <a:pt x="67" y="233"/>
                </a:cubicBezTo>
                <a:cubicBezTo>
                  <a:pt x="67" y="233"/>
                  <a:pt x="67" y="232"/>
                  <a:pt x="67" y="231"/>
                </a:cubicBezTo>
                <a:close/>
                <a:moveTo>
                  <a:pt x="101" y="222"/>
                </a:moveTo>
                <a:cubicBezTo>
                  <a:pt x="101" y="224"/>
                  <a:pt x="101" y="225"/>
                  <a:pt x="101" y="227"/>
                </a:cubicBezTo>
                <a:cubicBezTo>
                  <a:pt x="100" y="228"/>
                  <a:pt x="100" y="229"/>
                  <a:pt x="99" y="230"/>
                </a:cubicBezTo>
                <a:cubicBezTo>
                  <a:pt x="99" y="231"/>
                  <a:pt x="98" y="232"/>
                  <a:pt x="97" y="233"/>
                </a:cubicBezTo>
                <a:cubicBezTo>
                  <a:pt x="96" y="233"/>
                  <a:pt x="94" y="234"/>
                  <a:pt x="93" y="234"/>
                </a:cubicBezTo>
                <a:cubicBezTo>
                  <a:pt x="91" y="234"/>
                  <a:pt x="90" y="233"/>
                  <a:pt x="89" y="232"/>
                </a:cubicBezTo>
                <a:cubicBezTo>
                  <a:pt x="87" y="231"/>
                  <a:pt x="86" y="230"/>
                  <a:pt x="86" y="229"/>
                </a:cubicBezTo>
                <a:cubicBezTo>
                  <a:pt x="85" y="228"/>
                  <a:pt x="85" y="227"/>
                  <a:pt x="85" y="226"/>
                </a:cubicBezTo>
                <a:cubicBezTo>
                  <a:pt x="85" y="225"/>
                  <a:pt x="85" y="224"/>
                  <a:pt x="85" y="222"/>
                </a:cubicBezTo>
                <a:cubicBezTo>
                  <a:pt x="85" y="221"/>
                  <a:pt x="85" y="219"/>
                  <a:pt x="85" y="218"/>
                </a:cubicBezTo>
                <a:cubicBezTo>
                  <a:pt x="85" y="217"/>
                  <a:pt x="86" y="216"/>
                  <a:pt x="86" y="215"/>
                </a:cubicBezTo>
                <a:cubicBezTo>
                  <a:pt x="86" y="213"/>
                  <a:pt x="87" y="212"/>
                  <a:pt x="89" y="211"/>
                </a:cubicBezTo>
                <a:cubicBezTo>
                  <a:pt x="90" y="211"/>
                  <a:pt x="91" y="210"/>
                  <a:pt x="93" y="210"/>
                </a:cubicBezTo>
                <a:cubicBezTo>
                  <a:pt x="94" y="210"/>
                  <a:pt x="95" y="210"/>
                  <a:pt x="96" y="211"/>
                </a:cubicBezTo>
                <a:cubicBezTo>
                  <a:pt x="97" y="211"/>
                  <a:pt x="97" y="212"/>
                  <a:pt x="98" y="212"/>
                </a:cubicBezTo>
                <a:cubicBezTo>
                  <a:pt x="99" y="213"/>
                  <a:pt x="99" y="214"/>
                  <a:pt x="100" y="215"/>
                </a:cubicBezTo>
                <a:cubicBezTo>
                  <a:pt x="100" y="216"/>
                  <a:pt x="101" y="219"/>
                  <a:pt x="101" y="222"/>
                </a:cubicBezTo>
                <a:close/>
                <a:moveTo>
                  <a:pt x="97" y="222"/>
                </a:moveTo>
                <a:cubicBezTo>
                  <a:pt x="97" y="220"/>
                  <a:pt x="96" y="218"/>
                  <a:pt x="96" y="217"/>
                </a:cubicBezTo>
                <a:cubicBezTo>
                  <a:pt x="96" y="216"/>
                  <a:pt x="96" y="215"/>
                  <a:pt x="95" y="214"/>
                </a:cubicBezTo>
                <a:cubicBezTo>
                  <a:pt x="95" y="214"/>
                  <a:pt x="94" y="213"/>
                  <a:pt x="93" y="213"/>
                </a:cubicBezTo>
                <a:cubicBezTo>
                  <a:pt x="91" y="213"/>
                  <a:pt x="90" y="214"/>
                  <a:pt x="90" y="215"/>
                </a:cubicBezTo>
                <a:cubicBezTo>
                  <a:pt x="89" y="217"/>
                  <a:pt x="89" y="219"/>
                  <a:pt x="89" y="222"/>
                </a:cubicBezTo>
                <a:cubicBezTo>
                  <a:pt x="89" y="224"/>
                  <a:pt x="89" y="225"/>
                  <a:pt x="89" y="227"/>
                </a:cubicBezTo>
                <a:cubicBezTo>
                  <a:pt x="90" y="228"/>
                  <a:pt x="90" y="229"/>
                  <a:pt x="91" y="230"/>
                </a:cubicBezTo>
                <a:cubicBezTo>
                  <a:pt x="91" y="230"/>
                  <a:pt x="92" y="231"/>
                  <a:pt x="93" y="231"/>
                </a:cubicBezTo>
                <a:cubicBezTo>
                  <a:pt x="94" y="231"/>
                  <a:pt x="95" y="230"/>
                  <a:pt x="95" y="230"/>
                </a:cubicBezTo>
                <a:cubicBezTo>
                  <a:pt x="96" y="229"/>
                  <a:pt x="96" y="228"/>
                  <a:pt x="96" y="227"/>
                </a:cubicBezTo>
                <a:cubicBezTo>
                  <a:pt x="96" y="225"/>
                  <a:pt x="97" y="224"/>
                  <a:pt x="97" y="222"/>
                </a:cubicBezTo>
                <a:close/>
                <a:moveTo>
                  <a:pt x="118" y="231"/>
                </a:moveTo>
                <a:cubicBezTo>
                  <a:pt x="118" y="217"/>
                  <a:pt x="118" y="217"/>
                  <a:pt x="118" y="217"/>
                </a:cubicBezTo>
                <a:cubicBezTo>
                  <a:pt x="115" y="219"/>
                  <a:pt x="113" y="220"/>
                  <a:pt x="113" y="220"/>
                </a:cubicBezTo>
                <a:cubicBezTo>
                  <a:pt x="112" y="220"/>
                  <a:pt x="112" y="220"/>
                  <a:pt x="111" y="219"/>
                </a:cubicBezTo>
                <a:cubicBezTo>
                  <a:pt x="111" y="219"/>
                  <a:pt x="111" y="219"/>
                  <a:pt x="111" y="218"/>
                </a:cubicBezTo>
                <a:cubicBezTo>
                  <a:pt x="111" y="218"/>
                  <a:pt x="111" y="217"/>
                  <a:pt x="111" y="217"/>
                </a:cubicBezTo>
                <a:cubicBezTo>
                  <a:pt x="112" y="217"/>
                  <a:pt x="112" y="217"/>
                  <a:pt x="113" y="216"/>
                </a:cubicBezTo>
                <a:cubicBezTo>
                  <a:pt x="114" y="216"/>
                  <a:pt x="115" y="215"/>
                  <a:pt x="116" y="214"/>
                </a:cubicBezTo>
                <a:cubicBezTo>
                  <a:pt x="117" y="214"/>
                  <a:pt x="118" y="213"/>
                  <a:pt x="118" y="212"/>
                </a:cubicBezTo>
                <a:cubicBezTo>
                  <a:pt x="119" y="211"/>
                  <a:pt x="119" y="211"/>
                  <a:pt x="119" y="211"/>
                </a:cubicBezTo>
                <a:cubicBezTo>
                  <a:pt x="120" y="210"/>
                  <a:pt x="120" y="210"/>
                  <a:pt x="120" y="210"/>
                </a:cubicBezTo>
                <a:cubicBezTo>
                  <a:pt x="121" y="210"/>
                  <a:pt x="121" y="210"/>
                  <a:pt x="122" y="211"/>
                </a:cubicBezTo>
                <a:cubicBezTo>
                  <a:pt x="122" y="211"/>
                  <a:pt x="122" y="212"/>
                  <a:pt x="122" y="213"/>
                </a:cubicBezTo>
                <a:cubicBezTo>
                  <a:pt x="122" y="231"/>
                  <a:pt x="122" y="231"/>
                  <a:pt x="122" y="231"/>
                </a:cubicBezTo>
                <a:cubicBezTo>
                  <a:pt x="122" y="233"/>
                  <a:pt x="121" y="234"/>
                  <a:pt x="120" y="234"/>
                </a:cubicBezTo>
                <a:cubicBezTo>
                  <a:pt x="119" y="234"/>
                  <a:pt x="119" y="234"/>
                  <a:pt x="119" y="233"/>
                </a:cubicBezTo>
                <a:cubicBezTo>
                  <a:pt x="118" y="233"/>
                  <a:pt x="118" y="232"/>
                  <a:pt x="118" y="231"/>
                </a:cubicBezTo>
                <a:close/>
                <a:moveTo>
                  <a:pt x="152" y="222"/>
                </a:moveTo>
                <a:cubicBezTo>
                  <a:pt x="152" y="224"/>
                  <a:pt x="152" y="225"/>
                  <a:pt x="152" y="227"/>
                </a:cubicBezTo>
                <a:cubicBezTo>
                  <a:pt x="151" y="228"/>
                  <a:pt x="151" y="229"/>
                  <a:pt x="150" y="230"/>
                </a:cubicBezTo>
                <a:cubicBezTo>
                  <a:pt x="150" y="231"/>
                  <a:pt x="149" y="232"/>
                  <a:pt x="148" y="233"/>
                </a:cubicBezTo>
                <a:cubicBezTo>
                  <a:pt x="147" y="233"/>
                  <a:pt x="145" y="234"/>
                  <a:pt x="144" y="234"/>
                </a:cubicBezTo>
                <a:cubicBezTo>
                  <a:pt x="142" y="234"/>
                  <a:pt x="141" y="233"/>
                  <a:pt x="140" y="232"/>
                </a:cubicBezTo>
                <a:cubicBezTo>
                  <a:pt x="138" y="231"/>
                  <a:pt x="137" y="230"/>
                  <a:pt x="137" y="229"/>
                </a:cubicBezTo>
                <a:cubicBezTo>
                  <a:pt x="137" y="228"/>
                  <a:pt x="136" y="227"/>
                  <a:pt x="136" y="226"/>
                </a:cubicBezTo>
                <a:cubicBezTo>
                  <a:pt x="136" y="225"/>
                  <a:pt x="136" y="224"/>
                  <a:pt x="136" y="222"/>
                </a:cubicBezTo>
                <a:cubicBezTo>
                  <a:pt x="136" y="221"/>
                  <a:pt x="136" y="219"/>
                  <a:pt x="136" y="218"/>
                </a:cubicBezTo>
                <a:cubicBezTo>
                  <a:pt x="136" y="217"/>
                  <a:pt x="137" y="216"/>
                  <a:pt x="137" y="215"/>
                </a:cubicBezTo>
                <a:cubicBezTo>
                  <a:pt x="138" y="213"/>
                  <a:pt x="138" y="212"/>
                  <a:pt x="140" y="211"/>
                </a:cubicBezTo>
                <a:cubicBezTo>
                  <a:pt x="141" y="211"/>
                  <a:pt x="142" y="210"/>
                  <a:pt x="144" y="210"/>
                </a:cubicBezTo>
                <a:cubicBezTo>
                  <a:pt x="145" y="210"/>
                  <a:pt x="146" y="210"/>
                  <a:pt x="147" y="211"/>
                </a:cubicBezTo>
                <a:cubicBezTo>
                  <a:pt x="148" y="211"/>
                  <a:pt x="148" y="212"/>
                  <a:pt x="149" y="212"/>
                </a:cubicBezTo>
                <a:cubicBezTo>
                  <a:pt x="150" y="213"/>
                  <a:pt x="150" y="214"/>
                  <a:pt x="151" y="215"/>
                </a:cubicBezTo>
                <a:cubicBezTo>
                  <a:pt x="152" y="216"/>
                  <a:pt x="152" y="219"/>
                  <a:pt x="152" y="222"/>
                </a:cubicBezTo>
                <a:close/>
                <a:moveTo>
                  <a:pt x="148" y="222"/>
                </a:moveTo>
                <a:cubicBezTo>
                  <a:pt x="148" y="220"/>
                  <a:pt x="148" y="218"/>
                  <a:pt x="147" y="217"/>
                </a:cubicBezTo>
                <a:cubicBezTo>
                  <a:pt x="147" y="216"/>
                  <a:pt x="147" y="215"/>
                  <a:pt x="146" y="214"/>
                </a:cubicBezTo>
                <a:cubicBezTo>
                  <a:pt x="146" y="214"/>
                  <a:pt x="145" y="213"/>
                  <a:pt x="144" y="213"/>
                </a:cubicBezTo>
                <a:cubicBezTo>
                  <a:pt x="143" y="213"/>
                  <a:pt x="142" y="214"/>
                  <a:pt x="141" y="215"/>
                </a:cubicBezTo>
                <a:cubicBezTo>
                  <a:pt x="140" y="217"/>
                  <a:pt x="140" y="219"/>
                  <a:pt x="140" y="222"/>
                </a:cubicBezTo>
                <a:cubicBezTo>
                  <a:pt x="140" y="224"/>
                  <a:pt x="140" y="225"/>
                  <a:pt x="141" y="227"/>
                </a:cubicBezTo>
                <a:cubicBezTo>
                  <a:pt x="141" y="228"/>
                  <a:pt x="141" y="229"/>
                  <a:pt x="142" y="230"/>
                </a:cubicBezTo>
                <a:cubicBezTo>
                  <a:pt x="142" y="230"/>
                  <a:pt x="143" y="231"/>
                  <a:pt x="144" y="231"/>
                </a:cubicBezTo>
                <a:cubicBezTo>
                  <a:pt x="145" y="231"/>
                  <a:pt x="146" y="230"/>
                  <a:pt x="146" y="230"/>
                </a:cubicBezTo>
                <a:cubicBezTo>
                  <a:pt x="147" y="229"/>
                  <a:pt x="147" y="228"/>
                  <a:pt x="147" y="227"/>
                </a:cubicBezTo>
                <a:cubicBezTo>
                  <a:pt x="148" y="225"/>
                  <a:pt x="148" y="224"/>
                  <a:pt x="148" y="222"/>
                </a:cubicBezTo>
                <a:close/>
                <a:moveTo>
                  <a:pt x="169" y="231"/>
                </a:moveTo>
                <a:cubicBezTo>
                  <a:pt x="169" y="217"/>
                  <a:pt x="169" y="217"/>
                  <a:pt x="169" y="217"/>
                </a:cubicBezTo>
                <a:cubicBezTo>
                  <a:pt x="166" y="219"/>
                  <a:pt x="165" y="220"/>
                  <a:pt x="164" y="220"/>
                </a:cubicBezTo>
                <a:cubicBezTo>
                  <a:pt x="163" y="220"/>
                  <a:pt x="163" y="220"/>
                  <a:pt x="162" y="219"/>
                </a:cubicBezTo>
                <a:cubicBezTo>
                  <a:pt x="162" y="219"/>
                  <a:pt x="162" y="219"/>
                  <a:pt x="162" y="218"/>
                </a:cubicBezTo>
                <a:cubicBezTo>
                  <a:pt x="162" y="218"/>
                  <a:pt x="162" y="217"/>
                  <a:pt x="162" y="217"/>
                </a:cubicBezTo>
                <a:cubicBezTo>
                  <a:pt x="163" y="217"/>
                  <a:pt x="163" y="217"/>
                  <a:pt x="164" y="216"/>
                </a:cubicBezTo>
                <a:cubicBezTo>
                  <a:pt x="165" y="216"/>
                  <a:pt x="166" y="215"/>
                  <a:pt x="167" y="214"/>
                </a:cubicBezTo>
                <a:cubicBezTo>
                  <a:pt x="168" y="214"/>
                  <a:pt x="169" y="213"/>
                  <a:pt x="169" y="212"/>
                </a:cubicBezTo>
                <a:cubicBezTo>
                  <a:pt x="170" y="211"/>
                  <a:pt x="170" y="211"/>
                  <a:pt x="170" y="211"/>
                </a:cubicBezTo>
                <a:cubicBezTo>
                  <a:pt x="171" y="210"/>
                  <a:pt x="171" y="210"/>
                  <a:pt x="171" y="210"/>
                </a:cubicBezTo>
                <a:cubicBezTo>
                  <a:pt x="172" y="210"/>
                  <a:pt x="172" y="210"/>
                  <a:pt x="173" y="211"/>
                </a:cubicBezTo>
                <a:cubicBezTo>
                  <a:pt x="173" y="211"/>
                  <a:pt x="173" y="212"/>
                  <a:pt x="173" y="213"/>
                </a:cubicBezTo>
                <a:cubicBezTo>
                  <a:pt x="173" y="231"/>
                  <a:pt x="173" y="231"/>
                  <a:pt x="173" y="231"/>
                </a:cubicBezTo>
                <a:cubicBezTo>
                  <a:pt x="173" y="233"/>
                  <a:pt x="173" y="234"/>
                  <a:pt x="171" y="234"/>
                </a:cubicBezTo>
                <a:cubicBezTo>
                  <a:pt x="170" y="234"/>
                  <a:pt x="170" y="234"/>
                  <a:pt x="170" y="233"/>
                </a:cubicBezTo>
                <a:cubicBezTo>
                  <a:pt x="169" y="233"/>
                  <a:pt x="169" y="232"/>
                  <a:pt x="169" y="231"/>
                </a:cubicBezTo>
                <a:close/>
                <a:moveTo>
                  <a:pt x="203" y="222"/>
                </a:moveTo>
                <a:cubicBezTo>
                  <a:pt x="203" y="224"/>
                  <a:pt x="203" y="225"/>
                  <a:pt x="203" y="227"/>
                </a:cubicBezTo>
                <a:cubicBezTo>
                  <a:pt x="203" y="228"/>
                  <a:pt x="202" y="229"/>
                  <a:pt x="202" y="230"/>
                </a:cubicBezTo>
                <a:cubicBezTo>
                  <a:pt x="201" y="231"/>
                  <a:pt x="200" y="232"/>
                  <a:pt x="199" y="233"/>
                </a:cubicBezTo>
                <a:cubicBezTo>
                  <a:pt x="198" y="233"/>
                  <a:pt x="196" y="234"/>
                  <a:pt x="195" y="234"/>
                </a:cubicBezTo>
                <a:cubicBezTo>
                  <a:pt x="193" y="234"/>
                  <a:pt x="192" y="233"/>
                  <a:pt x="191" y="232"/>
                </a:cubicBezTo>
                <a:cubicBezTo>
                  <a:pt x="189" y="231"/>
                  <a:pt x="189" y="230"/>
                  <a:pt x="188" y="229"/>
                </a:cubicBezTo>
                <a:cubicBezTo>
                  <a:pt x="188" y="228"/>
                  <a:pt x="187" y="227"/>
                  <a:pt x="187" y="226"/>
                </a:cubicBezTo>
                <a:cubicBezTo>
                  <a:pt x="187" y="225"/>
                  <a:pt x="187" y="224"/>
                  <a:pt x="187" y="222"/>
                </a:cubicBezTo>
                <a:cubicBezTo>
                  <a:pt x="187" y="221"/>
                  <a:pt x="187" y="219"/>
                  <a:pt x="187" y="218"/>
                </a:cubicBezTo>
                <a:cubicBezTo>
                  <a:pt x="187" y="217"/>
                  <a:pt x="188" y="216"/>
                  <a:pt x="188" y="215"/>
                </a:cubicBezTo>
                <a:cubicBezTo>
                  <a:pt x="189" y="213"/>
                  <a:pt x="190" y="212"/>
                  <a:pt x="191" y="211"/>
                </a:cubicBezTo>
                <a:cubicBezTo>
                  <a:pt x="192" y="211"/>
                  <a:pt x="193" y="210"/>
                  <a:pt x="195" y="210"/>
                </a:cubicBezTo>
                <a:cubicBezTo>
                  <a:pt x="196" y="210"/>
                  <a:pt x="197" y="210"/>
                  <a:pt x="198" y="211"/>
                </a:cubicBezTo>
                <a:cubicBezTo>
                  <a:pt x="199" y="211"/>
                  <a:pt x="199" y="212"/>
                  <a:pt x="200" y="212"/>
                </a:cubicBezTo>
                <a:cubicBezTo>
                  <a:pt x="201" y="213"/>
                  <a:pt x="201" y="214"/>
                  <a:pt x="202" y="215"/>
                </a:cubicBezTo>
                <a:cubicBezTo>
                  <a:pt x="203" y="216"/>
                  <a:pt x="203" y="219"/>
                  <a:pt x="203" y="222"/>
                </a:cubicBezTo>
                <a:close/>
                <a:moveTo>
                  <a:pt x="199" y="222"/>
                </a:moveTo>
                <a:cubicBezTo>
                  <a:pt x="199" y="220"/>
                  <a:pt x="199" y="218"/>
                  <a:pt x="198" y="217"/>
                </a:cubicBezTo>
                <a:cubicBezTo>
                  <a:pt x="198" y="216"/>
                  <a:pt x="198" y="215"/>
                  <a:pt x="197" y="214"/>
                </a:cubicBezTo>
                <a:cubicBezTo>
                  <a:pt x="197" y="214"/>
                  <a:pt x="196" y="213"/>
                  <a:pt x="195" y="213"/>
                </a:cubicBezTo>
                <a:cubicBezTo>
                  <a:pt x="194" y="213"/>
                  <a:pt x="193" y="214"/>
                  <a:pt x="192" y="215"/>
                </a:cubicBezTo>
                <a:cubicBezTo>
                  <a:pt x="192" y="217"/>
                  <a:pt x="191" y="219"/>
                  <a:pt x="191" y="222"/>
                </a:cubicBezTo>
                <a:cubicBezTo>
                  <a:pt x="191" y="224"/>
                  <a:pt x="191" y="225"/>
                  <a:pt x="192" y="227"/>
                </a:cubicBezTo>
                <a:cubicBezTo>
                  <a:pt x="192" y="228"/>
                  <a:pt x="192" y="229"/>
                  <a:pt x="193" y="230"/>
                </a:cubicBezTo>
                <a:cubicBezTo>
                  <a:pt x="193" y="230"/>
                  <a:pt x="194" y="231"/>
                  <a:pt x="195" y="231"/>
                </a:cubicBezTo>
                <a:cubicBezTo>
                  <a:pt x="196" y="231"/>
                  <a:pt x="197" y="230"/>
                  <a:pt x="197" y="230"/>
                </a:cubicBezTo>
                <a:cubicBezTo>
                  <a:pt x="198" y="229"/>
                  <a:pt x="198" y="228"/>
                  <a:pt x="198" y="227"/>
                </a:cubicBezTo>
                <a:cubicBezTo>
                  <a:pt x="199" y="225"/>
                  <a:pt x="199" y="224"/>
                  <a:pt x="199" y="222"/>
                </a:cubicBezTo>
                <a:close/>
                <a:moveTo>
                  <a:pt x="220" y="231"/>
                </a:moveTo>
                <a:cubicBezTo>
                  <a:pt x="220" y="217"/>
                  <a:pt x="220" y="217"/>
                  <a:pt x="220" y="217"/>
                </a:cubicBezTo>
                <a:cubicBezTo>
                  <a:pt x="217" y="219"/>
                  <a:pt x="216" y="220"/>
                  <a:pt x="215" y="220"/>
                </a:cubicBezTo>
                <a:cubicBezTo>
                  <a:pt x="214" y="220"/>
                  <a:pt x="214" y="220"/>
                  <a:pt x="214" y="219"/>
                </a:cubicBezTo>
                <a:cubicBezTo>
                  <a:pt x="213" y="219"/>
                  <a:pt x="213" y="219"/>
                  <a:pt x="213" y="218"/>
                </a:cubicBezTo>
                <a:cubicBezTo>
                  <a:pt x="213" y="218"/>
                  <a:pt x="213" y="217"/>
                  <a:pt x="214" y="217"/>
                </a:cubicBezTo>
                <a:cubicBezTo>
                  <a:pt x="214" y="217"/>
                  <a:pt x="214" y="217"/>
                  <a:pt x="215" y="216"/>
                </a:cubicBezTo>
                <a:cubicBezTo>
                  <a:pt x="217" y="216"/>
                  <a:pt x="218" y="215"/>
                  <a:pt x="218" y="214"/>
                </a:cubicBezTo>
                <a:cubicBezTo>
                  <a:pt x="219" y="214"/>
                  <a:pt x="220" y="213"/>
                  <a:pt x="220" y="212"/>
                </a:cubicBezTo>
                <a:cubicBezTo>
                  <a:pt x="221" y="211"/>
                  <a:pt x="221" y="211"/>
                  <a:pt x="221" y="211"/>
                </a:cubicBezTo>
                <a:cubicBezTo>
                  <a:pt x="222" y="210"/>
                  <a:pt x="222" y="210"/>
                  <a:pt x="222" y="210"/>
                </a:cubicBezTo>
                <a:cubicBezTo>
                  <a:pt x="223" y="210"/>
                  <a:pt x="223" y="210"/>
                  <a:pt x="224" y="211"/>
                </a:cubicBezTo>
                <a:cubicBezTo>
                  <a:pt x="224" y="211"/>
                  <a:pt x="224" y="212"/>
                  <a:pt x="224" y="213"/>
                </a:cubicBezTo>
                <a:cubicBezTo>
                  <a:pt x="224" y="231"/>
                  <a:pt x="224" y="231"/>
                  <a:pt x="224" y="231"/>
                </a:cubicBezTo>
                <a:cubicBezTo>
                  <a:pt x="224" y="233"/>
                  <a:pt x="224" y="234"/>
                  <a:pt x="222" y="234"/>
                </a:cubicBezTo>
                <a:cubicBezTo>
                  <a:pt x="222" y="234"/>
                  <a:pt x="221" y="234"/>
                  <a:pt x="221" y="233"/>
                </a:cubicBezTo>
                <a:cubicBezTo>
                  <a:pt x="220" y="233"/>
                  <a:pt x="220" y="232"/>
                  <a:pt x="220" y="231"/>
                </a:cubicBezTo>
                <a:close/>
                <a:moveTo>
                  <a:pt x="75" y="261"/>
                </a:moveTo>
                <a:cubicBezTo>
                  <a:pt x="75" y="262"/>
                  <a:pt x="75" y="264"/>
                  <a:pt x="75" y="265"/>
                </a:cubicBezTo>
                <a:cubicBezTo>
                  <a:pt x="75" y="266"/>
                  <a:pt x="74" y="267"/>
                  <a:pt x="74" y="268"/>
                </a:cubicBezTo>
                <a:cubicBezTo>
                  <a:pt x="73" y="270"/>
                  <a:pt x="72" y="271"/>
                  <a:pt x="71" y="271"/>
                </a:cubicBezTo>
                <a:cubicBezTo>
                  <a:pt x="70" y="272"/>
                  <a:pt x="69" y="272"/>
                  <a:pt x="67" y="272"/>
                </a:cubicBezTo>
                <a:cubicBezTo>
                  <a:pt x="66" y="272"/>
                  <a:pt x="64" y="272"/>
                  <a:pt x="63" y="271"/>
                </a:cubicBezTo>
                <a:cubicBezTo>
                  <a:pt x="62" y="270"/>
                  <a:pt x="61" y="269"/>
                  <a:pt x="60" y="267"/>
                </a:cubicBezTo>
                <a:cubicBezTo>
                  <a:pt x="60" y="266"/>
                  <a:pt x="60" y="265"/>
                  <a:pt x="60" y="264"/>
                </a:cubicBezTo>
                <a:cubicBezTo>
                  <a:pt x="59" y="263"/>
                  <a:pt x="59" y="262"/>
                  <a:pt x="59" y="261"/>
                </a:cubicBezTo>
                <a:cubicBezTo>
                  <a:pt x="59" y="259"/>
                  <a:pt x="59" y="258"/>
                  <a:pt x="60" y="257"/>
                </a:cubicBezTo>
                <a:cubicBezTo>
                  <a:pt x="60" y="255"/>
                  <a:pt x="60" y="254"/>
                  <a:pt x="60" y="253"/>
                </a:cubicBezTo>
                <a:cubicBezTo>
                  <a:pt x="61" y="252"/>
                  <a:pt x="62" y="251"/>
                  <a:pt x="63" y="250"/>
                </a:cubicBezTo>
                <a:cubicBezTo>
                  <a:pt x="64" y="249"/>
                  <a:pt x="66" y="249"/>
                  <a:pt x="67" y="249"/>
                </a:cubicBezTo>
                <a:cubicBezTo>
                  <a:pt x="68" y="249"/>
                  <a:pt x="69" y="249"/>
                  <a:pt x="70" y="249"/>
                </a:cubicBezTo>
                <a:cubicBezTo>
                  <a:pt x="71" y="250"/>
                  <a:pt x="72" y="250"/>
                  <a:pt x="72" y="251"/>
                </a:cubicBezTo>
                <a:cubicBezTo>
                  <a:pt x="73" y="252"/>
                  <a:pt x="74" y="252"/>
                  <a:pt x="74" y="253"/>
                </a:cubicBezTo>
                <a:cubicBezTo>
                  <a:pt x="75" y="255"/>
                  <a:pt x="75" y="258"/>
                  <a:pt x="75" y="261"/>
                </a:cubicBezTo>
                <a:close/>
                <a:moveTo>
                  <a:pt x="71" y="260"/>
                </a:moveTo>
                <a:cubicBezTo>
                  <a:pt x="71" y="258"/>
                  <a:pt x="71" y="257"/>
                  <a:pt x="71" y="256"/>
                </a:cubicBezTo>
                <a:cubicBezTo>
                  <a:pt x="70" y="254"/>
                  <a:pt x="70" y="254"/>
                  <a:pt x="70" y="253"/>
                </a:cubicBezTo>
                <a:cubicBezTo>
                  <a:pt x="69" y="252"/>
                  <a:pt x="68" y="252"/>
                  <a:pt x="67" y="252"/>
                </a:cubicBezTo>
                <a:cubicBezTo>
                  <a:pt x="66" y="252"/>
                  <a:pt x="65" y="253"/>
                  <a:pt x="64" y="254"/>
                </a:cubicBezTo>
                <a:cubicBezTo>
                  <a:pt x="64" y="255"/>
                  <a:pt x="64" y="258"/>
                  <a:pt x="64" y="260"/>
                </a:cubicBezTo>
                <a:cubicBezTo>
                  <a:pt x="64" y="262"/>
                  <a:pt x="64" y="264"/>
                  <a:pt x="64" y="265"/>
                </a:cubicBezTo>
                <a:cubicBezTo>
                  <a:pt x="64" y="267"/>
                  <a:pt x="65" y="268"/>
                  <a:pt x="65" y="268"/>
                </a:cubicBezTo>
                <a:cubicBezTo>
                  <a:pt x="66" y="269"/>
                  <a:pt x="66" y="269"/>
                  <a:pt x="67" y="269"/>
                </a:cubicBezTo>
                <a:cubicBezTo>
                  <a:pt x="68" y="269"/>
                  <a:pt x="69" y="269"/>
                  <a:pt x="70" y="268"/>
                </a:cubicBezTo>
                <a:cubicBezTo>
                  <a:pt x="70" y="267"/>
                  <a:pt x="71" y="267"/>
                  <a:pt x="71" y="265"/>
                </a:cubicBezTo>
                <a:cubicBezTo>
                  <a:pt x="71" y="264"/>
                  <a:pt x="71" y="262"/>
                  <a:pt x="71" y="260"/>
                </a:cubicBezTo>
                <a:close/>
                <a:moveTo>
                  <a:pt x="92" y="270"/>
                </a:moveTo>
                <a:cubicBezTo>
                  <a:pt x="92" y="256"/>
                  <a:pt x="92" y="256"/>
                  <a:pt x="92" y="256"/>
                </a:cubicBezTo>
                <a:cubicBezTo>
                  <a:pt x="90" y="258"/>
                  <a:pt x="88" y="259"/>
                  <a:pt x="87" y="259"/>
                </a:cubicBezTo>
                <a:cubicBezTo>
                  <a:pt x="87" y="259"/>
                  <a:pt x="86" y="258"/>
                  <a:pt x="86" y="258"/>
                </a:cubicBezTo>
                <a:cubicBezTo>
                  <a:pt x="86" y="258"/>
                  <a:pt x="85" y="257"/>
                  <a:pt x="85" y="257"/>
                </a:cubicBezTo>
                <a:cubicBezTo>
                  <a:pt x="85" y="256"/>
                  <a:pt x="86" y="256"/>
                  <a:pt x="86" y="256"/>
                </a:cubicBezTo>
                <a:cubicBezTo>
                  <a:pt x="86" y="255"/>
                  <a:pt x="87" y="255"/>
                  <a:pt x="88" y="255"/>
                </a:cubicBezTo>
                <a:cubicBezTo>
                  <a:pt x="89" y="254"/>
                  <a:pt x="90" y="253"/>
                  <a:pt x="91" y="253"/>
                </a:cubicBezTo>
                <a:cubicBezTo>
                  <a:pt x="91" y="252"/>
                  <a:pt x="92" y="251"/>
                  <a:pt x="93" y="251"/>
                </a:cubicBezTo>
                <a:cubicBezTo>
                  <a:pt x="93" y="250"/>
                  <a:pt x="94" y="249"/>
                  <a:pt x="94" y="249"/>
                </a:cubicBezTo>
                <a:cubicBezTo>
                  <a:pt x="94" y="249"/>
                  <a:pt x="94" y="249"/>
                  <a:pt x="95" y="249"/>
                </a:cubicBezTo>
                <a:cubicBezTo>
                  <a:pt x="95" y="249"/>
                  <a:pt x="96" y="249"/>
                  <a:pt x="96" y="249"/>
                </a:cubicBezTo>
                <a:cubicBezTo>
                  <a:pt x="96" y="250"/>
                  <a:pt x="97" y="250"/>
                  <a:pt x="97" y="251"/>
                </a:cubicBezTo>
                <a:cubicBezTo>
                  <a:pt x="97" y="269"/>
                  <a:pt x="97" y="269"/>
                  <a:pt x="97" y="269"/>
                </a:cubicBezTo>
                <a:cubicBezTo>
                  <a:pt x="97" y="271"/>
                  <a:pt x="96" y="272"/>
                  <a:pt x="95" y="272"/>
                </a:cubicBezTo>
                <a:cubicBezTo>
                  <a:pt x="94" y="272"/>
                  <a:pt x="93" y="272"/>
                  <a:pt x="93" y="272"/>
                </a:cubicBezTo>
                <a:cubicBezTo>
                  <a:pt x="93" y="271"/>
                  <a:pt x="92" y="271"/>
                  <a:pt x="92" y="270"/>
                </a:cubicBezTo>
                <a:close/>
                <a:moveTo>
                  <a:pt x="126" y="261"/>
                </a:moveTo>
                <a:cubicBezTo>
                  <a:pt x="126" y="262"/>
                  <a:pt x="126" y="264"/>
                  <a:pt x="126" y="265"/>
                </a:cubicBezTo>
                <a:cubicBezTo>
                  <a:pt x="126" y="266"/>
                  <a:pt x="126" y="267"/>
                  <a:pt x="125" y="268"/>
                </a:cubicBezTo>
                <a:cubicBezTo>
                  <a:pt x="124" y="270"/>
                  <a:pt x="123" y="271"/>
                  <a:pt x="122" y="271"/>
                </a:cubicBezTo>
                <a:cubicBezTo>
                  <a:pt x="121" y="272"/>
                  <a:pt x="120" y="272"/>
                  <a:pt x="118" y="272"/>
                </a:cubicBezTo>
                <a:cubicBezTo>
                  <a:pt x="117" y="272"/>
                  <a:pt x="115" y="272"/>
                  <a:pt x="114" y="271"/>
                </a:cubicBezTo>
                <a:cubicBezTo>
                  <a:pt x="113" y="270"/>
                  <a:pt x="112" y="269"/>
                  <a:pt x="111" y="267"/>
                </a:cubicBezTo>
                <a:cubicBezTo>
                  <a:pt x="111" y="266"/>
                  <a:pt x="111" y="265"/>
                  <a:pt x="111" y="264"/>
                </a:cubicBezTo>
                <a:cubicBezTo>
                  <a:pt x="110" y="263"/>
                  <a:pt x="110" y="262"/>
                  <a:pt x="110" y="261"/>
                </a:cubicBezTo>
                <a:cubicBezTo>
                  <a:pt x="110" y="259"/>
                  <a:pt x="110" y="258"/>
                  <a:pt x="111" y="257"/>
                </a:cubicBezTo>
                <a:cubicBezTo>
                  <a:pt x="111" y="255"/>
                  <a:pt x="111" y="254"/>
                  <a:pt x="111" y="253"/>
                </a:cubicBezTo>
                <a:cubicBezTo>
                  <a:pt x="112" y="252"/>
                  <a:pt x="113" y="251"/>
                  <a:pt x="114" y="250"/>
                </a:cubicBezTo>
                <a:cubicBezTo>
                  <a:pt x="115" y="249"/>
                  <a:pt x="117" y="249"/>
                  <a:pt x="118" y="249"/>
                </a:cubicBezTo>
                <a:cubicBezTo>
                  <a:pt x="119" y="249"/>
                  <a:pt x="120" y="249"/>
                  <a:pt x="121" y="249"/>
                </a:cubicBezTo>
                <a:cubicBezTo>
                  <a:pt x="122" y="250"/>
                  <a:pt x="123" y="250"/>
                  <a:pt x="124" y="251"/>
                </a:cubicBezTo>
                <a:cubicBezTo>
                  <a:pt x="124" y="252"/>
                  <a:pt x="125" y="252"/>
                  <a:pt x="125" y="253"/>
                </a:cubicBezTo>
                <a:cubicBezTo>
                  <a:pt x="126" y="255"/>
                  <a:pt x="126" y="258"/>
                  <a:pt x="126" y="261"/>
                </a:cubicBezTo>
                <a:close/>
                <a:moveTo>
                  <a:pt x="122" y="260"/>
                </a:moveTo>
                <a:cubicBezTo>
                  <a:pt x="122" y="258"/>
                  <a:pt x="122" y="257"/>
                  <a:pt x="122" y="256"/>
                </a:cubicBezTo>
                <a:cubicBezTo>
                  <a:pt x="122" y="254"/>
                  <a:pt x="121" y="254"/>
                  <a:pt x="121" y="253"/>
                </a:cubicBezTo>
                <a:cubicBezTo>
                  <a:pt x="120" y="252"/>
                  <a:pt x="119" y="252"/>
                  <a:pt x="118" y="252"/>
                </a:cubicBezTo>
                <a:cubicBezTo>
                  <a:pt x="117" y="252"/>
                  <a:pt x="116" y="253"/>
                  <a:pt x="115" y="254"/>
                </a:cubicBezTo>
                <a:cubicBezTo>
                  <a:pt x="115" y="255"/>
                  <a:pt x="115" y="258"/>
                  <a:pt x="115" y="260"/>
                </a:cubicBezTo>
                <a:cubicBezTo>
                  <a:pt x="115" y="262"/>
                  <a:pt x="115" y="264"/>
                  <a:pt x="115" y="265"/>
                </a:cubicBezTo>
                <a:cubicBezTo>
                  <a:pt x="115" y="267"/>
                  <a:pt x="116" y="268"/>
                  <a:pt x="116" y="268"/>
                </a:cubicBezTo>
                <a:cubicBezTo>
                  <a:pt x="117" y="269"/>
                  <a:pt x="117" y="269"/>
                  <a:pt x="118" y="269"/>
                </a:cubicBezTo>
                <a:cubicBezTo>
                  <a:pt x="119" y="269"/>
                  <a:pt x="120" y="269"/>
                  <a:pt x="121" y="268"/>
                </a:cubicBezTo>
                <a:cubicBezTo>
                  <a:pt x="121" y="267"/>
                  <a:pt x="122" y="267"/>
                  <a:pt x="122" y="265"/>
                </a:cubicBezTo>
                <a:cubicBezTo>
                  <a:pt x="122" y="264"/>
                  <a:pt x="122" y="262"/>
                  <a:pt x="122" y="260"/>
                </a:cubicBezTo>
                <a:close/>
                <a:moveTo>
                  <a:pt x="143" y="270"/>
                </a:moveTo>
                <a:cubicBezTo>
                  <a:pt x="143" y="256"/>
                  <a:pt x="143" y="256"/>
                  <a:pt x="143" y="256"/>
                </a:cubicBezTo>
                <a:cubicBezTo>
                  <a:pt x="141" y="258"/>
                  <a:pt x="139" y="259"/>
                  <a:pt x="138" y="259"/>
                </a:cubicBezTo>
                <a:cubicBezTo>
                  <a:pt x="138" y="259"/>
                  <a:pt x="137" y="258"/>
                  <a:pt x="137" y="258"/>
                </a:cubicBezTo>
                <a:cubicBezTo>
                  <a:pt x="137" y="258"/>
                  <a:pt x="136" y="257"/>
                  <a:pt x="136" y="257"/>
                </a:cubicBezTo>
                <a:cubicBezTo>
                  <a:pt x="136" y="256"/>
                  <a:pt x="137" y="256"/>
                  <a:pt x="137" y="256"/>
                </a:cubicBezTo>
                <a:cubicBezTo>
                  <a:pt x="137" y="255"/>
                  <a:pt x="138" y="255"/>
                  <a:pt x="139" y="255"/>
                </a:cubicBezTo>
                <a:cubicBezTo>
                  <a:pt x="140" y="254"/>
                  <a:pt x="141" y="253"/>
                  <a:pt x="142" y="253"/>
                </a:cubicBezTo>
                <a:cubicBezTo>
                  <a:pt x="142" y="252"/>
                  <a:pt x="143" y="251"/>
                  <a:pt x="144" y="251"/>
                </a:cubicBezTo>
                <a:cubicBezTo>
                  <a:pt x="144" y="250"/>
                  <a:pt x="145" y="249"/>
                  <a:pt x="145" y="249"/>
                </a:cubicBezTo>
                <a:cubicBezTo>
                  <a:pt x="145" y="249"/>
                  <a:pt x="145" y="249"/>
                  <a:pt x="146" y="249"/>
                </a:cubicBezTo>
                <a:cubicBezTo>
                  <a:pt x="146" y="249"/>
                  <a:pt x="147" y="249"/>
                  <a:pt x="147" y="249"/>
                </a:cubicBezTo>
                <a:cubicBezTo>
                  <a:pt x="148" y="250"/>
                  <a:pt x="148" y="250"/>
                  <a:pt x="148" y="251"/>
                </a:cubicBezTo>
                <a:cubicBezTo>
                  <a:pt x="148" y="269"/>
                  <a:pt x="148" y="269"/>
                  <a:pt x="148" y="269"/>
                </a:cubicBezTo>
                <a:cubicBezTo>
                  <a:pt x="148" y="271"/>
                  <a:pt x="147" y="272"/>
                  <a:pt x="146" y="272"/>
                </a:cubicBezTo>
                <a:cubicBezTo>
                  <a:pt x="145" y="272"/>
                  <a:pt x="144" y="272"/>
                  <a:pt x="144" y="272"/>
                </a:cubicBezTo>
                <a:cubicBezTo>
                  <a:pt x="144" y="271"/>
                  <a:pt x="143" y="271"/>
                  <a:pt x="143" y="270"/>
                </a:cubicBezTo>
                <a:close/>
                <a:moveTo>
                  <a:pt x="177" y="261"/>
                </a:moveTo>
                <a:cubicBezTo>
                  <a:pt x="177" y="262"/>
                  <a:pt x="177" y="264"/>
                  <a:pt x="177" y="265"/>
                </a:cubicBezTo>
                <a:cubicBezTo>
                  <a:pt x="177" y="266"/>
                  <a:pt x="177" y="267"/>
                  <a:pt x="176" y="268"/>
                </a:cubicBezTo>
                <a:cubicBezTo>
                  <a:pt x="175" y="270"/>
                  <a:pt x="174" y="271"/>
                  <a:pt x="173" y="271"/>
                </a:cubicBezTo>
                <a:cubicBezTo>
                  <a:pt x="172" y="272"/>
                  <a:pt x="171" y="272"/>
                  <a:pt x="169" y="272"/>
                </a:cubicBezTo>
                <a:cubicBezTo>
                  <a:pt x="168" y="272"/>
                  <a:pt x="166" y="272"/>
                  <a:pt x="165" y="271"/>
                </a:cubicBezTo>
                <a:cubicBezTo>
                  <a:pt x="164" y="270"/>
                  <a:pt x="163" y="269"/>
                  <a:pt x="162" y="267"/>
                </a:cubicBezTo>
                <a:cubicBezTo>
                  <a:pt x="162" y="266"/>
                  <a:pt x="162" y="265"/>
                  <a:pt x="162" y="264"/>
                </a:cubicBezTo>
                <a:cubicBezTo>
                  <a:pt x="161" y="263"/>
                  <a:pt x="161" y="262"/>
                  <a:pt x="161" y="261"/>
                </a:cubicBezTo>
                <a:cubicBezTo>
                  <a:pt x="161" y="259"/>
                  <a:pt x="162" y="258"/>
                  <a:pt x="162" y="257"/>
                </a:cubicBezTo>
                <a:cubicBezTo>
                  <a:pt x="162" y="255"/>
                  <a:pt x="162" y="254"/>
                  <a:pt x="162" y="253"/>
                </a:cubicBezTo>
                <a:cubicBezTo>
                  <a:pt x="163" y="252"/>
                  <a:pt x="164" y="251"/>
                  <a:pt x="165" y="250"/>
                </a:cubicBezTo>
                <a:cubicBezTo>
                  <a:pt x="166" y="249"/>
                  <a:pt x="168" y="249"/>
                  <a:pt x="169" y="249"/>
                </a:cubicBezTo>
                <a:cubicBezTo>
                  <a:pt x="170" y="249"/>
                  <a:pt x="171" y="249"/>
                  <a:pt x="172" y="249"/>
                </a:cubicBezTo>
                <a:cubicBezTo>
                  <a:pt x="173" y="250"/>
                  <a:pt x="174" y="250"/>
                  <a:pt x="175" y="251"/>
                </a:cubicBezTo>
                <a:cubicBezTo>
                  <a:pt x="175" y="252"/>
                  <a:pt x="176" y="252"/>
                  <a:pt x="176" y="253"/>
                </a:cubicBezTo>
                <a:cubicBezTo>
                  <a:pt x="177" y="255"/>
                  <a:pt x="177" y="258"/>
                  <a:pt x="177" y="261"/>
                </a:cubicBezTo>
                <a:close/>
                <a:moveTo>
                  <a:pt x="173" y="260"/>
                </a:moveTo>
                <a:cubicBezTo>
                  <a:pt x="173" y="258"/>
                  <a:pt x="173" y="257"/>
                  <a:pt x="173" y="256"/>
                </a:cubicBezTo>
                <a:cubicBezTo>
                  <a:pt x="173" y="254"/>
                  <a:pt x="172" y="254"/>
                  <a:pt x="172" y="253"/>
                </a:cubicBezTo>
                <a:cubicBezTo>
                  <a:pt x="171" y="252"/>
                  <a:pt x="170" y="252"/>
                  <a:pt x="169" y="252"/>
                </a:cubicBezTo>
                <a:cubicBezTo>
                  <a:pt x="168" y="252"/>
                  <a:pt x="167" y="253"/>
                  <a:pt x="167" y="254"/>
                </a:cubicBezTo>
                <a:cubicBezTo>
                  <a:pt x="166" y="255"/>
                  <a:pt x="166" y="258"/>
                  <a:pt x="166" y="260"/>
                </a:cubicBezTo>
                <a:cubicBezTo>
                  <a:pt x="166" y="262"/>
                  <a:pt x="166" y="264"/>
                  <a:pt x="166" y="265"/>
                </a:cubicBezTo>
                <a:cubicBezTo>
                  <a:pt x="166" y="267"/>
                  <a:pt x="167" y="268"/>
                  <a:pt x="167" y="268"/>
                </a:cubicBezTo>
                <a:cubicBezTo>
                  <a:pt x="168" y="269"/>
                  <a:pt x="169" y="269"/>
                  <a:pt x="169" y="269"/>
                </a:cubicBezTo>
                <a:cubicBezTo>
                  <a:pt x="170" y="269"/>
                  <a:pt x="171" y="269"/>
                  <a:pt x="172" y="268"/>
                </a:cubicBezTo>
                <a:cubicBezTo>
                  <a:pt x="172" y="267"/>
                  <a:pt x="173" y="267"/>
                  <a:pt x="173" y="265"/>
                </a:cubicBezTo>
                <a:cubicBezTo>
                  <a:pt x="173" y="264"/>
                  <a:pt x="173" y="262"/>
                  <a:pt x="173" y="260"/>
                </a:cubicBezTo>
                <a:close/>
                <a:moveTo>
                  <a:pt x="195" y="270"/>
                </a:moveTo>
                <a:cubicBezTo>
                  <a:pt x="195" y="256"/>
                  <a:pt x="195" y="256"/>
                  <a:pt x="195" y="256"/>
                </a:cubicBezTo>
                <a:cubicBezTo>
                  <a:pt x="192" y="258"/>
                  <a:pt x="190" y="259"/>
                  <a:pt x="189" y="259"/>
                </a:cubicBezTo>
                <a:cubicBezTo>
                  <a:pt x="189" y="259"/>
                  <a:pt x="188" y="258"/>
                  <a:pt x="188" y="258"/>
                </a:cubicBezTo>
                <a:cubicBezTo>
                  <a:pt x="188" y="258"/>
                  <a:pt x="187" y="257"/>
                  <a:pt x="187" y="257"/>
                </a:cubicBezTo>
                <a:cubicBezTo>
                  <a:pt x="187" y="256"/>
                  <a:pt x="188" y="256"/>
                  <a:pt x="188" y="256"/>
                </a:cubicBezTo>
                <a:cubicBezTo>
                  <a:pt x="188" y="255"/>
                  <a:pt x="189" y="255"/>
                  <a:pt x="190" y="255"/>
                </a:cubicBezTo>
                <a:cubicBezTo>
                  <a:pt x="191" y="254"/>
                  <a:pt x="192" y="253"/>
                  <a:pt x="193" y="253"/>
                </a:cubicBezTo>
                <a:cubicBezTo>
                  <a:pt x="194" y="252"/>
                  <a:pt x="194" y="251"/>
                  <a:pt x="195" y="251"/>
                </a:cubicBezTo>
                <a:cubicBezTo>
                  <a:pt x="195" y="250"/>
                  <a:pt x="196" y="249"/>
                  <a:pt x="196" y="249"/>
                </a:cubicBezTo>
                <a:cubicBezTo>
                  <a:pt x="196" y="249"/>
                  <a:pt x="196" y="249"/>
                  <a:pt x="197" y="249"/>
                </a:cubicBezTo>
                <a:cubicBezTo>
                  <a:pt x="198" y="249"/>
                  <a:pt x="198" y="249"/>
                  <a:pt x="198" y="249"/>
                </a:cubicBezTo>
                <a:cubicBezTo>
                  <a:pt x="199" y="250"/>
                  <a:pt x="199" y="250"/>
                  <a:pt x="199" y="251"/>
                </a:cubicBezTo>
                <a:cubicBezTo>
                  <a:pt x="199" y="269"/>
                  <a:pt x="199" y="269"/>
                  <a:pt x="199" y="269"/>
                </a:cubicBezTo>
                <a:cubicBezTo>
                  <a:pt x="199" y="271"/>
                  <a:pt x="198" y="272"/>
                  <a:pt x="197" y="272"/>
                </a:cubicBezTo>
                <a:cubicBezTo>
                  <a:pt x="196" y="272"/>
                  <a:pt x="195" y="272"/>
                  <a:pt x="195" y="272"/>
                </a:cubicBezTo>
                <a:cubicBezTo>
                  <a:pt x="195" y="271"/>
                  <a:pt x="195" y="271"/>
                  <a:pt x="195" y="270"/>
                </a:cubicBezTo>
                <a:close/>
                <a:moveTo>
                  <a:pt x="229" y="261"/>
                </a:moveTo>
                <a:cubicBezTo>
                  <a:pt x="229" y="262"/>
                  <a:pt x="228" y="264"/>
                  <a:pt x="228" y="265"/>
                </a:cubicBezTo>
                <a:cubicBezTo>
                  <a:pt x="228" y="266"/>
                  <a:pt x="228" y="267"/>
                  <a:pt x="227" y="268"/>
                </a:cubicBezTo>
                <a:cubicBezTo>
                  <a:pt x="226" y="270"/>
                  <a:pt x="225" y="271"/>
                  <a:pt x="224" y="271"/>
                </a:cubicBezTo>
                <a:cubicBezTo>
                  <a:pt x="223" y="272"/>
                  <a:pt x="222" y="272"/>
                  <a:pt x="221" y="272"/>
                </a:cubicBezTo>
                <a:cubicBezTo>
                  <a:pt x="219" y="272"/>
                  <a:pt x="218" y="272"/>
                  <a:pt x="216" y="271"/>
                </a:cubicBezTo>
                <a:cubicBezTo>
                  <a:pt x="215" y="270"/>
                  <a:pt x="214" y="269"/>
                  <a:pt x="213" y="267"/>
                </a:cubicBezTo>
                <a:cubicBezTo>
                  <a:pt x="213" y="266"/>
                  <a:pt x="213" y="265"/>
                  <a:pt x="213" y="264"/>
                </a:cubicBezTo>
                <a:cubicBezTo>
                  <a:pt x="213" y="263"/>
                  <a:pt x="212" y="262"/>
                  <a:pt x="212" y="261"/>
                </a:cubicBezTo>
                <a:cubicBezTo>
                  <a:pt x="212" y="259"/>
                  <a:pt x="213" y="258"/>
                  <a:pt x="213" y="257"/>
                </a:cubicBezTo>
                <a:cubicBezTo>
                  <a:pt x="213" y="255"/>
                  <a:pt x="213" y="254"/>
                  <a:pt x="214" y="253"/>
                </a:cubicBezTo>
                <a:cubicBezTo>
                  <a:pt x="214" y="252"/>
                  <a:pt x="215" y="251"/>
                  <a:pt x="216" y="250"/>
                </a:cubicBezTo>
                <a:cubicBezTo>
                  <a:pt x="217" y="249"/>
                  <a:pt x="219" y="249"/>
                  <a:pt x="220" y="249"/>
                </a:cubicBezTo>
                <a:cubicBezTo>
                  <a:pt x="222" y="249"/>
                  <a:pt x="222" y="249"/>
                  <a:pt x="223" y="249"/>
                </a:cubicBezTo>
                <a:cubicBezTo>
                  <a:pt x="224" y="250"/>
                  <a:pt x="225" y="250"/>
                  <a:pt x="226" y="251"/>
                </a:cubicBezTo>
                <a:cubicBezTo>
                  <a:pt x="226" y="252"/>
                  <a:pt x="227" y="252"/>
                  <a:pt x="227" y="253"/>
                </a:cubicBezTo>
                <a:cubicBezTo>
                  <a:pt x="228" y="255"/>
                  <a:pt x="229" y="258"/>
                  <a:pt x="229" y="261"/>
                </a:cubicBezTo>
                <a:close/>
                <a:moveTo>
                  <a:pt x="224" y="260"/>
                </a:moveTo>
                <a:cubicBezTo>
                  <a:pt x="224" y="258"/>
                  <a:pt x="224" y="257"/>
                  <a:pt x="224" y="256"/>
                </a:cubicBezTo>
                <a:cubicBezTo>
                  <a:pt x="224" y="254"/>
                  <a:pt x="223" y="254"/>
                  <a:pt x="223" y="253"/>
                </a:cubicBezTo>
                <a:cubicBezTo>
                  <a:pt x="222" y="252"/>
                  <a:pt x="221" y="252"/>
                  <a:pt x="220" y="252"/>
                </a:cubicBezTo>
                <a:cubicBezTo>
                  <a:pt x="219" y="252"/>
                  <a:pt x="218" y="253"/>
                  <a:pt x="218" y="254"/>
                </a:cubicBezTo>
                <a:cubicBezTo>
                  <a:pt x="217" y="255"/>
                  <a:pt x="217" y="258"/>
                  <a:pt x="217" y="260"/>
                </a:cubicBezTo>
                <a:cubicBezTo>
                  <a:pt x="217" y="262"/>
                  <a:pt x="217" y="264"/>
                  <a:pt x="217" y="265"/>
                </a:cubicBezTo>
                <a:cubicBezTo>
                  <a:pt x="217" y="267"/>
                  <a:pt x="218" y="268"/>
                  <a:pt x="218" y="268"/>
                </a:cubicBezTo>
                <a:cubicBezTo>
                  <a:pt x="219" y="269"/>
                  <a:pt x="220" y="269"/>
                  <a:pt x="221" y="269"/>
                </a:cubicBezTo>
                <a:cubicBezTo>
                  <a:pt x="221" y="269"/>
                  <a:pt x="222" y="269"/>
                  <a:pt x="223" y="268"/>
                </a:cubicBezTo>
                <a:cubicBezTo>
                  <a:pt x="223" y="267"/>
                  <a:pt x="224" y="267"/>
                  <a:pt x="224" y="265"/>
                </a:cubicBezTo>
                <a:cubicBezTo>
                  <a:pt x="224" y="264"/>
                  <a:pt x="224" y="262"/>
                  <a:pt x="224" y="260"/>
                </a:cubicBezTo>
                <a:close/>
                <a:moveTo>
                  <a:pt x="331" y="157"/>
                </a:moveTo>
                <a:cubicBezTo>
                  <a:pt x="305" y="157"/>
                  <a:pt x="284" y="178"/>
                  <a:pt x="284" y="204"/>
                </a:cubicBezTo>
                <a:cubicBezTo>
                  <a:pt x="284" y="230"/>
                  <a:pt x="305" y="251"/>
                  <a:pt x="331" y="251"/>
                </a:cubicBezTo>
                <a:cubicBezTo>
                  <a:pt x="358" y="251"/>
                  <a:pt x="379" y="230"/>
                  <a:pt x="379" y="204"/>
                </a:cubicBezTo>
                <a:cubicBezTo>
                  <a:pt x="379" y="178"/>
                  <a:pt x="358" y="157"/>
                  <a:pt x="331" y="157"/>
                </a:cubicBezTo>
                <a:close/>
                <a:moveTo>
                  <a:pt x="438" y="307"/>
                </a:moveTo>
                <a:cubicBezTo>
                  <a:pt x="436" y="310"/>
                  <a:pt x="432" y="311"/>
                  <a:pt x="429" y="311"/>
                </a:cubicBezTo>
                <a:cubicBezTo>
                  <a:pt x="425" y="311"/>
                  <a:pt x="422" y="310"/>
                  <a:pt x="419" y="307"/>
                </a:cubicBezTo>
                <a:cubicBezTo>
                  <a:pt x="379" y="267"/>
                  <a:pt x="379" y="267"/>
                  <a:pt x="379" y="267"/>
                </a:cubicBezTo>
                <a:cubicBezTo>
                  <a:pt x="378" y="267"/>
                  <a:pt x="377" y="267"/>
                  <a:pt x="377" y="267"/>
                </a:cubicBezTo>
                <a:cubicBezTo>
                  <a:pt x="375" y="267"/>
                  <a:pt x="374" y="267"/>
                  <a:pt x="373" y="267"/>
                </a:cubicBezTo>
                <a:cubicBezTo>
                  <a:pt x="361" y="275"/>
                  <a:pt x="347" y="279"/>
                  <a:pt x="331" y="279"/>
                </a:cubicBezTo>
                <a:cubicBezTo>
                  <a:pt x="290" y="279"/>
                  <a:pt x="256" y="246"/>
                  <a:pt x="256" y="204"/>
                </a:cubicBezTo>
                <a:cubicBezTo>
                  <a:pt x="256" y="162"/>
                  <a:pt x="290" y="129"/>
                  <a:pt x="331" y="129"/>
                </a:cubicBezTo>
                <a:cubicBezTo>
                  <a:pt x="373" y="129"/>
                  <a:pt x="407" y="162"/>
                  <a:pt x="407" y="204"/>
                </a:cubicBezTo>
                <a:cubicBezTo>
                  <a:pt x="407" y="217"/>
                  <a:pt x="403" y="229"/>
                  <a:pt x="398" y="240"/>
                </a:cubicBezTo>
                <a:cubicBezTo>
                  <a:pt x="398" y="241"/>
                  <a:pt x="399" y="243"/>
                  <a:pt x="399" y="245"/>
                </a:cubicBezTo>
                <a:cubicBezTo>
                  <a:pt x="399" y="246"/>
                  <a:pt x="399" y="247"/>
                  <a:pt x="398" y="247"/>
                </a:cubicBezTo>
                <a:cubicBezTo>
                  <a:pt x="438" y="287"/>
                  <a:pt x="438" y="287"/>
                  <a:pt x="438" y="287"/>
                </a:cubicBezTo>
                <a:cubicBezTo>
                  <a:pt x="444" y="293"/>
                  <a:pt x="444" y="302"/>
                  <a:pt x="438" y="307"/>
                </a:cubicBezTo>
                <a:close/>
              </a:path>
            </a:pathLst>
          </a:custGeom>
          <a:solidFill>
            <a:srgbClr val="93A0A7"/>
          </a:solidFill>
          <a:ln>
            <a:noFill/>
          </a:ln>
        </p:spPr>
        <p:txBody>
          <a:bodyPr vert="horz" wrap="square" lIns="22302" tIns="11151" rIns="22302" bIns="11151" numCol="1" anchor="t" anchorCtr="0" compatLnSpc="1">
            <a:prstTxWarp prst="textNoShape">
              <a:avLst/>
            </a:prstTxWarp>
          </a:bodyPr>
          <a:lstStyle/>
          <a:p>
            <a:pPr marL="0" marR="0" lvl="0" indent="0" algn="l" defTabSz="40780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pSp>
        <p:nvGrpSpPr>
          <p:cNvPr id="112" name="Group 111">
            <a:extLst>
              <a:ext uri="{FF2B5EF4-FFF2-40B4-BE49-F238E27FC236}">
                <a16:creationId xmlns:a16="http://schemas.microsoft.com/office/drawing/2014/main" id="{6FAEDC12-C1B6-8942-A224-8A02331C951B}"/>
              </a:ext>
            </a:extLst>
          </p:cNvPr>
          <p:cNvGrpSpPr/>
          <p:nvPr/>
        </p:nvGrpSpPr>
        <p:grpSpPr>
          <a:xfrm>
            <a:off x="7957371" y="391186"/>
            <a:ext cx="201313" cy="195464"/>
            <a:chOff x="685918" y="1748480"/>
            <a:chExt cx="1481782" cy="1438727"/>
          </a:xfrm>
          <a:solidFill>
            <a:schemeClr val="accent1">
              <a:lumMod val="50000"/>
            </a:schemeClr>
          </a:solidFill>
        </p:grpSpPr>
        <p:sp>
          <p:nvSpPr>
            <p:cNvPr id="121" name="Isosceles Triangle 266">
              <a:extLst>
                <a:ext uri="{FF2B5EF4-FFF2-40B4-BE49-F238E27FC236}">
                  <a16:creationId xmlns:a16="http://schemas.microsoft.com/office/drawing/2014/main" id="{DBADA719-F7D8-3D4D-A87B-599B55B82680}"/>
                </a:ext>
              </a:extLst>
            </p:cNvPr>
            <p:cNvSpPr/>
            <p:nvPr/>
          </p:nvSpPr>
          <p:spPr>
            <a:xfrm rot="1979112">
              <a:off x="1098355" y="1826668"/>
              <a:ext cx="1069345" cy="921850"/>
            </a:xfrm>
            <a:prstGeom prst="triangle">
              <a:avLst/>
            </a:pr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22" name="Oval 121">
              <a:extLst>
                <a:ext uri="{FF2B5EF4-FFF2-40B4-BE49-F238E27FC236}">
                  <a16:creationId xmlns:a16="http://schemas.microsoft.com/office/drawing/2014/main" id="{7B332002-BC2D-AC46-A5D7-35C68FC86C25}"/>
                </a:ext>
              </a:extLst>
            </p:cNvPr>
            <p:cNvSpPr/>
            <p:nvPr/>
          </p:nvSpPr>
          <p:spPr>
            <a:xfrm>
              <a:off x="1707098" y="1748480"/>
              <a:ext cx="299954" cy="299955"/>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31" name="Oval 130">
              <a:extLst>
                <a:ext uri="{FF2B5EF4-FFF2-40B4-BE49-F238E27FC236}">
                  <a16:creationId xmlns:a16="http://schemas.microsoft.com/office/drawing/2014/main" id="{133B915D-DE8A-3C42-99D6-0E85ACDC270B}"/>
                </a:ext>
              </a:extLst>
            </p:cNvPr>
            <p:cNvSpPr/>
            <p:nvPr/>
          </p:nvSpPr>
          <p:spPr>
            <a:xfrm>
              <a:off x="1633027" y="2783793"/>
              <a:ext cx="403414" cy="403414"/>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54" name="Oval 153">
              <a:extLst>
                <a:ext uri="{FF2B5EF4-FFF2-40B4-BE49-F238E27FC236}">
                  <a16:creationId xmlns:a16="http://schemas.microsoft.com/office/drawing/2014/main" id="{A45FE072-3362-644E-8C00-3A2D5E3DA299}"/>
                </a:ext>
              </a:extLst>
            </p:cNvPr>
            <p:cNvSpPr/>
            <p:nvPr/>
          </p:nvSpPr>
          <p:spPr>
            <a:xfrm>
              <a:off x="685918" y="2115018"/>
              <a:ext cx="570649" cy="570649"/>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grpSp>
      <p:sp>
        <p:nvSpPr>
          <p:cNvPr id="155" name="Chevron 154">
            <a:extLst>
              <a:ext uri="{FF2B5EF4-FFF2-40B4-BE49-F238E27FC236}">
                <a16:creationId xmlns:a16="http://schemas.microsoft.com/office/drawing/2014/main" id="{6637BB79-DDF3-6445-8CEC-969A3E7675B2}"/>
              </a:ext>
            </a:extLst>
          </p:cNvPr>
          <p:cNvSpPr/>
          <p:nvPr/>
        </p:nvSpPr>
        <p:spPr>
          <a:xfrm flipV="1">
            <a:off x="6543674" y="218998"/>
            <a:ext cx="2460903" cy="707421"/>
          </a:xfrm>
          <a:prstGeom prst="chevron">
            <a:avLst>
              <a:gd name="adj" fmla="val 17013"/>
            </a:avLst>
          </a:prstGeom>
          <a:noFill/>
          <a:ln w="19050">
            <a:gradFill flip="none" rotWithShape="1">
              <a:gsLst>
                <a:gs pos="7000">
                  <a:schemeClr val="accent2">
                    <a:alpha val="0"/>
                  </a:schemeClr>
                </a:gs>
                <a:gs pos="50000">
                  <a:schemeClr val="accent2"/>
                </a:gs>
              </a:gsLst>
              <a:lin ang="0" scaled="1"/>
              <a:tileRect/>
            </a:gradFill>
          </a:ln>
          <a:effectLst/>
        </p:spPr>
        <p:style>
          <a:lnRef idx="1">
            <a:schemeClr val="accent1"/>
          </a:lnRef>
          <a:fillRef idx="3">
            <a:schemeClr val="accent1"/>
          </a:fillRef>
          <a:effectRef idx="2">
            <a:schemeClr val="accent1"/>
          </a:effectRef>
          <a:fontRef idx="minor">
            <a:schemeClr val="lt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3D54E"/>
              </a:solidFill>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cxnSp>
        <p:nvCxnSpPr>
          <p:cNvPr id="12" name="Straight Connector 11">
            <a:extLst>
              <a:ext uri="{FF2B5EF4-FFF2-40B4-BE49-F238E27FC236}">
                <a16:creationId xmlns:a16="http://schemas.microsoft.com/office/drawing/2014/main" id="{DE9EB5A4-7D83-324D-AA7D-621C8570AB40}"/>
              </a:ext>
            </a:extLst>
          </p:cNvPr>
          <p:cNvCxnSpPr>
            <a:cxnSpLocks/>
          </p:cNvCxnSpPr>
          <p:nvPr/>
        </p:nvCxnSpPr>
        <p:spPr>
          <a:xfrm flipH="1">
            <a:off x="5367868" y="1194843"/>
            <a:ext cx="10160" cy="2678703"/>
          </a:xfrm>
          <a:prstGeom prst="line">
            <a:avLst/>
          </a:prstGeom>
          <a:ln w="19050" cap="rnd">
            <a:solidFill>
              <a:srgbClr val="00325D"/>
            </a:solidFill>
            <a:prstDash val="dash"/>
          </a:ln>
        </p:spPr>
        <p:style>
          <a:lnRef idx="1">
            <a:schemeClr val="accent1"/>
          </a:lnRef>
          <a:fillRef idx="0">
            <a:schemeClr val="accent1"/>
          </a:fillRef>
          <a:effectRef idx="0">
            <a:schemeClr val="accent1"/>
          </a:effectRef>
          <a:fontRef idx="minor">
            <a:schemeClr val="tx1"/>
          </a:fontRef>
        </p:style>
      </p:cxnSp>
      <p:sp>
        <p:nvSpPr>
          <p:cNvPr id="5" name="Slide Number Placeholder 4"/>
          <p:cNvSpPr>
            <a:spLocks noGrp="1"/>
          </p:cNvSpPr>
          <p:nvPr>
            <p:ph type="sldNum" sz="quarter"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EE2556C5-CE8C-6547-B838-EA80C61A4AF7}" type="slidenum">
              <a:rPr kumimoji="0" lang="en-US" sz="800" b="0" i="0" u="none" strike="noStrike" kern="1200" cap="none" spc="0" normalizeH="0" baseline="0" noProof="0" smtClean="0">
                <a:ln>
                  <a:noFill/>
                </a:ln>
                <a:solidFill>
                  <a:srgbClr val="FFFFFF"/>
                </a:solidFill>
                <a:effectLst/>
                <a:uLnTx/>
                <a:uFillTx/>
                <a:latin typeface="Intel Clear"/>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39</a:t>
            </a:fld>
            <a:endParaRPr kumimoji="0" lang="en-US" sz="800" b="0" i="0" u="none" strike="noStrike" kern="1200" cap="none" spc="0" normalizeH="0" baseline="0" noProof="0" dirty="0">
              <a:ln>
                <a:noFill/>
              </a:ln>
              <a:solidFill>
                <a:srgbClr val="FFFFFF"/>
              </a:solidFill>
              <a:effectLst/>
              <a:uLnTx/>
              <a:uFillTx/>
              <a:latin typeface="Intel Clear"/>
              <a:ea typeface="+mn-ea"/>
              <a:cs typeface="Arial" panose="020B0604020202020204" pitchFamily="34" charset="0"/>
            </a:endParaRPr>
          </a:p>
        </p:txBody>
      </p:sp>
      <p:sp>
        <p:nvSpPr>
          <p:cNvPr id="3" name="Title 2">
            <a:extLst>
              <a:ext uri="{FF2B5EF4-FFF2-40B4-BE49-F238E27FC236}">
                <a16:creationId xmlns:a16="http://schemas.microsoft.com/office/drawing/2014/main" id="{7324E885-C960-47C0-872E-B1F768BE4E70}"/>
              </a:ext>
            </a:extLst>
          </p:cNvPr>
          <p:cNvSpPr>
            <a:spLocks noGrp="1"/>
          </p:cNvSpPr>
          <p:nvPr>
            <p:ph type="title" idx="4294967295"/>
          </p:nvPr>
        </p:nvSpPr>
        <p:spPr>
          <a:xfrm>
            <a:off x="0" y="26988"/>
            <a:ext cx="8229600" cy="869950"/>
          </a:xfrm>
        </p:spPr>
        <p:txBody>
          <a:bodyPr/>
          <a:lstStyle/>
          <a:p>
            <a:r>
              <a:rPr lang="en-US" dirty="0"/>
              <a:t>Speed Up Development</a:t>
            </a:r>
            <a:br>
              <a:rPr lang="en-US" dirty="0"/>
            </a:br>
            <a:r>
              <a:rPr lang="en-US" sz="1800" dirty="0"/>
              <a:t>with open AI software</a:t>
            </a:r>
          </a:p>
        </p:txBody>
      </p:sp>
      <p:sp>
        <p:nvSpPr>
          <p:cNvPr id="52" name="TextBox 89">
            <a:extLst>
              <a:ext uri="{FF2B5EF4-FFF2-40B4-BE49-F238E27FC236}">
                <a16:creationId xmlns:a16="http://schemas.microsoft.com/office/drawing/2014/main" id="{51BAB644-59C1-CD47-9F46-532B7CE3A4A3}"/>
              </a:ext>
            </a:extLst>
          </p:cNvPr>
          <p:cNvSpPr txBox="1"/>
          <p:nvPr/>
        </p:nvSpPr>
        <p:spPr>
          <a:xfrm>
            <a:off x="1216080" y="1410843"/>
            <a:ext cx="967045" cy="590931"/>
          </a:xfrm>
          <a:prstGeom prst="rect">
            <a:avLst/>
          </a:prstGeom>
          <a:noFill/>
        </p:spPr>
        <p:txBody>
          <a:bodyPr vert="horz" wrap="square" lIns="0" tIns="0" rIns="0" bIns="0" rtlCol="0" anchor="t" anchorCtr="0">
            <a:spAutoFit/>
          </a:bodyPr>
          <a:lstStyle>
            <a:defPPr>
              <a:defRPr lang="en-US"/>
            </a:defPPr>
            <a:lvl1pPr defTabSz="457200">
              <a:lnSpc>
                <a:spcPct val="85000"/>
              </a:lnSpc>
              <a:defRPr sz="2400" b="1">
                <a:solidFill>
                  <a:schemeClr val="accent1"/>
                </a:solidFill>
                <a:latin typeface="Intel Clear Pro"/>
              </a:defRPr>
            </a:lvl1pPr>
            <a:lvl2pPr marL="457200" defTabSz="457200">
              <a:defRPr sz="1800"/>
            </a:lvl2pPr>
            <a:lvl3pPr marL="914400" defTabSz="457200">
              <a:defRPr sz="1800"/>
            </a:lvl3pPr>
            <a:lvl4pPr marL="1371600" defTabSz="457200">
              <a:defRPr sz="1800"/>
            </a:lvl4pPr>
            <a:lvl5pPr marL="1828800" defTabSz="457200">
              <a:defRPr sz="1800"/>
            </a:lvl5pPr>
            <a:lvl6pPr marL="2286000" defTabSz="457200">
              <a:defRPr sz="1800"/>
            </a:lvl6pPr>
            <a:lvl7pPr marL="2743200" defTabSz="457200">
              <a:defRPr sz="1800"/>
            </a:lvl7pPr>
            <a:lvl8pPr marL="3200400" defTabSz="457200">
              <a:defRPr sz="1800"/>
            </a:lvl8pPr>
            <a:lvl9pPr marL="3657600" defTabSz="457200">
              <a:defRPr sz="1800"/>
            </a:lvl9pPr>
          </a:lstStyle>
          <a:p>
            <a:pPr marL="4763" marR="0" lvl="0" indent="0" algn="l" defTabSz="492146" rtl="0" eaLnBrk="1" fontAlgn="auto" latinLnBrk="0" hangingPunct="1">
              <a:lnSpc>
                <a:spcPct val="7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AEEF"/>
                </a:solidFill>
                <a:effectLst/>
                <a:uLnTx/>
                <a:uFillTx/>
                <a:latin typeface="Intel Clear Pro" panose="020B0804020202060201" pitchFamily="34" charset="0"/>
                <a:ea typeface="+mn-ea"/>
                <a:cs typeface="+mn-cs"/>
              </a:rPr>
              <a:t>TOOLKITs</a:t>
            </a:r>
          </a:p>
          <a:p>
            <a:pPr marL="4763" marR="0" lvl="0" indent="0" algn="l" defTabSz="492146"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AEEF"/>
                </a:solidFill>
                <a:effectLst/>
                <a:uLnTx/>
                <a:uFillTx/>
                <a:latin typeface="Intel Clear"/>
                <a:ea typeface="+mn-ea"/>
                <a:cs typeface="+mn-cs"/>
              </a:rPr>
              <a:t>App</a:t>
            </a:r>
            <a:br>
              <a:rPr kumimoji="0" lang="en-US" sz="1200" b="0" i="0" u="none" strike="noStrike" kern="0" cap="none" spc="0" normalizeH="0" baseline="0" noProof="0" dirty="0">
                <a:ln>
                  <a:noFill/>
                </a:ln>
                <a:solidFill>
                  <a:srgbClr val="00AEEF"/>
                </a:solidFill>
                <a:effectLst/>
                <a:uLnTx/>
                <a:uFillTx/>
                <a:latin typeface="Intel Clear"/>
                <a:ea typeface="+mn-ea"/>
                <a:cs typeface="+mn-cs"/>
              </a:rPr>
            </a:br>
            <a:r>
              <a:rPr kumimoji="0" lang="en-US" sz="1200" b="0" i="0" u="none" strike="noStrike" kern="0" cap="none" spc="0" normalizeH="0" baseline="0" noProof="0" dirty="0">
                <a:ln>
                  <a:noFill/>
                </a:ln>
                <a:solidFill>
                  <a:srgbClr val="00AEEF"/>
                </a:solidFill>
                <a:effectLst/>
                <a:uLnTx/>
                <a:uFillTx/>
                <a:latin typeface="Intel Clear"/>
                <a:ea typeface="+mn-ea"/>
                <a:cs typeface="+mn-cs"/>
              </a:rPr>
              <a:t>Developers</a:t>
            </a:r>
          </a:p>
        </p:txBody>
      </p:sp>
      <p:sp>
        <p:nvSpPr>
          <p:cNvPr id="53" name="TextBox 89">
            <a:extLst>
              <a:ext uri="{FF2B5EF4-FFF2-40B4-BE49-F238E27FC236}">
                <a16:creationId xmlns:a16="http://schemas.microsoft.com/office/drawing/2014/main" id="{7751203B-C523-F147-A9D4-4B1B0757AC60}"/>
              </a:ext>
            </a:extLst>
          </p:cNvPr>
          <p:cNvSpPr txBox="1"/>
          <p:nvPr/>
        </p:nvSpPr>
        <p:spPr>
          <a:xfrm>
            <a:off x="1216079" y="2321834"/>
            <a:ext cx="967046" cy="590931"/>
          </a:xfrm>
          <a:prstGeom prst="rect">
            <a:avLst/>
          </a:prstGeom>
          <a:noFill/>
        </p:spPr>
        <p:txBody>
          <a:bodyPr vert="horz" wrap="square" lIns="0" tIns="0" rIns="0" bIns="0" rtlCol="0" anchor="t" anchorCtr="0">
            <a:spAutoFit/>
          </a:bodyPr>
          <a:lstStyle>
            <a:defPPr>
              <a:defRPr lang="en-US"/>
            </a:defPPr>
            <a:lvl1pPr defTabSz="457200">
              <a:lnSpc>
                <a:spcPct val="85000"/>
              </a:lnSpc>
              <a:defRPr sz="2400" b="1">
                <a:solidFill>
                  <a:schemeClr val="accent1"/>
                </a:solidFill>
                <a:latin typeface="Intel Clear Pro"/>
              </a:defRPr>
            </a:lvl1pPr>
            <a:lvl2pPr marL="457200" defTabSz="457200">
              <a:defRPr sz="1800"/>
            </a:lvl2pPr>
            <a:lvl3pPr marL="914400" defTabSz="457200">
              <a:defRPr sz="1800"/>
            </a:lvl3pPr>
            <a:lvl4pPr marL="1371600" defTabSz="457200">
              <a:defRPr sz="1800"/>
            </a:lvl4pPr>
            <a:lvl5pPr marL="1828800" defTabSz="457200">
              <a:defRPr sz="1800"/>
            </a:lvl5pPr>
            <a:lvl6pPr marL="2286000" defTabSz="457200">
              <a:defRPr sz="1800"/>
            </a:lvl6pPr>
            <a:lvl7pPr marL="2743200" defTabSz="457200">
              <a:defRPr sz="1800"/>
            </a:lvl7pPr>
            <a:lvl8pPr marL="3200400" defTabSz="457200">
              <a:defRPr sz="1800"/>
            </a:lvl8pPr>
            <a:lvl9pPr marL="3657600" defTabSz="457200">
              <a:defRPr sz="1800"/>
            </a:lvl9pPr>
          </a:lstStyle>
          <a:p>
            <a:pPr marL="0" marR="0" lvl="0" indent="0" algn="l" defTabSz="492146" rtl="0" eaLnBrk="1" fontAlgn="auto" latinLnBrk="0" hangingPunct="1">
              <a:lnSpc>
                <a:spcPct val="7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71C5"/>
                </a:solidFill>
                <a:effectLst/>
                <a:uLnTx/>
                <a:uFillTx/>
                <a:latin typeface="Intel Clear Pro" panose="020B0804020202060201" pitchFamily="34" charset="0"/>
                <a:ea typeface="+mn-ea"/>
                <a:cs typeface="+mn-cs"/>
              </a:rPr>
              <a:t>libraries</a:t>
            </a:r>
          </a:p>
          <a:p>
            <a:pPr marL="4763" marR="0" lvl="0" indent="0" algn="l" defTabSz="492146"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71C5"/>
                </a:solidFill>
                <a:effectLst/>
                <a:uLnTx/>
                <a:uFillTx/>
                <a:latin typeface="Intel Clear"/>
                <a:ea typeface="+mn-ea"/>
                <a:cs typeface="+mn-cs"/>
              </a:rPr>
              <a:t>Data </a:t>
            </a:r>
            <a:br>
              <a:rPr kumimoji="0" lang="en-US" sz="1200" b="0" i="0" u="none" strike="noStrike" kern="0" cap="none" spc="0" normalizeH="0" baseline="0" noProof="0" dirty="0">
                <a:ln>
                  <a:noFill/>
                </a:ln>
                <a:solidFill>
                  <a:srgbClr val="0071C5"/>
                </a:solidFill>
                <a:effectLst/>
                <a:uLnTx/>
                <a:uFillTx/>
                <a:latin typeface="Intel Clear"/>
                <a:ea typeface="+mn-ea"/>
                <a:cs typeface="+mn-cs"/>
              </a:rPr>
            </a:br>
            <a:r>
              <a:rPr kumimoji="0" lang="en-US" sz="1200" b="0" i="0" u="none" strike="noStrike" kern="0" cap="none" spc="0" normalizeH="0" baseline="0" noProof="0" dirty="0">
                <a:ln>
                  <a:noFill/>
                </a:ln>
                <a:solidFill>
                  <a:srgbClr val="0071C5"/>
                </a:solidFill>
                <a:effectLst/>
                <a:uLnTx/>
                <a:uFillTx/>
                <a:latin typeface="Intel Clear"/>
                <a:ea typeface="+mn-ea"/>
                <a:cs typeface="+mn-cs"/>
              </a:rPr>
              <a:t>Scientists</a:t>
            </a:r>
          </a:p>
        </p:txBody>
      </p:sp>
      <p:sp>
        <p:nvSpPr>
          <p:cNvPr id="54" name="TextBox 89">
            <a:extLst>
              <a:ext uri="{FF2B5EF4-FFF2-40B4-BE49-F238E27FC236}">
                <a16:creationId xmlns:a16="http://schemas.microsoft.com/office/drawing/2014/main" id="{1D092FB1-BFBC-1643-A413-7C4C5CE47245}"/>
              </a:ext>
            </a:extLst>
          </p:cNvPr>
          <p:cNvSpPr txBox="1"/>
          <p:nvPr/>
        </p:nvSpPr>
        <p:spPr>
          <a:xfrm>
            <a:off x="1216079" y="3218296"/>
            <a:ext cx="1274018" cy="591637"/>
          </a:xfrm>
          <a:prstGeom prst="rect">
            <a:avLst/>
          </a:prstGeom>
          <a:noFill/>
        </p:spPr>
        <p:txBody>
          <a:bodyPr vert="horz" wrap="square" lIns="0" tIns="0" rIns="0" bIns="0" rtlCol="0" anchor="t" anchorCtr="0">
            <a:spAutoFit/>
          </a:bodyPr>
          <a:lstStyle>
            <a:defPPr>
              <a:defRPr lang="en-US"/>
            </a:defPPr>
            <a:lvl1pPr defTabSz="457200">
              <a:lnSpc>
                <a:spcPct val="85000"/>
              </a:lnSpc>
              <a:defRPr sz="2400" b="1">
                <a:solidFill>
                  <a:schemeClr val="accent1"/>
                </a:solidFill>
                <a:latin typeface="Intel Clear Pro"/>
              </a:defRPr>
            </a:lvl1pPr>
            <a:lvl2pPr marL="457200" defTabSz="457200">
              <a:defRPr sz="1800"/>
            </a:lvl2pPr>
            <a:lvl3pPr marL="914400" defTabSz="457200">
              <a:defRPr sz="1800"/>
            </a:lvl3pPr>
            <a:lvl4pPr marL="1371600" defTabSz="457200">
              <a:defRPr sz="1800"/>
            </a:lvl4pPr>
            <a:lvl5pPr marL="1828800" defTabSz="457200">
              <a:defRPr sz="1800"/>
            </a:lvl5pPr>
            <a:lvl6pPr marL="2286000" defTabSz="457200">
              <a:defRPr sz="1800"/>
            </a:lvl6pPr>
            <a:lvl7pPr marL="2743200" defTabSz="457200">
              <a:defRPr sz="1800"/>
            </a:lvl7pPr>
            <a:lvl8pPr marL="3200400" defTabSz="457200">
              <a:defRPr sz="1800"/>
            </a:lvl8pPr>
            <a:lvl9pPr marL="3657600" defTabSz="457200">
              <a:defRPr sz="1800"/>
            </a:lvl9pPr>
          </a:lstStyle>
          <a:p>
            <a:pPr marL="0" marR="0" lvl="0" indent="0" algn="l" defTabSz="492146" rtl="0" eaLnBrk="1" fontAlgn="auto" latinLnBrk="0" hangingPunct="1">
              <a:lnSpc>
                <a:spcPct val="7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3C71"/>
                </a:solidFill>
                <a:effectLst/>
                <a:uLnTx/>
                <a:uFillTx/>
                <a:latin typeface="Intel Clear Pro" panose="020B0804020202060201" pitchFamily="34" charset="0"/>
                <a:ea typeface="+mn-ea"/>
                <a:cs typeface="+mn-cs"/>
              </a:rPr>
              <a:t>Kernels</a:t>
            </a:r>
          </a:p>
          <a:p>
            <a:pPr marL="4763" marR="0" lvl="0" indent="0" algn="l" defTabSz="492146"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3C71"/>
                </a:solidFill>
                <a:effectLst/>
                <a:uLnTx/>
                <a:uFillTx/>
                <a:latin typeface="Intel Clear"/>
                <a:ea typeface="+mn-ea"/>
                <a:cs typeface="+mn-cs"/>
              </a:rPr>
              <a:t>Library </a:t>
            </a:r>
            <a:br>
              <a:rPr kumimoji="0" lang="en-US" sz="1200" b="0" i="0" u="none" strike="noStrike" kern="0" cap="none" spc="0" normalizeH="0" baseline="0" noProof="0" dirty="0">
                <a:ln>
                  <a:noFill/>
                </a:ln>
                <a:solidFill>
                  <a:srgbClr val="003C71"/>
                </a:solidFill>
                <a:effectLst/>
                <a:uLnTx/>
                <a:uFillTx/>
                <a:latin typeface="Intel Clear"/>
                <a:ea typeface="+mn-ea"/>
                <a:cs typeface="+mn-cs"/>
              </a:rPr>
            </a:br>
            <a:r>
              <a:rPr kumimoji="0" lang="en-US" sz="1200" b="0" i="0" u="none" strike="noStrike" kern="0" cap="none" spc="0" normalizeH="0" baseline="0" noProof="0" dirty="0">
                <a:ln>
                  <a:noFill/>
                </a:ln>
                <a:solidFill>
                  <a:srgbClr val="003C71"/>
                </a:solidFill>
                <a:effectLst/>
                <a:uLnTx/>
                <a:uFillTx/>
                <a:latin typeface="Intel Clear"/>
                <a:ea typeface="+mn-ea"/>
                <a:cs typeface="+mn-cs"/>
              </a:rPr>
              <a:t>Developers</a:t>
            </a:r>
          </a:p>
        </p:txBody>
      </p:sp>
      <p:grpSp>
        <p:nvGrpSpPr>
          <p:cNvPr id="55" name="Group 60">
            <a:extLst>
              <a:ext uri="{FF2B5EF4-FFF2-40B4-BE49-F238E27FC236}">
                <a16:creationId xmlns:a16="http://schemas.microsoft.com/office/drawing/2014/main" id="{6009AEB2-1F11-3149-9D7F-3AFCE9E9F66D}"/>
              </a:ext>
            </a:extLst>
          </p:cNvPr>
          <p:cNvGrpSpPr>
            <a:grpSpLocks noChangeAspect="1"/>
          </p:cNvGrpSpPr>
          <p:nvPr/>
        </p:nvGrpSpPr>
        <p:grpSpPr bwMode="auto">
          <a:xfrm>
            <a:off x="510820" y="3130516"/>
            <a:ext cx="601688" cy="707886"/>
            <a:chOff x="3522" y="1397"/>
            <a:chExt cx="1136" cy="1117"/>
          </a:xfrm>
          <a:solidFill>
            <a:schemeClr val="tx2"/>
          </a:solidFill>
        </p:grpSpPr>
        <p:sp>
          <p:nvSpPr>
            <p:cNvPr id="56" name="Freeform 61">
              <a:extLst>
                <a:ext uri="{FF2B5EF4-FFF2-40B4-BE49-F238E27FC236}">
                  <a16:creationId xmlns:a16="http://schemas.microsoft.com/office/drawing/2014/main" id="{BFFBBD1A-737F-D949-97C4-2AE8DEA059B8}"/>
                </a:ext>
              </a:extLst>
            </p:cNvPr>
            <p:cNvSpPr>
              <a:spLocks/>
            </p:cNvSpPr>
            <p:nvPr/>
          </p:nvSpPr>
          <p:spPr bwMode="auto">
            <a:xfrm>
              <a:off x="3598" y="2238"/>
              <a:ext cx="992" cy="276"/>
            </a:xfrm>
            <a:custGeom>
              <a:avLst/>
              <a:gdLst>
                <a:gd name="T0" fmla="*/ 420 w 420"/>
                <a:gd name="T1" fmla="*/ 82 h 117"/>
                <a:gd name="T2" fmla="*/ 393 w 420"/>
                <a:gd name="T3" fmla="*/ 22 h 117"/>
                <a:gd name="T4" fmla="*/ 364 w 420"/>
                <a:gd name="T5" fmla="*/ 8 h 117"/>
                <a:gd name="T6" fmla="*/ 309 w 420"/>
                <a:gd name="T7" fmla="*/ 0 h 117"/>
                <a:gd name="T8" fmla="*/ 307 w 420"/>
                <a:gd name="T9" fmla="*/ 3 h 117"/>
                <a:gd name="T10" fmla="*/ 320 w 420"/>
                <a:gd name="T11" fmla="*/ 27 h 117"/>
                <a:gd name="T12" fmla="*/ 312 w 420"/>
                <a:gd name="T13" fmla="*/ 37 h 117"/>
                <a:gd name="T14" fmla="*/ 261 w 420"/>
                <a:gd name="T15" fmla="*/ 22 h 117"/>
                <a:gd name="T16" fmla="*/ 260 w 420"/>
                <a:gd name="T17" fmla="*/ 22 h 117"/>
                <a:gd name="T18" fmla="*/ 159 w 420"/>
                <a:gd name="T19" fmla="*/ 23 h 117"/>
                <a:gd name="T20" fmla="*/ 158 w 420"/>
                <a:gd name="T21" fmla="*/ 23 h 117"/>
                <a:gd name="T22" fmla="*/ 110 w 420"/>
                <a:gd name="T23" fmla="*/ 37 h 117"/>
                <a:gd name="T24" fmla="*/ 101 w 420"/>
                <a:gd name="T25" fmla="*/ 27 h 117"/>
                <a:gd name="T26" fmla="*/ 114 w 420"/>
                <a:gd name="T27" fmla="*/ 3 h 117"/>
                <a:gd name="T28" fmla="*/ 113 w 420"/>
                <a:gd name="T29" fmla="*/ 0 h 117"/>
                <a:gd name="T30" fmla="*/ 57 w 420"/>
                <a:gd name="T31" fmla="*/ 8 h 117"/>
                <a:gd name="T32" fmla="*/ 27 w 420"/>
                <a:gd name="T33" fmla="*/ 22 h 117"/>
                <a:gd name="T34" fmla="*/ 1 w 420"/>
                <a:gd name="T35" fmla="*/ 82 h 117"/>
                <a:gd name="T36" fmla="*/ 1 w 420"/>
                <a:gd name="T37" fmla="*/ 82 h 117"/>
                <a:gd name="T38" fmla="*/ 1 w 420"/>
                <a:gd name="T39" fmla="*/ 82 h 117"/>
                <a:gd name="T40" fmla="*/ 2 w 420"/>
                <a:gd name="T41" fmla="*/ 84 h 117"/>
                <a:gd name="T42" fmla="*/ 210 w 420"/>
                <a:gd name="T43" fmla="*/ 117 h 117"/>
                <a:gd name="T44" fmla="*/ 418 w 420"/>
                <a:gd name="T45" fmla="*/ 84 h 117"/>
                <a:gd name="T46" fmla="*/ 420 w 420"/>
                <a:gd name="T47" fmla="*/ 82 h 117"/>
                <a:gd name="T48" fmla="*/ 420 w 420"/>
                <a:gd name="T49"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0" h="117">
                  <a:moveTo>
                    <a:pt x="420" y="82"/>
                  </a:moveTo>
                  <a:cubicBezTo>
                    <a:pt x="419" y="75"/>
                    <a:pt x="414" y="39"/>
                    <a:pt x="393" y="22"/>
                  </a:cubicBezTo>
                  <a:cubicBezTo>
                    <a:pt x="382" y="14"/>
                    <a:pt x="374" y="11"/>
                    <a:pt x="364" y="8"/>
                  </a:cubicBezTo>
                  <a:cubicBezTo>
                    <a:pt x="344" y="3"/>
                    <a:pt x="325" y="0"/>
                    <a:pt x="309" y="0"/>
                  </a:cubicBezTo>
                  <a:cubicBezTo>
                    <a:pt x="307" y="0"/>
                    <a:pt x="307" y="2"/>
                    <a:pt x="307" y="3"/>
                  </a:cubicBezTo>
                  <a:cubicBezTo>
                    <a:pt x="320" y="27"/>
                    <a:pt x="320" y="27"/>
                    <a:pt x="320" y="27"/>
                  </a:cubicBezTo>
                  <a:cubicBezTo>
                    <a:pt x="324" y="36"/>
                    <a:pt x="321" y="40"/>
                    <a:pt x="312" y="37"/>
                  </a:cubicBezTo>
                  <a:cubicBezTo>
                    <a:pt x="261" y="22"/>
                    <a:pt x="261" y="22"/>
                    <a:pt x="261" y="22"/>
                  </a:cubicBezTo>
                  <a:cubicBezTo>
                    <a:pt x="261" y="22"/>
                    <a:pt x="260" y="22"/>
                    <a:pt x="260" y="22"/>
                  </a:cubicBezTo>
                  <a:cubicBezTo>
                    <a:pt x="216" y="60"/>
                    <a:pt x="179" y="41"/>
                    <a:pt x="159" y="23"/>
                  </a:cubicBezTo>
                  <a:cubicBezTo>
                    <a:pt x="159" y="23"/>
                    <a:pt x="158" y="23"/>
                    <a:pt x="158" y="23"/>
                  </a:cubicBezTo>
                  <a:cubicBezTo>
                    <a:pt x="110" y="37"/>
                    <a:pt x="110" y="37"/>
                    <a:pt x="110" y="37"/>
                  </a:cubicBezTo>
                  <a:cubicBezTo>
                    <a:pt x="101" y="40"/>
                    <a:pt x="97" y="36"/>
                    <a:pt x="101" y="27"/>
                  </a:cubicBezTo>
                  <a:cubicBezTo>
                    <a:pt x="114" y="3"/>
                    <a:pt x="114" y="3"/>
                    <a:pt x="114" y="3"/>
                  </a:cubicBezTo>
                  <a:cubicBezTo>
                    <a:pt x="115" y="2"/>
                    <a:pt x="114" y="0"/>
                    <a:pt x="113" y="0"/>
                  </a:cubicBezTo>
                  <a:cubicBezTo>
                    <a:pt x="96" y="0"/>
                    <a:pt x="76" y="3"/>
                    <a:pt x="57" y="8"/>
                  </a:cubicBezTo>
                  <a:cubicBezTo>
                    <a:pt x="46" y="11"/>
                    <a:pt x="38" y="14"/>
                    <a:pt x="27" y="22"/>
                  </a:cubicBezTo>
                  <a:cubicBezTo>
                    <a:pt x="6" y="39"/>
                    <a:pt x="1" y="75"/>
                    <a:pt x="1" y="82"/>
                  </a:cubicBezTo>
                  <a:cubicBezTo>
                    <a:pt x="1" y="82"/>
                    <a:pt x="1" y="82"/>
                    <a:pt x="1" y="82"/>
                  </a:cubicBezTo>
                  <a:cubicBezTo>
                    <a:pt x="1" y="82"/>
                    <a:pt x="1" y="82"/>
                    <a:pt x="1" y="82"/>
                  </a:cubicBezTo>
                  <a:cubicBezTo>
                    <a:pt x="0" y="83"/>
                    <a:pt x="1" y="84"/>
                    <a:pt x="2" y="84"/>
                  </a:cubicBezTo>
                  <a:cubicBezTo>
                    <a:pt x="13" y="88"/>
                    <a:pt x="94" y="117"/>
                    <a:pt x="210" y="117"/>
                  </a:cubicBezTo>
                  <a:cubicBezTo>
                    <a:pt x="327" y="117"/>
                    <a:pt x="407" y="88"/>
                    <a:pt x="418" y="84"/>
                  </a:cubicBezTo>
                  <a:cubicBezTo>
                    <a:pt x="419" y="84"/>
                    <a:pt x="420" y="83"/>
                    <a:pt x="420" y="82"/>
                  </a:cubicBezTo>
                  <a:cubicBezTo>
                    <a:pt x="420" y="82"/>
                    <a:pt x="420" y="82"/>
                    <a:pt x="420"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57" name="Freeform 62">
              <a:extLst>
                <a:ext uri="{FF2B5EF4-FFF2-40B4-BE49-F238E27FC236}">
                  <a16:creationId xmlns:a16="http://schemas.microsoft.com/office/drawing/2014/main" id="{6D14F60D-6CA0-814D-9397-2AFFEABDA3B5}"/>
                </a:ext>
              </a:extLst>
            </p:cNvPr>
            <p:cNvSpPr>
              <a:spLocks noEditPoints="1"/>
            </p:cNvSpPr>
            <p:nvPr/>
          </p:nvSpPr>
          <p:spPr bwMode="auto">
            <a:xfrm>
              <a:off x="3522" y="1397"/>
              <a:ext cx="1136" cy="810"/>
            </a:xfrm>
            <a:custGeom>
              <a:avLst/>
              <a:gdLst>
                <a:gd name="T0" fmla="*/ 426 w 481"/>
                <a:gd name="T1" fmla="*/ 104 h 343"/>
                <a:gd name="T2" fmla="*/ 395 w 481"/>
                <a:gd name="T3" fmla="*/ 56 h 343"/>
                <a:gd name="T4" fmla="*/ 337 w 481"/>
                <a:gd name="T5" fmla="*/ 33 h 343"/>
                <a:gd name="T6" fmla="*/ 260 w 481"/>
                <a:gd name="T7" fmla="*/ 0 h 343"/>
                <a:gd name="T8" fmla="*/ 239 w 481"/>
                <a:gd name="T9" fmla="*/ 9 h 343"/>
                <a:gd name="T10" fmla="*/ 175 w 481"/>
                <a:gd name="T11" fmla="*/ 7 h 343"/>
                <a:gd name="T12" fmla="*/ 115 w 481"/>
                <a:gd name="T13" fmla="*/ 49 h 343"/>
                <a:gd name="T14" fmla="*/ 64 w 481"/>
                <a:gd name="T15" fmla="*/ 74 h 343"/>
                <a:gd name="T16" fmla="*/ 23 w 481"/>
                <a:gd name="T17" fmla="*/ 128 h 343"/>
                <a:gd name="T18" fmla="*/ 22 w 481"/>
                <a:gd name="T19" fmla="*/ 217 h 343"/>
                <a:gd name="T20" fmla="*/ 46 w 481"/>
                <a:gd name="T21" fmla="*/ 285 h 343"/>
                <a:gd name="T22" fmla="*/ 94 w 481"/>
                <a:gd name="T23" fmla="*/ 324 h 343"/>
                <a:gd name="T24" fmla="*/ 120 w 481"/>
                <a:gd name="T25" fmla="*/ 342 h 343"/>
                <a:gd name="T26" fmla="*/ 142 w 481"/>
                <a:gd name="T27" fmla="*/ 325 h 343"/>
                <a:gd name="T28" fmla="*/ 177 w 481"/>
                <a:gd name="T29" fmla="*/ 313 h 343"/>
                <a:gd name="T30" fmla="*/ 182 w 481"/>
                <a:gd name="T31" fmla="*/ 292 h 343"/>
                <a:gd name="T32" fmla="*/ 241 w 481"/>
                <a:gd name="T33" fmla="*/ 315 h 343"/>
                <a:gd name="T34" fmla="*/ 299 w 481"/>
                <a:gd name="T35" fmla="*/ 289 h 343"/>
                <a:gd name="T36" fmla="*/ 305 w 481"/>
                <a:gd name="T37" fmla="*/ 314 h 343"/>
                <a:gd name="T38" fmla="*/ 339 w 481"/>
                <a:gd name="T39" fmla="*/ 325 h 343"/>
                <a:gd name="T40" fmla="*/ 362 w 481"/>
                <a:gd name="T41" fmla="*/ 342 h 343"/>
                <a:gd name="T42" fmla="*/ 387 w 481"/>
                <a:gd name="T43" fmla="*/ 323 h 343"/>
                <a:gd name="T44" fmla="*/ 435 w 481"/>
                <a:gd name="T45" fmla="*/ 285 h 343"/>
                <a:gd name="T46" fmla="*/ 459 w 481"/>
                <a:gd name="T47" fmla="*/ 217 h 343"/>
                <a:gd name="T48" fmla="*/ 458 w 481"/>
                <a:gd name="T49" fmla="*/ 128 h 343"/>
                <a:gd name="T50" fmla="*/ 201 w 481"/>
                <a:gd name="T51" fmla="*/ 93 h 343"/>
                <a:gd name="T52" fmla="*/ 239 w 481"/>
                <a:gd name="T53" fmla="*/ 80 h 343"/>
                <a:gd name="T54" fmla="*/ 259 w 481"/>
                <a:gd name="T55" fmla="*/ 89 h 343"/>
                <a:gd name="T56" fmla="*/ 298 w 481"/>
                <a:gd name="T57" fmla="*/ 123 h 343"/>
                <a:gd name="T58" fmla="*/ 323 w 481"/>
                <a:gd name="T59" fmla="*/ 154 h 343"/>
                <a:gd name="T60" fmla="*/ 310 w 481"/>
                <a:gd name="T61" fmla="*/ 154 h 343"/>
                <a:gd name="T62" fmla="*/ 288 w 481"/>
                <a:gd name="T63" fmla="*/ 153 h 343"/>
                <a:gd name="T64" fmla="*/ 247 w 481"/>
                <a:gd name="T65" fmla="*/ 163 h 343"/>
                <a:gd name="T66" fmla="*/ 232 w 481"/>
                <a:gd name="T67" fmla="*/ 163 h 343"/>
                <a:gd name="T68" fmla="*/ 172 w 481"/>
                <a:gd name="T69" fmla="*/ 154 h 343"/>
                <a:gd name="T70" fmla="*/ 160 w 481"/>
                <a:gd name="T71" fmla="*/ 156 h 343"/>
                <a:gd name="T72" fmla="*/ 165 w 481"/>
                <a:gd name="T73" fmla="*/ 138 h 343"/>
                <a:gd name="T74" fmla="*/ 313 w 481"/>
                <a:gd name="T75" fmla="*/ 182 h 343"/>
                <a:gd name="T76" fmla="*/ 285 w 481"/>
                <a:gd name="T77" fmla="*/ 207 h 343"/>
                <a:gd name="T78" fmla="*/ 257 w 481"/>
                <a:gd name="T79" fmla="*/ 178 h 343"/>
                <a:gd name="T80" fmla="*/ 288 w 481"/>
                <a:gd name="T81" fmla="*/ 166 h 343"/>
                <a:gd name="T82" fmla="*/ 313 w 481"/>
                <a:gd name="T83" fmla="*/ 182 h 343"/>
                <a:gd name="T84" fmla="*/ 196 w 481"/>
                <a:gd name="T85" fmla="*/ 207 h 343"/>
                <a:gd name="T86" fmla="*/ 168 w 481"/>
                <a:gd name="T87" fmla="*/ 182 h 343"/>
                <a:gd name="T88" fmla="*/ 193 w 481"/>
                <a:gd name="T89" fmla="*/ 166 h 343"/>
                <a:gd name="T90" fmla="*/ 224 w 481"/>
                <a:gd name="T91" fmla="*/ 178 h 343"/>
                <a:gd name="T92" fmla="*/ 241 w 481"/>
                <a:gd name="T93" fmla="*/ 296 h 343"/>
                <a:gd name="T94" fmla="*/ 161 w 481"/>
                <a:gd name="T95" fmla="*/ 240 h 343"/>
                <a:gd name="T96" fmla="*/ 153 w 481"/>
                <a:gd name="T97" fmla="*/ 201 h 343"/>
                <a:gd name="T98" fmla="*/ 156 w 481"/>
                <a:gd name="T99" fmla="*/ 197 h 343"/>
                <a:gd name="T100" fmla="*/ 196 w 481"/>
                <a:gd name="T101" fmla="*/ 220 h 343"/>
                <a:gd name="T102" fmla="*/ 239 w 481"/>
                <a:gd name="T103" fmla="*/ 184 h 343"/>
                <a:gd name="T104" fmla="*/ 242 w 481"/>
                <a:gd name="T105" fmla="*/ 184 h 343"/>
                <a:gd name="T106" fmla="*/ 285 w 481"/>
                <a:gd name="T107" fmla="*/ 220 h 343"/>
                <a:gd name="T108" fmla="*/ 325 w 481"/>
                <a:gd name="T109" fmla="*/ 196 h 343"/>
                <a:gd name="T110" fmla="*/ 328 w 481"/>
                <a:gd name="T111" fmla="*/ 201 h 343"/>
                <a:gd name="T112" fmla="*/ 319 w 481"/>
                <a:gd name="T113" fmla="*/ 238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1" h="343">
                  <a:moveTo>
                    <a:pt x="458" y="128"/>
                  </a:moveTo>
                  <a:cubicBezTo>
                    <a:pt x="447" y="119"/>
                    <a:pt x="433" y="115"/>
                    <a:pt x="426" y="104"/>
                  </a:cubicBezTo>
                  <a:cubicBezTo>
                    <a:pt x="421" y="94"/>
                    <a:pt x="422" y="83"/>
                    <a:pt x="418" y="73"/>
                  </a:cubicBezTo>
                  <a:cubicBezTo>
                    <a:pt x="413" y="65"/>
                    <a:pt x="404" y="59"/>
                    <a:pt x="395" y="56"/>
                  </a:cubicBezTo>
                  <a:cubicBezTo>
                    <a:pt x="385" y="53"/>
                    <a:pt x="376" y="51"/>
                    <a:pt x="366" y="48"/>
                  </a:cubicBezTo>
                  <a:cubicBezTo>
                    <a:pt x="356" y="45"/>
                    <a:pt x="345" y="40"/>
                    <a:pt x="337" y="33"/>
                  </a:cubicBezTo>
                  <a:cubicBezTo>
                    <a:pt x="326" y="24"/>
                    <a:pt x="318" y="13"/>
                    <a:pt x="306" y="7"/>
                  </a:cubicBezTo>
                  <a:cubicBezTo>
                    <a:pt x="292" y="0"/>
                    <a:pt x="276" y="0"/>
                    <a:pt x="260" y="0"/>
                  </a:cubicBezTo>
                  <a:cubicBezTo>
                    <a:pt x="253" y="0"/>
                    <a:pt x="245" y="2"/>
                    <a:pt x="242" y="8"/>
                  </a:cubicBezTo>
                  <a:cubicBezTo>
                    <a:pt x="241" y="9"/>
                    <a:pt x="240" y="10"/>
                    <a:pt x="239" y="9"/>
                  </a:cubicBezTo>
                  <a:cubicBezTo>
                    <a:pt x="235" y="2"/>
                    <a:pt x="228" y="0"/>
                    <a:pt x="221" y="0"/>
                  </a:cubicBezTo>
                  <a:cubicBezTo>
                    <a:pt x="205" y="0"/>
                    <a:pt x="189" y="0"/>
                    <a:pt x="175" y="7"/>
                  </a:cubicBezTo>
                  <a:cubicBezTo>
                    <a:pt x="163" y="14"/>
                    <a:pt x="155" y="24"/>
                    <a:pt x="144" y="33"/>
                  </a:cubicBezTo>
                  <a:cubicBezTo>
                    <a:pt x="136" y="40"/>
                    <a:pt x="126" y="45"/>
                    <a:pt x="115" y="49"/>
                  </a:cubicBezTo>
                  <a:cubicBezTo>
                    <a:pt x="105" y="51"/>
                    <a:pt x="96" y="53"/>
                    <a:pt x="86" y="56"/>
                  </a:cubicBezTo>
                  <a:cubicBezTo>
                    <a:pt x="77" y="59"/>
                    <a:pt x="68" y="65"/>
                    <a:pt x="64" y="74"/>
                  </a:cubicBezTo>
                  <a:cubicBezTo>
                    <a:pt x="59" y="83"/>
                    <a:pt x="60" y="95"/>
                    <a:pt x="55" y="104"/>
                  </a:cubicBezTo>
                  <a:cubicBezTo>
                    <a:pt x="48" y="115"/>
                    <a:pt x="34" y="120"/>
                    <a:pt x="23" y="128"/>
                  </a:cubicBezTo>
                  <a:cubicBezTo>
                    <a:pt x="6" y="141"/>
                    <a:pt x="0" y="166"/>
                    <a:pt x="8" y="186"/>
                  </a:cubicBezTo>
                  <a:cubicBezTo>
                    <a:pt x="13" y="196"/>
                    <a:pt x="22" y="205"/>
                    <a:pt x="22" y="217"/>
                  </a:cubicBezTo>
                  <a:cubicBezTo>
                    <a:pt x="22" y="229"/>
                    <a:pt x="12" y="241"/>
                    <a:pt x="15" y="253"/>
                  </a:cubicBezTo>
                  <a:cubicBezTo>
                    <a:pt x="19" y="268"/>
                    <a:pt x="38" y="272"/>
                    <a:pt x="46" y="285"/>
                  </a:cubicBezTo>
                  <a:cubicBezTo>
                    <a:pt x="52" y="296"/>
                    <a:pt x="51" y="312"/>
                    <a:pt x="62" y="318"/>
                  </a:cubicBezTo>
                  <a:cubicBezTo>
                    <a:pt x="72" y="323"/>
                    <a:pt x="86" y="316"/>
                    <a:pt x="94" y="324"/>
                  </a:cubicBezTo>
                  <a:cubicBezTo>
                    <a:pt x="97" y="327"/>
                    <a:pt x="98" y="332"/>
                    <a:pt x="101" y="336"/>
                  </a:cubicBezTo>
                  <a:cubicBezTo>
                    <a:pt x="105" y="342"/>
                    <a:pt x="113" y="343"/>
                    <a:pt x="120" y="342"/>
                  </a:cubicBezTo>
                  <a:cubicBezTo>
                    <a:pt x="126" y="340"/>
                    <a:pt x="132" y="336"/>
                    <a:pt x="136" y="331"/>
                  </a:cubicBezTo>
                  <a:cubicBezTo>
                    <a:pt x="138" y="329"/>
                    <a:pt x="140" y="326"/>
                    <a:pt x="142" y="325"/>
                  </a:cubicBezTo>
                  <a:cubicBezTo>
                    <a:pt x="146" y="322"/>
                    <a:pt x="151" y="323"/>
                    <a:pt x="156" y="322"/>
                  </a:cubicBezTo>
                  <a:cubicBezTo>
                    <a:pt x="164" y="322"/>
                    <a:pt x="172" y="319"/>
                    <a:pt x="177" y="313"/>
                  </a:cubicBezTo>
                  <a:cubicBezTo>
                    <a:pt x="180" y="309"/>
                    <a:pt x="181" y="304"/>
                    <a:pt x="180" y="299"/>
                  </a:cubicBezTo>
                  <a:cubicBezTo>
                    <a:pt x="180" y="296"/>
                    <a:pt x="181" y="294"/>
                    <a:pt x="182" y="292"/>
                  </a:cubicBezTo>
                  <a:cubicBezTo>
                    <a:pt x="182" y="291"/>
                    <a:pt x="182" y="291"/>
                    <a:pt x="183" y="291"/>
                  </a:cubicBezTo>
                  <a:cubicBezTo>
                    <a:pt x="199" y="304"/>
                    <a:pt x="219" y="315"/>
                    <a:pt x="241" y="315"/>
                  </a:cubicBezTo>
                  <a:cubicBezTo>
                    <a:pt x="261" y="315"/>
                    <a:pt x="281" y="303"/>
                    <a:pt x="297" y="289"/>
                  </a:cubicBezTo>
                  <a:cubicBezTo>
                    <a:pt x="298" y="289"/>
                    <a:pt x="298" y="289"/>
                    <a:pt x="299" y="289"/>
                  </a:cubicBezTo>
                  <a:cubicBezTo>
                    <a:pt x="300" y="292"/>
                    <a:pt x="301" y="294"/>
                    <a:pt x="301" y="299"/>
                  </a:cubicBezTo>
                  <a:cubicBezTo>
                    <a:pt x="300" y="304"/>
                    <a:pt x="301" y="310"/>
                    <a:pt x="305" y="314"/>
                  </a:cubicBezTo>
                  <a:cubicBezTo>
                    <a:pt x="310" y="319"/>
                    <a:pt x="318" y="322"/>
                    <a:pt x="325" y="322"/>
                  </a:cubicBezTo>
                  <a:cubicBezTo>
                    <a:pt x="330" y="323"/>
                    <a:pt x="335" y="322"/>
                    <a:pt x="339" y="325"/>
                  </a:cubicBezTo>
                  <a:cubicBezTo>
                    <a:pt x="341" y="326"/>
                    <a:pt x="343" y="328"/>
                    <a:pt x="345" y="331"/>
                  </a:cubicBezTo>
                  <a:cubicBezTo>
                    <a:pt x="349" y="336"/>
                    <a:pt x="355" y="340"/>
                    <a:pt x="362" y="342"/>
                  </a:cubicBezTo>
                  <a:cubicBezTo>
                    <a:pt x="368" y="343"/>
                    <a:pt x="376" y="341"/>
                    <a:pt x="380" y="336"/>
                  </a:cubicBezTo>
                  <a:cubicBezTo>
                    <a:pt x="383" y="332"/>
                    <a:pt x="384" y="327"/>
                    <a:pt x="387" y="323"/>
                  </a:cubicBezTo>
                  <a:cubicBezTo>
                    <a:pt x="395" y="316"/>
                    <a:pt x="409" y="323"/>
                    <a:pt x="419" y="318"/>
                  </a:cubicBezTo>
                  <a:cubicBezTo>
                    <a:pt x="430" y="312"/>
                    <a:pt x="429" y="296"/>
                    <a:pt x="435" y="285"/>
                  </a:cubicBezTo>
                  <a:cubicBezTo>
                    <a:pt x="443" y="272"/>
                    <a:pt x="463" y="268"/>
                    <a:pt x="466" y="253"/>
                  </a:cubicBezTo>
                  <a:cubicBezTo>
                    <a:pt x="469" y="241"/>
                    <a:pt x="459" y="229"/>
                    <a:pt x="459" y="217"/>
                  </a:cubicBezTo>
                  <a:cubicBezTo>
                    <a:pt x="459" y="205"/>
                    <a:pt x="468" y="196"/>
                    <a:pt x="473" y="185"/>
                  </a:cubicBezTo>
                  <a:cubicBezTo>
                    <a:pt x="481" y="166"/>
                    <a:pt x="475" y="141"/>
                    <a:pt x="458" y="128"/>
                  </a:cubicBezTo>
                  <a:moveTo>
                    <a:pt x="183" y="123"/>
                  </a:moveTo>
                  <a:cubicBezTo>
                    <a:pt x="190" y="114"/>
                    <a:pt x="191" y="99"/>
                    <a:pt x="201" y="93"/>
                  </a:cubicBezTo>
                  <a:cubicBezTo>
                    <a:pt x="207" y="90"/>
                    <a:pt x="215" y="91"/>
                    <a:pt x="222" y="89"/>
                  </a:cubicBezTo>
                  <a:cubicBezTo>
                    <a:pt x="229" y="88"/>
                    <a:pt x="235" y="84"/>
                    <a:pt x="239" y="80"/>
                  </a:cubicBezTo>
                  <a:cubicBezTo>
                    <a:pt x="240" y="79"/>
                    <a:pt x="241" y="79"/>
                    <a:pt x="242" y="80"/>
                  </a:cubicBezTo>
                  <a:cubicBezTo>
                    <a:pt x="246" y="84"/>
                    <a:pt x="252" y="88"/>
                    <a:pt x="259" y="89"/>
                  </a:cubicBezTo>
                  <a:cubicBezTo>
                    <a:pt x="266" y="90"/>
                    <a:pt x="274" y="90"/>
                    <a:pt x="280" y="93"/>
                  </a:cubicBezTo>
                  <a:cubicBezTo>
                    <a:pt x="290" y="99"/>
                    <a:pt x="291" y="114"/>
                    <a:pt x="298" y="123"/>
                  </a:cubicBezTo>
                  <a:cubicBezTo>
                    <a:pt x="303" y="129"/>
                    <a:pt x="311" y="132"/>
                    <a:pt x="316" y="138"/>
                  </a:cubicBezTo>
                  <a:cubicBezTo>
                    <a:pt x="320" y="143"/>
                    <a:pt x="322" y="148"/>
                    <a:pt x="323" y="154"/>
                  </a:cubicBezTo>
                  <a:cubicBezTo>
                    <a:pt x="323" y="156"/>
                    <a:pt x="322" y="157"/>
                    <a:pt x="321" y="156"/>
                  </a:cubicBezTo>
                  <a:cubicBezTo>
                    <a:pt x="317" y="155"/>
                    <a:pt x="314" y="154"/>
                    <a:pt x="310" y="154"/>
                  </a:cubicBezTo>
                  <a:cubicBezTo>
                    <a:pt x="310" y="154"/>
                    <a:pt x="310" y="154"/>
                    <a:pt x="310" y="154"/>
                  </a:cubicBezTo>
                  <a:cubicBezTo>
                    <a:pt x="302" y="153"/>
                    <a:pt x="294" y="153"/>
                    <a:pt x="288" y="153"/>
                  </a:cubicBezTo>
                  <a:cubicBezTo>
                    <a:pt x="272" y="153"/>
                    <a:pt x="259" y="156"/>
                    <a:pt x="249" y="163"/>
                  </a:cubicBezTo>
                  <a:cubicBezTo>
                    <a:pt x="248" y="163"/>
                    <a:pt x="248" y="164"/>
                    <a:pt x="247" y="163"/>
                  </a:cubicBezTo>
                  <a:cubicBezTo>
                    <a:pt x="243" y="162"/>
                    <a:pt x="238" y="162"/>
                    <a:pt x="233" y="163"/>
                  </a:cubicBezTo>
                  <a:cubicBezTo>
                    <a:pt x="233" y="164"/>
                    <a:pt x="233" y="163"/>
                    <a:pt x="232" y="163"/>
                  </a:cubicBezTo>
                  <a:cubicBezTo>
                    <a:pt x="222" y="156"/>
                    <a:pt x="209" y="153"/>
                    <a:pt x="193" y="153"/>
                  </a:cubicBezTo>
                  <a:cubicBezTo>
                    <a:pt x="187" y="153"/>
                    <a:pt x="179" y="153"/>
                    <a:pt x="172" y="154"/>
                  </a:cubicBezTo>
                  <a:cubicBezTo>
                    <a:pt x="172" y="154"/>
                    <a:pt x="172" y="154"/>
                    <a:pt x="171" y="154"/>
                  </a:cubicBezTo>
                  <a:cubicBezTo>
                    <a:pt x="168" y="154"/>
                    <a:pt x="164" y="155"/>
                    <a:pt x="160" y="156"/>
                  </a:cubicBezTo>
                  <a:cubicBezTo>
                    <a:pt x="159" y="157"/>
                    <a:pt x="158" y="156"/>
                    <a:pt x="158" y="155"/>
                  </a:cubicBezTo>
                  <a:cubicBezTo>
                    <a:pt x="159" y="149"/>
                    <a:pt x="161" y="143"/>
                    <a:pt x="165" y="138"/>
                  </a:cubicBezTo>
                  <a:cubicBezTo>
                    <a:pt x="170" y="132"/>
                    <a:pt x="178" y="129"/>
                    <a:pt x="183" y="123"/>
                  </a:cubicBezTo>
                  <a:moveTo>
                    <a:pt x="313" y="182"/>
                  </a:moveTo>
                  <a:cubicBezTo>
                    <a:pt x="313" y="192"/>
                    <a:pt x="310" y="205"/>
                    <a:pt x="287" y="207"/>
                  </a:cubicBezTo>
                  <a:cubicBezTo>
                    <a:pt x="286" y="207"/>
                    <a:pt x="286" y="207"/>
                    <a:pt x="285" y="207"/>
                  </a:cubicBezTo>
                  <a:cubicBezTo>
                    <a:pt x="275" y="207"/>
                    <a:pt x="266" y="202"/>
                    <a:pt x="261" y="194"/>
                  </a:cubicBezTo>
                  <a:cubicBezTo>
                    <a:pt x="257" y="187"/>
                    <a:pt x="256" y="181"/>
                    <a:pt x="257" y="178"/>
                  </a:cubicBezTo>
                  <a:cubicBezTo>
                    <a:pt x="257" y="177"/>
                    <a:pt x="257" y="176"/>
                    <a:pt x="258" y="176"/>
                  </a:cubicBezTo>
                  <a:cubicBezTo>
                    <a:pt x="262" y="169"/>
                    <a:pt x="272" y="166"/>
                    <a:pt x="288" y="166"/>
                  </a:cubicBezTo>
                  <a:cubicBezTo>
                    <a:pt x="298" y="166"/>
                    <a:pt x="305" y="168"/>
                    <a:pt x="309" y="172"/>
                  </a:cubicBezTo>
                  <a:cubicBezTo>
                    <a:pt x="313" y="175"/>
                    <a:pt x="313" y="180"/>
                    <a:pt x="313" y="182"/>
                  </a:cubicBezTo>
                  <a:moveTo>
                    <a:pt x="220" y="194"/>
                  </a:moveTo>
                  <a:cubicBezTo>
                    <a:pt x="216" y="200"/>
                    <a:pt x="209" y="207"/>
                    <a:pt x="196" y="207"/>
                  </a:cubicBezTo>
                  <a:cubicBezTo>
                    <a:pt x="195" y="207"/>
                    <a:pt x="194" y="207"/>
                    <a:pt x="194" y="207"/>
                  </a:cubicBezTo>
                  <a:cubicBezTo>
                    <a:pt x="187" y="206"/>
                    <a:pt x="168" y="205"/>
                    <a:pt x="168" y="182"/>
                  </a:cubicBezTo>
                  <a:cubicBezTo>
                    <a:pt x="168" y="180"/>
                    <a:pt x="168" y="175"/>
                    <a:pt x="172" y="172"/>
                  </a:cubicBezTo>
                  <a:cubicBezTo>
                    <a:pt x="176" y="168"/>
                    <a:pt x="183" y="166"/>
                    <a:pt x="193" y="166"/>
                  </a:cubicBezTo>
                  <a:cubicBezTo>
                    <a:pt x="209" y="166"/>
                    <a:pt x="219" y="169"/>
                    <a:pt x="223" y="176"/>
                  </a:cubicBezTo>
                  <a:cubicBezTo>
                    <a:pt x="224" y="176"/>
                    <a:pt x="224" y="177"/>
                    <a:pt x="224" y="178"/>
                  </a:cubicBezTo>
                  <a:cubicBezTo>
                    <a:pt x="225" y="181"/>
                    <a:pt x="224" y="187"/>
                    <a:pt x="220" y="194"/>
                  </a:cubicBezTo>
                  <a:moveTo>
                    <a:pt x="241" y="296"/>
                  </a:moveTo>
                  <a:cubicBezTo>
                    <a:pt x="208" y="296"/>
                    <a:pt x="180" y="267"/>
                    <a:pt x="167" y="248"/>
                  </a:cubicBezTo>
                  <a:cubicBezTo>
                    <a:pt x="165" y="245"/>
                    <a:pt x="163" y="243"/>
                    <a:pt x="161" y="240"/>
                  </a:cubicBezTo>
                  <a:cubicBezTo>
                    <a:pt x="160" y="238"/>
                    <a:pt x="159" y="237"/>
                    <a:pt x="158" y="235"/>
                  </a:cubicBezTo>
                  <a:cubicBezTo>
                    <a:pt x="154" y="227"/>
                    <a:pt x="150" y="211"/>
                    <a:pt x="153" y="201"/>
                  </a:cubicBezTo>
                  <a:cubicBezTo>
                    <a:pt x="154" y="200"/>
                    <a:pt x="154" y="198"/>
                    <a:pt x="155" y="197"/>
                  </a:cubicBezTo>
                  <a:cubicBezTo>
                    <a:pt x="155" y="196"/>
                    <a:pt x="156" y="196"/>
                    <a:pt x="156" y="197"/>
                  </a:cubicBezTo>
                  <a:cubicBezTo>
                    <a:pt x="161" y="208"/>
                    <a:pt x="172" y="219"/>
                    <a:pt x="193" y="220"/>
                  </a:cubicBezTo>
                  <a:cubicBezTo>
                    <a:pt x="194" y="220"/>
                    <a:pt x="195" y="220"/>
                    <a:pt x="196" y="220"/>
                  </a:cubicBezTo>
                  <a:cubicBezTo>
                    <a:pt x="223" y="220"/>
                    <a:pt x="233" y="201"/>
                    <a:pt x="236" y="193"/>
                  </a:cubicBezTo>
                  <a:cubicBezTo>
                    <a:pt x="238" y="190"/>
                    <a:pt x="238" y="187"/>
                    <a:pt x="239" y="184"/>
                  </a:cubicBezTo>
                  <a:cubicBezTo>
                    <a:pt x="239" y="183"/>
                    <a:pt x="240" y="183"/>
                    <a:pt x="240" y="183"/>
                  </a:cubicBezTo>
                  <a:cubicBezTo>
                    <a:pt x="241" y="183"/>
                    <a:pt x="242" y="183"/>
                    <a:pt x="242" y="184"/>
                  </a:cubicBezTo>
                  <a:cubicBezTo>
                    <a:pt x="242" y="186"/>
                    <a:pt x="243" y="190"/>
                    <a:pt x="244" y="193"/>
                  </a:cubicBezTo>
                  <a:cubicBezTo>
                    <a:pt x="247" y="199"/>
                    <a:pt x="257" y="220"/>
                    <a:pt x="285" y="220"/>
                  </a:cubicBezTo>
                  <a:cubicBezTo>
                    <a:pt x="286" y="220"/>
                    <a:pt x="287" y="220"/>
                    <a:pt x="288" y="220"/>
                  </a:cubicBezTo>
                  <a:cubicBezTo>
                    <a:pt x="309" y="219"/>
                    <a:pt x="320" y="208"/>
                    <a:pt x="325" y="196"/>
                  </a:cubicBezTo>
                  <a:cubicBezTo>
                    <a:pt x="325" y="196"/>
                    <a:pt x="326" y="196"/>
                    <a:pt x="326" y="196"/>
                  </a:cubicBezTo>
                  <a:cubicBezTo>
                    <a:pt x="327" y="198"/>
                    <a:pt x="327" y="200"/>
                    <a:pt x="328" y="201"/>
                  </a:cubicBezTo>
                  <a:cubicBezTo>
                    <a:pt x="329" y="204"/>
                    <a:pt x="329" y="208"/>
                    <a:pt x="329" y="212"/>
                  </a:cubicBezTo>
                  <a:cubicBezTo>
                    <a:pt x="328" y="221"/>
                    <a:pt x="325" y="230"/>
                    <a:pt x="319" y="238"/>
                  </a:cubicBezTo>
                  <a:cubicBezTo>
                    <a:pt x="303" y="261"/>
                    <a:pt x="270" y="296"/>
                    <a:pt x="241" y="2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grpSp>
      <p:grpSp>
        <p:nvGrpSpPr>
          <p:cNvPr id="58" name="Group 13">
            <a:extLst>
              <a:ext uri="{FF2B5EF4-FFF2-40B4-BE49-F238E27FC236}">
                <a16:creationId xmlns:a16="http://schemas.microsoft.com/office/drawing/2014/main" id="{F2280D23-A29E-6A44-B7D1-C324EBC94D36}"/>
              </a:ext>
            </a:extLst>
          </p:cNvPr>
          <p:cNvGrpSpPr>
            <a:grpSpLocks noChangeAspect="1"/>
          </p:cNvGrpSpPr>
          <p:nvPr/>
        </p:nvGrpSpPr>
        <p:grpSpPr bwMode="auto">
          <a:xfrm>
            <a:off x="452479" y="1360163"/>
            <a:ext cx="661667" cy="758234"/>
            <a:chOff x="2394" y="1562"/>
            <a:chExt cx="973" cy="1115"/>
          </a:xfrm>
          <a:solidFill>
            <a:srgbClr val="00AEEF"/>
          </a:solidFill>
        </p:grpSpPr>
        <p:sp>
          <p:nvSpPr>
            <p:cNvPr id="59" name="Freeform 14">
              <a:extLst>
                <a:ext uri="{FF2B5EF4-FFF2-40B4-BE49-F238E27FC236}">
                  <a16:creationId xmlns:a16="http://schemas.microsoft.com/office/drawing/2014/main" id="{E256CAD9-05D1-8842-A3CE-E3046C8705F4}"/>
                </a:ext>
              </a:extLst>
            </p:cNvPr>
            <p:cNvSpPr>
              <a:spLocks/>
            </p:cNvSpPr>
            <p:nvPr/>
          </p:nvSpPr>
          <p:spPr bwMode="auto">
            <a:xfrm>
              <a:off x="2724" y="1803"/>
              <a:ext cx="17" cy="17"/>
            </a:xfrm>
            <a:custGeom>
              <a:avLst/>
              <a:gdLst>
                <a:gd name="T0" fmla="*/ 7 w 7"/>
                <a:gd name="T1" fmla="*/ 0 h 7"/>
                <a:gd name="T2" fmla="*/ 0 w 7"/>
                <a:gd name="T3" fmla="*/ 7 h 7"/>
                <a:gd name="T4" fmla="*/ 7 w 7"/>
                <a:gd name="T5" fmla="*/ 0 h 7"/>
              </a:gdLst>
              <a:ahLst/>
              <a:cxnLst>
                <a:cxn ang="0">
                  <a:pos x="T0" y="T1"/>
                </a:cxn>
                <a:cxn ang="0">
                  <a:pos x="T2" y="T3"/>
                </a:cxn>
                <a:cxn ang="0">
                  <a:pos x="T4" y="T5"/>
                </a:cxn>
              </a:cxnLst>
              <a:rect l="0" t="0" r="r" b="b"/>
              <a:pathLst>
                <a:path w="7" h="7">
                  <a:moveTo>
                    <a:pt x="7" y="0"/>
                  </a:moveTo>
                  <a:cubicBezTo>
                    <a:pt x="4" y="2"/>
                    <a:pt x="2" y="4"/>
                    <a:pt x="0" y="7"/>
                  </a:cubicBezTo>
                  <a:cubicBezTo>
                    <a:pt x="3" y="3"/>
                    <a:pt x="6" y="1"/>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0" name="Freeform 15">
              <a:extLst>
                <a:ext uri="{FF2B5EF4-FFF2-40B4-BE49-F238E27FC236}">
                  <a16:creationId xmlns:a16="http://schemas.microsoft.com/office/drawing/2014/main" id="{DFBB8CA9-EFCB-F949-A1BB-26B77C6C3954}"/>
                </a:ext>
              </a:extLst>
            </p:cNvPr>
            <p:cNvSpPr>
              <a:spLocks/>
            </p:cNvSpPr>
            <p:nvPr/>
          </p:nvSpPr>
          <p:spPr bwMode="auto">
            <a:xfrm>
              <a:off x="2741" y="18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2" name="Freeform 16">
              <a:extLst>
                <a:ext uri="{FF2B5EF4-FFF2-40B4-BE49-F238E27FC236}">
                  <a16:creationId xmlns:a16="http://schemas.microsoft.com/office/drawing/2014/main" id="{CC9A7317-CDA8-6F4B-A141-2E2E1FF48D74}"/>
                </a:ext>
              </a:extLst>
            </p:cNvPr>
            <p:cNvSpPr>
              <a:spLocks/>
            </p:cNvSpPr>
            <p:nvPr/>
          </p:nvSpPr>
          <p:spPr bwMode="auto">
            <a:xfrm>
              <a:off x="2394" y="2288"/>
              <a:ext cx="973" cy="389"/>
            </a:xfrm>
            <a:custGeom>
              <a:avLst/>
              <a:gdLst>
                <a:gd name="T0" fmla="*/ 412 w 412"/>
                <a:gd name="T1" fmla="*/ 127 h 165"/>
                <a:gd name="T2" fmla="*/ 304 w 412"/>
                <a:gd name="T3" fmla="*/ 7 h 165"/>
                <a:gd name="T4" fmla="*/ 276 w 412"/>
                <a:gd name="T5" fmla="*/ 0 h 165"/>
                <a:gd name="T6" fmla="*/ 273 w 412"/>
                <a:gd name="T7" fmla="*/ 2 h 165"/>
                <a:gd name="T8" fmla="*/ 206 w 412"/>
                <a:gd name="T9" fmla="*/ 88 h 165"/>
                <a:gd name="T10" fmla="*/ 136 w 412"/>
                <a:gd name="T11" fmla="*/ 3 h 165"/>
                <a:gd name="T12" fmla="*/ 132 w 412"/>
                <a:gd name="T13" fmla="*/ 2 h 165"/>
                <a:gd name="T14" fmla="*/ 109 w 412"/>
                <a:gd name="T15" fmla="*/ 8 h 165"/>
                <a:gd name="T16" fmla="*/ 0 w 412"/>
                <a:gd name="T17" fmla="*/ 128 h 165"/>
                <a:gd name="T18" fmla="*/ 1 w 412"/>
                <a:gd name="T19" fmla="*/ 130 h 165"/>
                <a:gd name="T20" fmla="*/ 207 w 412"/>
                <a:gd name="T21" fmla="*/ 165 h 165"/>
                <a:gd name="T22" fmla="*/ 411 w 412"/>
                <a:gd name="T23" fmla="*/ 129 h 165"/>
                <a:gd name="T24" fmla="*/ 412 w 412"/>
                <a:gd name="T25" fmla="*/ 12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65">
                  <a:moveTo>
                    <a:pt x="412" y="127"/>
                  </a:moveTo>
                  <a:cubicBezTo>
                    <a:pt x="394" y="59"/>
                    <a:pt x="381" y="31"/>
                    <a:pt x="304" y="7"/>
                  </a:cubicBezTo>
                  <a:cubicBezTo>
                    <a:pt x="293" y="4"/>
                    <a:pt x="284" y="2"/>
                    <a:pt x="276" y="0"/>
                  </a:cubicBezTo>
                  <a:cubicBezTo>
                    <a:pt x="275" y="0"/>
                    <a:pt x="274" y="1"/>
                    <a:pt x="273" y="2"/>
                  </a:cubicBezTo>
                  <a:cubicBezTo>
                    <a:pt x="255" y="41"/>
                    <a:pt x="229" y="88"/>
                    <a:pt x="206" y="88"/>
                  </a:cubicBezTo>
                  <a:cubicBezTo>
                    <a:pt x="183" y="88"/>
                    <a:pt x="155" y="42"/>
                    <a:pt x="136" y="3"/>
                  </a:cubicBezTo>
                  <a:cubicBezTo>
                    <a:pt x="135" y="2"/>
                    <a:pt x="133" y="1"/>
                    <a:pt x="132" y="2"/>
                  </a:cubicBezTo>
                  <a:cubicBezTo>
                    <a:pt x="125" y="3"/>
                    <a:pt x="117" y="5"/>
                    <a:pt x="109" y="8"/>
                  </a:cubicBezTo>
                  <a:cubicBezTo>
                    <a:pt x="31" y="31"/>
                    <a:pt x="18" y="60"/>
                    <a:pt x="0" y="128"/>
                  </a:cubicBezTo>
                  <a:cubicBezTo>
                    <a:pt x="0" y="129"/>
                    <a:pt x="0" y="129"/>
                    <a:pt x="1" y="130"/>
                  </a:cubicBezTo>
                  <a:cubicBezTo>
                    <a:pt x="11" y="134"/>
                    <a:pt x="111" y="165"/>
                    <a:pt x="207" y="165"/>
                  </a:cubicBezTo>
                  <a:cubicBezTo>
                    <a:pt x="304" y="165"/>
                    <a:pt x="401" y="133"/>
                    <a:pt x="411" y="129"/>
                  </a:cubicBezTo>
                  <a:cubicBezTo>
                    <a:pt x="412" y="129"/>
                    <a:pt x="412" y="128"/>
                    <a:pt x="412" y="1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3" name="Freeform 17">
              <a:extLst>
                <a:ext uri="{FF2B5EF4-FFF2-40B4-BE49-F238E27FC236}">
                  <a16:creationId xmlns:a16="http://schemas.microsoft.com/office/drawing/2014/main" id="{BF9AFBB9-CC1E-054B-931B-02A5B26F8746}"/>
                </a:ext>
              </a:extLst>
            </p:cNvPr>
            <p:cNvSpPr>
              <a:spLocks noEditPoints="1"/>
            </p:cNvSpPr>
            <p:nvPr/>
          </p:nvSpPr>
          <p:spPr bwMode="auto">
            <a:xfrm>
              <a:off x="2606" y="1562"/>
              <a:ext cx="548" cy="704"/>
            </a:xfrm>
            <a:custGeom>
              <a:avLst/>
              <a:gdLst>
                <a:gd name="T0" fmla="*/ 226 w 232"/>
                <a:gd name="T1" fmla="*/ 162 h 298"/>
                <a:gd name="T2" fmla="*/ 211 w 232"/>
                <a:gd name="T3" fmla="*/ 150 h 298"/>
                <a:gd name="T4" fmla="*/ 210 w 232"/>
                <a:gd name="T5" fmla="*/ 149 h 298"/>
                <a:gd name="T6" fmla="*/ 181 w 232"/>
                <a:gd name="T7" fmla="*/ 66 h 298"/>
                <a:gd name="T8" fmla="*/ 170 w 232"/>
                <a:gd name="T9" fmla="*/ 54 h 298"/>
                <a:gd name="T10" fmla="*/ 119 w 232"/>
                <a:gd name="T11" fmla="*/ 0 h 298"/>
                <a:gd name="T12" fmla="*/ 105 w 232"/>
                <a:gd name="T13" fmla="*/ 25 h 298"/>
                <a:gd name="T14" fmla="*/ 96 w 232"/>
                <a:gd name="T15" fmla="*/ 19 h 298"/>
                <a:gd name="T16" fmla="*/ 70 w 232"/>
                <a:gd name="T17" fmla="*/ 52 h 298"/>
                <a:gd name="T18" fmla="*/ 22 w 232"/>
                <a:gd name="T19" fmla="*/ 149 h 298"/>
                <a:gd name="T20" fmla="*/ 21 w 232"/>
                <a:gd name="T21" fmla="*/ 150 h 298"/>
                <a:gd name="T22" fmla="*/ 7 w 232"/>
                <a:gd name="T23" fmla="*/ 162 h 298"/>
                <a:gd name="T24" fmla="*/ 5 w 232"/>
                <a:gd name="T25" fmla="*/ 198 h 298"/>
                <a:gd name="T26" fmla="*/ 32 w 232"/>
                <a:gd name="T27" fmla="*/ 230 h 298"/>
                <a:gd name="T28" fmla="*/ 33 w 232"/>
                <a:gd name="T29" fmla="*/ 231 h 298"/>
                <a:gd name="T30" fmla="*/ 116 w 232"/>
                <a:gd name="T31" fmla="*/ 298 h 298"/>
                <a:gd name="T32" fmla="*/ 199 w 232"/>
                <a:gd name="T33" fmla="*/ 231 h 298"/>
                <a:gd name="T34" fmla="*/ 199 w 232"/>
                <a:gd name="T35" fmla="*/ 230 h 298"/>
                <a:gd name="T36" fmla="*/ 227 w 232"/>
                <a:gd name="T37" fmla="*/ 198 h 298"/>
                <a:gd name="T38" fmla="*/ 226 w 232"/>
                <a:gd name="T39" fmla="*/ 162 h 298"/>
                <a:gd name="T40" fmla="*/ 209 w 232"/>
                <a:gd name="T41" fmla="*/ 193 h 298"/>
                <a:gd name="T42" fmla="*/ 190 w 232"/>
                <a:gd name="T43" fmla="*/ 214 h 298"/>
                <a:gd name="T44" fmla="*/ 185 w 232"/>
                <a:gd name="T45" fmla="*/ 214 h 298"/>
                <a:gd name="T46" fmla="*/ 184 w 232"/>
                <a:gd name="T47" fmla="*/ 215 h 298"/>
                <a:gd name="T48" fmla="*/ 182 w 232"/>
                <a:gd name="T49" fmla="*/ 220 h 298"/>
                <a:gd name="T50" fmla="*/ 116 w 232"/>
                <a:gd name="T51" fmla="*/ 279 h 298"/>
                <a:gd name="T52" fmla="*/ 49 w 232"/>
                <a:gd name="T53" fmla="*/ 220 h 298"/>
                <a:gd name="T54" fmla="*/ 48 w 232"/>
                <a:gd name="T55" fmla="*/ 216 h 298"/>
                <a:gd name="T56" fmla="*/ 47 w 232"/>
                <a:gd name="T57" fmla="*/ 215 h 298"/>
                <a:gd name="T58" fmla="*/ 43 w 232"/>
                <a:gd name="T59" fmla="*/ 214 h 298"/>
                <a:gd name="T60" fmla="*/ 23 w 232"/>
                <a:gd name="T61" fmla="*/ 193 h 298"/>
                <a:gd name="T62" fmla="*/ 23 w 232"/>
                <a:gd name="T63" fmla="*/ 171 h 298"/>
                <a:gd name="T64" fmla="*/ 26 w 232"/>
                <a:gd name="T65" fmla="*/ 169 h 298"/>
                <a:gd name="T66" fmla="*/ 28 w 232"/>
                <a:gd name="T67" fmla="*/ 170 h 298"/>
                <a:gd name="T68" fmla="*/ 32 w 232"/>
                <a:gd name="T69" fmla="*/ 181 h 298"/>
                <a:gd name="T70" fmla="*/ 34 w 232"/>
                <a:gd name="T71" fmla="*/ 181 h 298"/>
                <a:gd name="T72" fmla="*/ 40 w 232"/>
                <a:gd name="T73" fmla="*/ 177 h 298"/>
                <a:gd name="T74" fmla="*/ 40 w 232"/>
                <a:gd name="T75" fmla="*/ 177 h 298"/>
                <a:gd name="T76" fmla="*/ 38 w 232"/>
                <a:gd name="T77" fmla="*/ 147 h 298"/>
                <a:gd name="T78" fmla="*/ 50 w 232"/>
                <a:gd name="T79" fmla="*/ 109 h 298"/>
                <a:gd name="T80" fmla="*/ 57 w 232"/>
                <a:gd name="T81" fmla="*/ 102 h 298"/>
                <a:gd name="T82" fmla="*/ 57 w 232"/>
                <a:gd name="T83" fmla="*/ 102 h 298"/>
                <a:gd name="T84" fmla="*/ 57 w 232"/>
                <a:gd name="T85" fmla="*/ 102 h 298"/>
                <a:gd name="T86" fmla="*/ 71 w 232"/>
                <a:gd name="T87" fmla="*/ 99 h 298"/>
                <a:gd name="T88" fmla="*/ 89 w 232"/>
                <a:gd name="T89" fmla="*/ 108 h 298"/>
                <a:gd name="T90" fmla="*/ 116 w 232"/>
                <a:gd name="T91" fmla="*/ 118 h 298"/>
                <a:gd name="T92" fmla="*/ 145 w 232"/>
                <a:gd name="T93" fmla="*/ 107 h 298"/>
                <a:gd name="T94" fmla="*/ 145 w 232"/>
                <a:gd name="T95" fmla="*/ 107 h 298"/>
                <a:gd name="T96" fmla="*/ 166 w 232"/>
                <a:gd name="T97" fmla="*/ 99 h 298"/>
                <a:gd name="T98" fmla="*/ 186 w 232"/>
                <a:gd name="T99" fmla="*/ 120 h 298"/>
                <a:gd name="T100" fmla="*/ 191 w 232"/>
                <a:gd name="T101" fmla="*/ 173 h 298"/>
                <a:gd name="T102" fmla="*/ 192 w 232"/>
                <a:gd name="T103" fmla="*/ 174 h 298"/>
                <a:gd name="T104" fmla="*/ 199 w 232"/>
                <a:gd name="T105" fmla="*/ 178 h 298"/>
                <a:gd name="T106" fmla="*/ 201 w 232"/>
                <a:gd name="T107" fmla="*/ 177 h 298"/>
                <a:gd name="T108" fmla="*/ 203 w 232"/>
                <a:gd name="T109" fmla="*/ 170 h 298"/>
                <a:gd name="T110" fmla="*/ 205 w 232"/>
                <a:gd name="T111" fmla="*/ 169 h 298"/>
                <a:gd name="T112" fmla="*/ 209 w 232"/>
                <a:gd name="T113" fmla="*/ 171 h 298"/>
                <a:gd name="T114" fmla="*/ 209 w 232"/>
                <a:gd name="T115" fmla="*/ 19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298">
                  <a:moveTo>
                    <a:pt x="226" y="162"/>
                  </a:moveTo>
                  <a:cubicBezTo>
                    <a:pt x="222" y="156"/>
                    <a:pt x="217" y="152"/>
                    <a:pt x="211" y="150"/>
                  </a:cubicBezTo>
                  <a:cubicBezTo>
                    <a:pt x="210" y="150"/>
                    <a:pt x="210" y="150"/>
                    <a:pt x="210" y="149"/>
                  </a:cubicBezTo>
                  <a:cubicBezTo>
                    <a:pt x="207" y="117"/>
                    <a:pt x="199" y="86"/>
                    <a:pt x="181" y="66"/>
                  </a:cubicBezTo>
                  <a:cubicBezTo>
                    <a:pt x="178" y="62"/>
                    <a:pt x="174" y="58"/>
                    <a:pt x="170" y="54"/>
                  </a:cubicBezTo>
                  <a:cubicBezTo>
                    <a:pt x="152" y="36"/>
                    <a:pt x="119" y="0"/>
                    <a:pt x="119" y="0"/>
                  </a:cubicBezTo>
                  <a:cubicBezTo>
                    <a:pt x="119" y="0"/>
                    <a:pt x="110" y="30"/>
                    <a:pt x="105" y="25"/>
                  </a:cubicBezTo>
                  <a:cubicBezTo>
                    <a:pt x="105" y="23"/>
                    <a:pt x="101" y="7"/>
                    <a:pt x="96" y="19"/>
                  </a:cubicBezTo>
                  <a:cubicBezTo>
                    <a:pt x="88" y="34"/>
                    <a:pt x="78" y="45"/>
                    <a:pt x="70" y="52"/>
                  </a:cubicBezTo>
                  <a:cubicBezTo>
                    <a:pt x="38" y="70"/>
                    <a:pt x="25" y="108"/>
                    <a:pt x="22" y="149"/>
                  </a:cubicBezTo>
                  <a:cubicBezTo>
                    <a:pt x="22" y="150"/>
                    <a:pt x="21" y="150"/>
                    <a:pt x="21" y="150"/>
                  </a:cubicBezTo>
                  <a:cubicBezTo>
                    <a:pt x="15" y="152"/>
                    <a:pt x="10" y="156"/>
                    <a:pt x="7" y="162"/>
                  </a:cubicBezTo>
                  <a:cubicBezTo>
                    <a:pt x="1" y="171"/>
                    <a:pt x="0" y="185"/>
                    <a:pt x="5" y="198"/>
                  </a:cubicBezTo>
                  <a:cubicBezTo>
                    <a:pt x="10" y="215"/>
                    <a:pt x="22" y="225"/>
                    <a:pt x="32" y="230"/>
                  </a:cubicBezTo>
                  <a:cubicBezTo>
                    <a:pt x="33" y="230"/>
                    <a:pt x="33" y="231"/>
                    <a:pt x="33" y="231"/>
                  </a:cubicBezTo>
                  <a:cubicBezTo>
                    <a:pt x="49" y="273"/>
                    <a:pt x="81" y="298"/>
                    <a:pt x="116" y="298"/>
                  </a:cubicBezTo>
                  <a:cubicBezTo>
                    <a:pt x="151" y="298"/>
                    <a:pt x="182" y="273"/>
                    <a:pt x="199" y="231"/>
                  </a:cubicBezTo>
                  <a:cubicBezTo>
                    <a:pt x="199" y="231"/>
                    <a:pt x="199" y="231"/>
                    <a:pt x="199" y="230"/>
                  </a:cubicBezTo>
                  <a:cubicBezTo>
                    <a:pt x="212" y="226"/>
                    <a:pt x="222" y="214"/>
                    <a:pt x="227" y="198"/>
                  </a:cubicBezTo>
                  <a:cubicBezTo>
                    <a:pt x="232" y="185"/>
                    <a:pt x="231" y="171"/>
                    <a:pt x="226" y="162"/>
                  </a:cubicBezTo>
                  <a:moveTo>
                    <a:pt x="209" y="193"/>
                  </a:moveTo>
                  <a:cubicBezTo>
                    <a:pt x="205" y="205"/>
                    <a:pt x="196" y="212"/>
                    <a:pt x="190" y="214"/>
                  </a:cubicBezTo>
                  <a:cubicBezTo>
                    <a:pt x="185" y="214"/>
                    <a:pt x="185" y="214"/>
                    <a:pt x="185" y="214"/>
                  </a:cubicBezTo>
                  <a:cubicBezTo>
                    <a:pt x="185" y="215"/>
                    <a:pt x="184" y="215"/>
                    <a:pt x="184" y="215"/>
                  </a:cubicBezTo>
                  <a:cubicBezTo>
                    <a:pt x="182" y="220"/>
                    <a:pt x="182" y="220"/>
                    <a:pt x="182" y="220"/>
                  </a:cubicBezTo>
                  <a:cubicBezTo>
                    <a:pt x="170" y="256"/>
                    <a:pt x="144" y="279"/>
                    <a:pt x="116" y="279"/>
                  </a:cubicBezTo>
                  <a:cubicBezTo>
                    <a:pt x="88" y="279"/>
                    <a:pt x="62" y="256"/>
                    <a:pt x="49" y="220"/>
                  </a:cubicBezTo>
                  <a:cubicBezTo>
                    <a:pt x="48" y="216"/>
                    <a:pt x="48" y="216"/>
                    <a:pt x="48" y="216"/>
                  </a:cubicBezTo>
                  <a:cubicBezTo>
                    <a:pt x="48" y="215"/>
                    <a:pt x="47" y="215"/>
                    <a:pt x="47" y="215"/>
                  </a:cubicBezTo>
                  <a:cubicBezTo>
                    <a:pt x="43" y="214"/>
                    <a:pt x="43" y="214"/>
                    <a:pt x="43" y="214"/>
                  </a:cubicBezTo>
                  <a:cubicBezTo>
                    <a:pt x="36" y="212"/>
                    <a:pt x="27" y="204"/>
                    <a:pt x="23" y="193"/>
                  </a:cubicBezTo>
                  <a:cubicBezTo>
                    <a:pt x="20" y="183"/>
                    <a:pt x="21" y="175"/>
                    <a:pt x="23" y="171"/>
                  </a:cubicBezTo>
                  <a:cubicBezTo>
                    <a:pt x="24" y="170"/>
                    <a:pt x="25" y="169"/>
                    <a:pt x="26" y="169"/>
                  </a:cubicBezTo>
                  <a:cubicBezTo>
                    <a:pt x="27" y="168"/>
                    <a:pt x="28" y="169"/>
                    <a:pt x="28" y="170"/>
                  </a:cubicBezTo>
                  <a:cubicBezTo>
                    <a:pt x="32" y="181"/>
                    <a:pt x="32" y="181"/>
                    <a:pt x="32" y="181"/>
                  </a:cubicBezTo>
                  <a:cubicBezTo>
                    <a:pt x="33" y="181"/>
                    <a:pt x="34" y="182"/>
                    <a:pt x="34" y="181"/>
                  </a:cubicBezTo>
                  <a:cubicBezTo>
                    <a:pt x="40" y="177"/>
                    <a:pt x="40" y="177"/>
                    <a:pt x="40" y="177"/>
                  </a:cubicBezTo>
                  <a:cubicBezTo>
                    <a:pt x="40" y="177"/>
                    <a:pt x="40" y="177"/>
                    <a:pt x="40" y="177"/>
                  </a:cubicBezTo>
                  <a:cubicBezTo>
                    <a:pt x="40" y="174"/>
                    <a:pt x="38" y="147"/>
                    <a:pt x="38" y="147"/>
                  </a:cubicBezTo>
                  <a:cubicBezTo>
                    <a:pt x="37" y="129"/>
                    <a:pt x="44" y="116"/>
                    <a:pt x="50" y="109"/>
                  </a:cubicBezTo>
                  <a:cubicBezTo>
                    <a:pt x="52" y="106"/>
                    <a:pt x="54" y="104"/>
                    <a:pt x="57" y="102"/>
                  </a:cubicBezTo>
                  <a:cubicBezTo>
                    <a:pt x="57" y="102"/>
                    <a:pt x="57" y="102"/>
                    <a:pt x="57" y="102"/>
                  </a:cubicBezTo>
                  <a:cubicBezTo>
                    <a:pt x="57" y="102"/>
                    <a:pt x="57" y="102"/>
                    <a:pt x="57" y="102"/>
                  </a:cubicBezTo>
                  <a:cubicBezTo>
                    <a:pt x="61" y="100"/>
                    <a:pt x="66" y="99"/>
                    <a:pt x="71" y="99"/>
                  </a:cubicBezTo>
                  <a:cubicBezTo>
                    <a:pt x="78" y="99"/>
                    <a:pt x="82" y="102"/>
                    <a:pt x="89" y="108"/>
                  </a:cubicBezTo>
                  <a:cubicBezTo>
                    <a:pt x="95" y="115"/>
                    <a:pt x="106" y="118"/>
                    <a:pt x="116" y="118"/>
                  </a:cubicBezTo>
                  <a:cubicBezTo>
                    <a:pt x="127" y="118"/>
                    <a:pt x="137" y="114"/>
                    <a:pt x="145" y="107"/>
                  </a:cubicBezTo>
                  <a:cubicBezTo>
                    <a:pt x="145" y="107"/>
                    <a:pt x="145" y="107"/>
                    <a:pt x="145" y="107"/>
                  </a:cubicBezTo>
                  <a:cubicBezTo>
                    <a:pt x="150" y="101"/>
                    <a:pt x="157" y="98"/>
                    <a:pt x="166" y="99"/>
                  </a:cubicBezTo>
                  <a:cubicBezTo>
                    <a:pt x="176" y="100"/>
                    <a:pt x="184" y="110"/>
                    <a:pt x="186" y="120"/>
                  </a:cubicBezTo>
                  <a:cubicBezTo>
                    <a:pt x="187" y="125"/>
                    <a:pt x="190" y="154"/>
                    <a:pt x="191" y="173"/>
                  </a:cubicBezTo>
                  <a:cubicBezTo>
                    <a:pt x="191" y="173"/>
                    <a:pt x="192" y="173"/>
                    <a:pt x="192" y="174"/>
                  </a:cubicBezTo>
                  <a:cubicBezTo>
                    <a:pt x="194" y="174"/>
                    <a:pt x="197" y="177"/>
                    <a:pt x="199" y="178"/>
                  </a:cubicBezTo>
                  <a:cubicBezTo>
                    <a:pt x="200" y="178"/>
                    <a:pt x="200" y="178"/>
                    <a:pt x="201" y="177"/>
                  </a:cubicBezTo>
                  <a:cubicBezTo>
                    <a:pt x="203" y="170"/>
                    <a:pt x="203" y="170"/>
                    <a:pt x="203" y="170"/>
                  </a:cubicBezTo>
                  <a:cubicBezTo>
                    <a:pt x="204" y="169"/>
                    <a:pt x="204" y="168"/>
                    <a:pt x="205" y="169"/>
                  </a:cubicBezTo>
                  <a:cubicBezTo>
                    <a:pt x="207" y="169"/>
                    <a:pt x="208" y="170"/>
                    <a:pt x="209" y="171"/>
                  </a:cubicBezTo>
                  <a:cubicBezTo>
                    <a:pt x="211" y="175"/>
                    <a:pt x="212" y="183"/>
                    <a:pt x="209" y="1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grpSp>
      <p:grpSp>
        <p:nvGrpSpPr>
          <p:cNvPr id="64" name="Group 52">
            <a:extLst>
              <a:ext uri="{FF2B5EF4-FFF2-40B4-BE49-F238E27FC236}">
                <a16:creationId xmlns:a16="http://schemas.microsoft.com/office/drawing/2014/main" id="{AB4F3A9A-22FA-0440-8EEF-AEEC1E6D4BF4}"/>
              </a:ext>
            </a:extLst>
          </p:cNvPr>
          <p:cNvGrpSpPr>
            <a:grpSpLocks noChangeAspect="1"/>
          </p:cNvGrpSpPr>
          <p:nvPr/>
        </p:nvGrpSpPr>
        <p:grpSpPr bwMode="auto">
          <a:xfrm>
            <a:off x="510640" y="2211289"/>
            <a:ext cx="550757" cy="739093"/>
            <a:chOff x="2438" y="1477"/>
            <a:chExt cx="889" cy="1193"/>
          </a:xfrm>
          <a:solidFill>
            <a:srgbClr val="0071C5"/>
          </a:solidFill>
        </p:grpSpPr>
        <p:sp>
          <p:nvSpPr>
            <p:cNvPr id="65" name="Freeform 53">
              <a:extLst>
                <a:ext uri="{FF2B5EF4-FFF2-40B4-BE49-F238E27FC236}">
                  <a16:creationId xmlns:a16="http://schemas.microsoft.com/office/drawing/2014/main" id="{50FD54E5-92CA-504C-9629-7D547F5581BA}"/>
                </a:ext>
              </a:extLst>
            </p:cNvPr>
            <p:cNvSpPr>
              <a:spLocks/>
            </p:cNvSpPr>
            <p:nvPr/>
          </p:nvSpPr>
          <p:spPr bwMode="auto">
            <a:xfrm>
              <a:off x="2438" y="2295"/>
              <a:ext cx="414" cy="375"/>
            </a:xfrm>
            <a:custGeom>
              <a:avLst/>
              <a:gdLst>
                <a:gd name="T0" fmla="*/ 125 w 175"/>
                <a:gd name="T1" fmla="*/ 2 h 159"/>
                <a:gd name="T2" fmla="*/ 123 w 175"/>
                <a:gd name="T3" fmla="*/ 0 h 159"/>
                <a:gd name="T4" fmla="*/ 35 w 175"/>
                <a:gd name="T5" fmla="*/ 63 h 159"/>
                <a:gd name="T6" fmla="*/ 0 w 175"/>
                <a:gd name="T7" fmla="*/ 122 h 159"/>
                <a:gd name="T8" fmla="*/ 1 w 175"/>
                <a:gd name="T9" fmla="*/ 123 h 159"/>
                <a:gd name="T10" fmla="*/ 173 w 175"/>
                <a:gd name="T11" fmla="*/ 159 h 159"/>
                <a:gd name="T12" fmla="*/ 175 w 175"/>
                <a:gd name="T13" fmla="*/ 156 h 159"/>
                <a:gd name="T14" fmla="*/ 125 w 175"/>
                <a:gd name="T15" fmla="*/ 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59">
                  <a:moveTo>
                    <a:pt x="125" y="2"/>
                  </a:moveTo>
                  <a:cubicBezTo>
                    <a:pt x="125" y="0"/>
                    <a:pt x="124" y="0"/>
                    <a:pt x="123" y="0"/>
                  </a:cubicBezTo>
                  <a:cubicBezTo>
                    <a:pt x="111" y="8"/>
                    <a:pt x="54" y="46"/>
                    <a:pt x="35" y="63"/>
                  </a:cubicBezTo>
                  <a:cubicBezTo>
                    <a:pt x="18" y="78"/>
                    <a:pt x="3" y="102"/>
                    <a:pt x="0" y="122"/>
                  </a:cubicBezTo>
                  <a:cubicBezTo>
                    <a:pt x="0" y="122"/>
                    <a:pt x="0" y="123"/>
                    <a:pt x="1" y="123"/>
                  </a:cubicBezTo>
                  <a:cubicBezTo>
                    <a:pt x="62" y="147"/>
                    <a:pt x="121" y="157"/>
                    <a:pt x="173" y="159"/>
                  </a:cubicBezTo>
                  <a:cubicBezTo>
                    <a:pt x="174" y="159"/>
                    <a:pt x="175" y="157"/>
                    <a:pt x="175" y="156"/>
                  </a:cubicBezTo>
                  <a:cubicBezTo>
                    <a:pt x="139" y="100"/>
                    <a:pt x="127" y="17"/>
                    <a:pt x="12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6" name="Freeform 54">
              <a:extLst>
                <a:ext uri="{FF2B5EF4-FFF2-40B4-BE49-F238E27FC236}">
                  <a16:creationId xmlns:a16="http://schemas.microsoft.com/office/drawing/2014/main" id="{A50EC6BC-531D-5646-B28E-07019C40A483}"/>
                </a:ext>
              </a:extLst>
            </p:cNvPr>
            <p:cNvSpPr>
              <a:spLocks/>
            </p:cNvSpPr>
            <p:nvPr/>
          </p:nvSpPr>
          <p:spPr bwMode="auto">
            <a:xfrm>
              <a:off x="2913" y="2295"/>
              <a:ext cx="414" cy="375"/>
            </a:xfrm>
            <a:custGeom>
              <a:avLst/>
              <a:gdLst>
                <a:gd name="T0" fmla="*/ 50 w 175"/>
                <a:gd name="T1" fmla="*/ 2 h 159"/>
                <a:gd name="T2" fmla="*/ 52 w 175"/>
                <a:gd name="T3" fmla="*/ 0 h 159"/>
                <a:gd name="T4" fmla="*/ 140 w 175"/>
                <a:gd name="T5" fmla="*/ 63 h 159"/>
                <a:gd name="T6" fmla="*/ 175 w 175"/>
                <a:gd name="T7" fmla="*/ 122 h 159"/>
                <a:gd name="T8" fmla="*/ 174 w 175"/>
                <a:gd name="T9" fmla="*/ 123 h 159"/>
                <a:gd name="T10" fmla="*/ 2 w 175"/>
                <a:gd name="T11" fmla="*/ 159 h 159"/>
                <a:gd name="T12" fmla="*/ 0 w 175"/>
                <a:gd name="T13" fmla="*/ 156 h 159"/>
                <a:gd name="T14" fmla="*/ 50 w 175"/>
                <a:gd name="T15" fmla="*/ 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59">
                  <a:moveTo>
                    <a:pt x="50" y="2"/>
                  </a:moveTo>
                  <a:cubicBezTo>
                    <a:pt x="50" y="0"/>
                    <a:pt x="51" y="0"/>
                    <a:pt x="52" y="0"/>
                  </a:cubicBezTo>
                  <a:cubicBezTo>
                    <a:pt x="64" y="8"/>
                    <a:pt x="121" y="46"/>
                    <a:pt x="140" y="63"/>
                  </a:cubicBezTo>
                  <a:cubicBezTo>
                    <a:pt x="157" y="78"/>
                    <a:pt x="172" y="102"/>
                    <a:pt x="175" y="122"/>
                  </a:cubicBezTo>
                  <a:cubicBezTo>
                    <a:pt x="175" y="122"/>
                    <a:pt x="175" y="123"/>
                    <a:pt x="174" y="123"/>
                  </a:cubicBezTo>
                  <a:cubicBezTo>
                    <a:pt x="113" y="147"/>
                    <a:pt x="54" y="157"/>
                    <a:pt x="2" y="159"/>
                  </a:cubicBezTo>
                  <a:cubicBezTo>
                    <a:pt x="1" y="159"/>
                    <a:pt x="0" y="157"/>
                    <a:pt x="0" y="156"/>
                  </a:cubicBezTo>
                  <a:cubicBezTo>
                    <a:pt x="36" y="100"/>
                    <a:pt x="48" y="17"/>
                    <a:pt x="5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7" name="Freeform 55">
              <a:extLst>
                <a:ext uri="{FF2B5EF4-FFF2-40B4-BE49-F238E27FC236}">
                  <a16:creationId xmlns:a16="http://schemas.microsoft.com/office/drawing/2014/main" id="{DB761849-06CA-4747-9729-E02AE6D4955E}"/>
                </a:ext>
              </a:extLst>
            </p:cNvPr>
            <p:cNvSpPr>
              <a:spLocks/>
            </p:cNvSpPr>
            <p:nvPr/>
          </p:nvSpPr>
          <p:spPr bwMode="auto">
            <a:xfrm>
              <a:off x="2750" y="1477"/>
              <a:ext cx="279" cy="128"/>
            </a:xfrm>
            <a:custGeom>
              <a:avLst/>
              <a:gdLst>
                <a:gd name="T0" fmla="*/ 3 w 118"/>
                <a:gd name="T1" fmla="*/ 52 h 54"/>
                <a:gd name="T2" fmla="*/ 25 w 118"/>
                <a:gd name="T3" fmla="*/ 44 h 54"/>
                <a:gd name="T4" fmla="*/ 58 w 118"/>
                <a:gd name="T5" fmla="*/ 39 h 54"/>
                <a:gd name="T6" fmla="*/ 97 w 118"/>
                <a:gd name="T7" fmla="*/ 46 h 54"/>
                <a:gd name="T8" fmla="*/ 116 w 118"/>
                <a:gd name="T9" fmla="*/ 54 h 54"/>
                <a:gd name="T10" fmla="*/ 118 w 118"/>
                <a:gd name="T11" fmla="*/ 52 h 54"/>
                <a:gd name="T12" fmla="*/ 59 w 118"/>
                <a:gd name="T13" fmla="*/ 0 h 54"/>
                <a:gd name="T14" fmla="*/ 0 w 118"/>
                <a:gd name="T15" fmla="*/ 50 h 54"/>
                <a:gd name="T16" fmla="*/ 3 w 118"/>
                <a:gd name="T17"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54">
                  <a:moveTo>
                    <a:pt x="3" y="52"/>
                  </a:moveTo>
                  <a:cubicBezTo>
                    <a:pt x="9" y="48"/>
                    <a:pt x="17" y="46"/>
                    <a:pt x="25" y="44"/>
                  </a:cubicBezTo>
                  <a:cubicBezTo>
                    <a:pt x="35" y="41"/>
                    <a:pt x="46" y="39"/>
                    <a:pt x="58" y="39"/>
                  </a:cubicBezTo>
                  <a:cubicBezTo>
                    <a:pt x="72" y="39"/>
                    <a:pt x="85" y="41"/>
                    <a:pt x="97" y="46"/>
                  </a:cubicBezTo>
                  <a:cubicBezTo>
                    <a:pt x="104" y="48"/>
                    <a:pt x="110" y="51"/>
                    <a:pt x="116" y="54"/>
                  </a:cubicBezTo>
                  <a:cubicBezTo>
                    <a:pt x="117" y="54"/>
                    <a:pt x="118" y="53"/>
                    <a:pt x="118" y="52"/>
                  </a:cubicBezTo>
                  <a:cubicBezTo>
                    <a:pt x="114" y="23"/>
                    <a:pt x="89" y="0"/>
                    <a:pt x="59" y="0"/>
                  </a:cubicBezTo>
                  <a:cubicBezTo>
                    <a:pt x="30" y="0"/>
                    <a:pt x="5" y="22"/>
                    <a:pt x="0" y="50"/>
                  </a:cubicBezTo>
                  <a:cubicBezTo>
                    <a:pt x="0" y="51"/>
                    <a:pt x="1" y="52"/>
                    <a:pt x="3"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8" name="Freeform 56">
              <a:extLst>
                <a:ext uri="{FF2B5EF4-FFF2-40B4-BE49-F238E27FC236}">
                  <a16:creationId xmlns:a16="http://schemas.microsoft.com/office/drawing/2014/main" id="{D796BE72-EAA3-724C-8A46-957F226078F9}"/>
                </a:ext>
              </a:extLst>
            </p:cNvPr>
            <p:cNvSpPr>
              <a:spLocks noEditPoints="1"/>
            </p:cNvSpPr>
            <p:nvPr/>
          </p:nvSpPr>
          <p:spPr bwMode="auto">
            <a:xfrm>
              <a:off x="2604" y="1617"/>
              <a:ext cx="560" cy="673"/>
            </a:xfrm>
            <a:custGeom>
              <a:avLst/>
              <a:gdLst>
                <a:gd name="T0" fmla="*/ 231 w 237"/>
                <a:gd name="T1" fmla="*/ 145 h 285"/>
                <a:gd name="T2" fmla="*/ 227 w 237"/>
                <a:gd name="T3" fmla="*/ 140 h 285"/>
                <a:gd name="T4" fmla="*/ 226 w 237"/>
                <a:gd name="T5" fmla="*/ 139 h 285"/>
                <a:gd name="T6" fmla="*/ 199 w 237"/>
                <a:gd name="T7" fmla="*/ 36 h 285"/>
                <a:gd name="T8" fmla="*/ 199 w 237"/>
                <a:gd name="T9" fmla="*/ 36 h 285"/>
                <a:gd name="T10" fmla="*/ 121 w 237"/>
                <a:gd name="T11" fmla="*/ 0 h 285"/>
                <a:gd name="T12" fmla="*/ 39 w 237"/>
                <a:gd name="T13" fmla="*/ 39 h 285"/>
                <a:gd name="T14" fmla="*/ 20 w 237"/>
                <a:gd name="T15" fmla="*/ 78 h 285"/>
                <a:gd name="T16" fmla="*/ 12 w 237"/>
                <a:gd name="T17" fmla="*/ 137 h 285"/>
                <a:gd name="T18" fmla="*/ 12 w 237"/>
                <a:gd name="T19" fmla="*/ 138 h 285"/>
                <a:gd name="T20" fmla="*/ 6 w 237"/>
                <a:gd name="T21" fmla="*/ 145 h 285"/>
                <a:gd name="T22" fmla="*/ 4 w 237"/>
                <a:gd name="T23" fmla="*/ 182 h 285"/>
                <a:gd name="T24" fmla="*/ 32 w 237"/>
                <a:gd name="T25" fmla="*/ 215 h 285"/>
                <a:gd name="T26" fmla="*/ 33 w 237"/>
                <a:gd name="T27" fmla="*/ 216 h 285"/>
                <a:gd name="T28" fmla="*/ 118 w 237"/>
                <a:gd name="T29" fmla="*/ 285 h 285"/>
                <a:gd name="T30" fmla="*/ 203 w 237"/>
                <a:gd name="T31" fmla="*/ 216 h 285"/>
                <a:gd name="T32" fmla="*/ 204 w 237"/>
                <a:gd name="T33" fmla="*/ 215 h 285"/>
                <a:gd name="T34" fmla="*/ 232 w 237"/>
                <a:gd name="T35" fmla="*/ 182 h 285"/>
                <a:gd name="T36" fmla="*/ 231 w 237"/>
                <a:gd name="T37" fmla="*/ 145 h 285"/>
                <a:gd name="T38" fmla="*/ 214 w 237"/>
                <a:gd name="T39" fmla="*/ 176 h 285"/>
                <a:gd name="T40" fmla="*/ 194 w 237"/>
                <a:gd name="T41" fmla="*/ 198 h 285"/>
                <a:gd name="T42" fmla="*/ 189 w 237"/>
                <a:gd name="T43" fmla="*/ 199 h 285"/>
                <a:gd name="T44" fmla="*/ 188 w 237"/>
                <a:gd name="T45" fmla="*/ 200 h 285"/>
                <a:gd name="T46" fmla="*/ 186 w 237"/>
                <a:gd name="T47" fmla="*/ 204 h 285"/>
                <a:gd name="T48" fmla="*/ 118 w 237"/>
                <a:gd name="T49" fmla="*/ 265 h 285"/>
                <a:gd name="T50" fmla="*/ 50 w 237"/>
                <a:gd name="T51" fmla="*/ 204 h 285"/>
                <a:gd name="T52" fmla="*/ 48 w 237"/>
                <a:gd name="T53" fmla="*/ 200 h 285"/>
                <a:gd name="T54" fmla="*/ 47 w 237"/>
                <a:gd name="T55" fmla="*/ 199 h 285"/>
                <a:gd name="T56" fmla="*/ 43 w 237"/>
                <a:gd name="T57" fmla="*/ 198 h 285"/>
                <a:gd name="T58" fmla="*/ 23 w 237"/>
                <a:gd name="T59" fmla="*/ 176 h 285"/>
                <a:gd name="T60" fmla="*/ 23 w 237"/>
                <a:gd name="T61" fmla="*/ 155 h 285"/>
                <a:gd name="T62" fmla="*/ 23 w 237"/>
                <a:gd name="T63" fmla="*/ 155 h 285"/>
                <a:gd name="T64" fmla="*/ 28 w 237"/>
                <a:gd name="T65" fmla="*/ 152 h 285"/>
                <a:gd name="T66" fmla="*/ 29 w 237"/>
                <a:gd name="T67" fmla="*/ 152 h 285"/>
                <a:gd name="T68" fmla="*/ 31 w 237"/>
                <a:gd name="T69" fmla="*/ 153 h 285"/>
                <a:gd name="T70" fmla="*/ 37 w 237"/>
                <a:gd name="T71" fmla="*/ 164 h 285"/>
                <a:gd name="T72" fmla="*/ 42 w 237"/>
                <a:gd name="T73" fmla="*/ 163 h 285"/>
                <a:gd name="T74" fmla="*/ 45 w 237"/>
                <a:gd name="T75" fmla="*/ 137 h 285"/>
                <a:gd name="T76" fmla="*/ 47 w 237"/>
                <a:gd name="T77" fmla="*/ 136 h 285"/>
                <a:gd name="T78" fmla="*/ 143 w 237"/>
                <a:gd name="T79" fmla="*/ 144 h 285"/>
                <a:gd name="T80" fmla="*/ 145 w 237"/>
                <a:gd name="T81" fmla="*/ 143 h 285"/>
                <a:gd name="T82" fmla="*/ 157 w 237"/>
                <a:gd name="T83" fmla="*/ 103 h 285"/>
                <a:gd name="T84" fmla="*/ 160 w 237"/>
                <a:gd name="T85" fmla="*/ 103 h 285"/>
                <a:gd name="T86" fmla="*/ 174 w 237"/>
                <a:gd name="T87" fmla="*/ 142 h 285"/>
                <a:gd name="T88" fmla="*/ 176 w 237"/>
                <a:gd name="T89" fmla="*/ 143 h 285"/>
                <a:gd name="T90" fmla="*/ 189 w 237"/>
                <a:gd name="T91" fmla="*/ 140 h 285"/>
                <a:gd name="T92" fmla="*/ 192 w 237"/>
                <a:gd name="T93" fmla="*/ 143 h 285"/>
                <a:gd name="T94" fmla="*/ 194 w 237"/>
                <a:gd name="T95" fmla="*/ 161 h 285"/>
                <a:gd name="T96" fmla="*/ 195 w 237"/>
                <a:gd name="T97" fmla="*/ 167 h 285"/>
                <a:gd name="T98" fmla="*/ 200 w 237"/>
                <a:gd name="T99" fmla="*/ 163 h 285"/>
                <a:gd name="T100" fmla="*/ 205 w 237"/>
                <a:gd name="T101" fmla="*/ 153 h 285"/>
                <a:gd name="T102" fmla="*/ 208 w 237"/>
                <a:gd name="T103" fmla="*/ 152 h 285"/>
                <a:gd name="T104" fmla="*/ 208 w 237"/>
                <a:gd name="T105" fmla="*/ 152 h 285"/>
                <a:gd name="T106" fmla="*/ 213 w 237"/>
                <a:gd name="T107" fmla="*/ 155 h 285"/>
                <a:gd name="T108" fmla="*/ 214 w 237"/>
                <a:gd name="T109" fmla="*/ 155 h 285"/>
                <a:gd name="T110" fmla="*/ 214 w 237"/>
                <a:gd name="T111" fmla="*/ 1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7" h="285">
                  <a:moveTo>
                    <a:pt x="231" y="145"/>
                  </a:moveTo>
                  <a:cubicBezTo>
                    <a:pt x="229" y="143"/>
                    <a:pt x="228" y="141"/>
                    <a:pt x="227" y="140"/>
                  </a:cubicBezTo>
                  <a:cubicBezTo>
                    <a:pt x="226" y="139"/>
                    <a:pt x="226" y="139"/>
                    <a:pt x="226" y="139"/>
                  </a:cubicBezTo>
                  <a:cubicBezTo>
                    <a:pt x="224" y="101"/>
                    <a:pt x="215" y="57"/>
                    <a:pt x="199" y="36"/>
                  </a:cubicBezTo>
                  <a:cubicBezTo>
                    <a:pt x="199" y="36"/>
                    <a:pt x="199" y="36"/>
                    <a:pt x="199" y="36"/>
                  </a:cubicBezTo>
                  <a:cubicBezTo>
                    <a:pt x="179" y="13"/>
                    <a:pt x="151" y="0"/>
                    <a:pt x="121" y="0"/>
                  </a:cubicBezTo>
                  <a:cubicBezTo>
                    <a:pt x="77" y="0"/>
                    <a:pt x="52" y="21"/>
                    <a:pt x="39" y="39"/>
                  </a:cubicBezTo>
                  <a:cubicBezTo>
                    <a:pt x="24" y="58"/>
                    <a:pt x="20" y="76"/>
                    <a:pt x="20" y="78"/>
                  </a:cubicBezTo>
                  <a:cubicBezTo>
                    <a:pt x="16" y="91"/>
                    <a:pt x="13" y="119"/>
                    <a:pt x="12" y="137"/>
                  </a:cubicBezTo>
                  <a:cubicBezTo>
                    <a:pt x="12" y="137"/>
                    <a:pt x="12" y="138"/>
                    <a:pt x="12" y="138"/>
                  </a:cubicBezTo>
                  <a:cubicBezTo>
                    <a:pt x="9" y="140"/>
                    <a:pt x="7" y="142"/>
                    <a:pt x="6" y="145"/>
                  </a:cubicBezTo>
                  <a:cubicBezTo>
                    <a:pt x="0" y="155"/>
                    <a:pt x="0" y="169"/>
                    <a:pt x="4" y="182"/>
                  </a:cubicBezTo>
                  <a:cubicBezTo>
                    <a:pt x="10" y="200"/>
                    <a:pt x="22" y="210"/>
                    <a:pt x="32" y="215"/>
                  </a:cubicBezTo>
                  <a:cubicBezTo>
                    <a:pt x="33" y="215"/>
                    <a:pt x="33" y="215"/>
                    <a:pt x="33" y="216"/>
                  </a:cubicBezTo>
                  <a:cubicBezTo>
                    <a:pt x="50" y="258"/>
                    <a:pt x="82" y="285"/>
                    <a:pt x="118" y="285"/>
                  </a:cubicBezTo>
                  <a:cubicBezTo>
                    <a:pt x="154" y="285"/>
                    <a:pt x="186" y="259"/>
                    <a:pt x="203" y="216"/>
                  </a:cubicBezTo>
                  <a:cubicBezTo>
                    <a:pt x="203" y="216"/>
                    <a:pt x="203" y="215"/>
                    <a:pt x="204" y="215"/>
                  </a:cubicBezTo>
                  <a:cubicBezTo>
                    <a:pt x="217" y="210"/>
                    <a:pt x="227" y="198"/>
                    <a:pt x="232" y="182"/>
                  </a:cubicBezTo>
                  <a:cubicBezTo>
                    <a:pt x="237" y="169"/>
                    <a:pt x="236" y="155"/>
                    <a:pt x="231" y="145"/>
                  </a:cubicBezTo>
                  <a:moveTo>
                    <a:pt x="214" y="176"/>
                  </a:moveTo>
                  <a:cubicBezTo>
                    <a:pt x="210" y="189"/>
                    <a:pt x="201" y="196"/>
                    <a:pt x="194" y="198"/>
                  </a:cubicBezTo>
                  <a:cubicBezTo>
                    <a:pt x="189" y="199"/>
                    <a:pt x="189" y="199"/>
                    <a:pt x="189" y="199"/>
                  </a:cubicBezTo>
                  <a:cubicBezTo>
                    <a:pt x="189" y="199"/>
                    <a:pt x="188" y="199"/>
                    <a:pt x="188" y="200"/>
                  </a:cubicBezTo>
                  <a:cubicBezTo>
                    <a:pt x="186" y="204"/>
                    <a:pt x="186" y="204"/>
                    <a:pt x="186" y="204"/>
                  </a:cubicBezTo>
                  <a:cubicBezTo>
                    <a:pt x="173" y="241"/>
                    <a:pt x="147" y="265"/>
                    <a:pt x="118" y="265"/>
                  </a:cubicBezTo>
                  <a:cubicBezTo>
                    <a:pt x="90" y="265"/>
                    <a:pt x="63" y="241"/>
                    <a:pt x="50" y="204"/>
                  </a:cubicBezTo>
                  <a:cubicBezTo>
                    <a:pt x="48" y="200"/>
                    <a:pt x="48" y="200"/>
                    <a:pt x="48" y="200"/>
                  </a:cubicBezTo>
                  <a:cubicBezTo>
                    <a:pt x="48" y="200"/>
                    <a:pt x="48" y="199"/>
                    <a:pt x="47" y="199"/>
                  </a:cubicBezTo>
                  <a:cubicBezTo>
                    <a:pt x="43" y="198"/>
                    <a:pt x="43" y="198"/>
                    <a:pt x="43" y="198"/>
                  </a:cubicBezTo>
                  <a:cubicBezTo>
                    <a:pt x="36" y="196"/>
                    <a:pt x="27" y="188"/>
                    <a:pt x="23" y="176"/>
                  </a:cubicBezTo>
                  <a:cubicBezTo>
                    <a:pt x="19" y="166"/>
                    <a:pt x="21" y="158"/>
                    <a:pt x="23" y="155"/>
                  </a:cubicBezTo>
                  <a:cubicBezTo>
                    <a:pt x="23" y="155"/>
                    <a:pt x="23" y="155"/>
                    <a:pt x="23" y="155"/>
                  </a:cubicBezTo>
                  <a:cubicBezTo>
                    <a:pt x="24" y="153"/>
                    <a:pt x="26" y="152"/>
                    <a:pt x="28" y="152"/>
                  </a:cubicBezTo>
                  <a:cubicBezTo>
                    <a:pt x="28" y="152"/>
                    <a:pt x="29" y="152"/>
                    <a:pt x="29" y="152"/>
                  </a:cubicBezTo>
                  <a:cubicBezTo>
                    <a:pt x="30" y="152"/>
                    <a:pt x="31" y="152"/>
                    <a:pt x="31" y="153"/>
                  </a:cubicBezTo>
                  <a:cubicBezTo>
                    <a:pt x="34" y="158"/>
                    <a:pt x="35" y="160"/>
                    <a:pt x="37" y="164"/>
                  </a:cubicBezTo>
                  <a:cubicBezTo>
                    <a:pt x="38" y="166"/>
                    <a:pt x="42" y="167"/>
                    <a:pt x="42" y="163"/>
                  </a:cubicBezTo>
                  <a:cubicBezTo>
                    <a:pt x="42" y="152"/>
                    <a:pt x="44" y="146"/>
                    <a:pt x="45" y="137"/>
                  </a:cubicBezTo>
                  <a:cubicBezTo>
                    <a:pt x="45" y="136"/>
                    <a:pt x="46" y="136"/>
                    <a:pt x="47" y="136"/>
                  </a:cubicBezTo>
                  <a:cubicBezTo>
                    <a:pt x="86" y="144"/>
                    <a:pt x="135" y="144"/>
                    <a:pt x="143" y="144"/>
                  </a:cubicBezTo>
                  <a:cubicBezTo>
                    <a:pt x="144" y="144"/>
                    <a:pt x="145" y="144"/>
                    <a:pt x="145" y="143"/>
                  </a:cubicBezTo>
                  <a:cubicBezTo>
                    <a:pt x="157" y="103"/>
                    <a:pt x="157" y="103"/>
                    <a:pt x="157" y="103"/>
                  </a:cubicBezTo>
                  <a:cubicBezTo>
                    <a:pt x="158" y="102"/>
                    <a:pt x="160" y="102"/>
                    <a:pt x="160" y="103"/>
                  </a:cubicBezTo>
                  <a:cubicBezTo>
                    <a:pt x="174" y="142"/>
                    <a:pt x="174" y="142"/>
                    <a:pt x="174" y="142"/>
                  </a:cubicBezTo>
                  <a:cubicBezTo>
                    <a:pt x="174" y="143"/>
                    <a:pt x="175" y="143"/>
                    <a:pt x="176" y="143"/>
                  </a:cubicBezTo>
                  <a:cubicBezTo>
                    <a:pt x="179" y="143"/>
                    <a:pt x="183" y="141"/>
                    <a:pt x="189" y="140"/>
                  </a:cubicBezTo>
                  <a:cubicBezTo>
                    <a:pt x="190" y="140"/>
                    <a:pt x="191" y="141"/>
                    <a:pt x="192" y="143"/>
                  </a:cubicBezTo>
                  <a:cubicBezTo>
                    <a:pt x="193" y="148"/>
                    <a:pt x="194" y="154"/>
                    <a:pt x="194" y="161"/>
                  </a:cubicBezTo>
                  <a:cubicBezTo>
                    <a:pt x="194" y="165"/>
                    <a:pt x="194" y="166"/>
                    <a:pt x="195" y="167"/>
                  </a:cubicBezTo>
                  <a:cubicBezTo>
                    <a:pt x="196" y="168"/>
                    <a:pt x="199" y="165"/>
                    <a:pt x="200" y="163"/>
                  </a:cubicBezTo>
                  <a:cubicBezTo>
                    <a:pt x="201" y="160"/>
                    <a:pt x="203" y="157"/>
                    <a:pt x="205" y="153"/>
                  </a:cubicBezTo>
                  <a:cubicBezTo>
                    <a:pt x="205" y="152"/>
                    <a:pt x="206" y="152"/>
                    <a:pt x="208" y="152"/>
                  </a:cubicBezTo>
                  <a:cubicBezTo>
                    <a:pt x="208" y="152"/>
                    <a:pt x="208" y="152"/>
                    <a:pt x="208" y="152"/>
                  </a:cubicBezTo>
                  <a:cubicBezTo>
                    <a:pt x="210" y="152"/>
                    <a:pt x="212" y="153"/>
                    <a:pt x="213" y="155"/>
                  </a:cubicBezTo>
                  <a:cubicBezTo>
                    <a:pt x="214" y="155"/>
                    <a:pt x="214" y="155"/>
                    <a:pt x="214" y="155"/>
                  </a:cubicBezTo>
                  <a:cubicBezTo>
                    <a:pt x="216" y="158"/>
                    <a:pt x="217" y="166"/>
                    <a:pt x="214" y="1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grpSp>
      <p:cxnSp>
        <p:nvCxnSpPr>
          <p:cNvPr id="103" name="Straight Connector 102">
            <a:extLst>
              <a:ext uri="{FF2B5EF4-FFF2-40B4-BE49-F238E27FC236}">
                <a16:creationId xmlns:a16="http://schemas.microsoft.com/office/drawing/2014/main" id="{C6342B1D-C6F0-7241-B96F-01460D2B02A8}"/>
              </a:ext>
            </a:extLst>
          </p:cNvPr>
          <p:cNvCxnSpPr>
            <a:cxnSpLocks/>
          </p:cNvCxnSpPr>
          <p:nvPr/>
        </p:nvCxnSpPr>
        <p:spPr>
          <a:xfrm flipH="1">
            <a:off x="1207115" y="2094382"/>
            <a:ext cx="7468317" cy="0"/>
          </a:xfrm>
          <a:prstGeom prst="line">
            <a:avLst/>
          </a:prstGeom>
          <a:noFill/>
          <a:ln w="9525" cap="flat" cmpd="sng" algn="ctr">
            <a:solidFill>
              <a:srgbClr val="00AEEF"/>
            </a:solidFill>
            <a:prstDash val="solid"/>
          </a:ln>
          <a:effectLst/>
        </p:spPr>
      </p:cxnSp>
      <p:cxnSp>
        <p:nvCxnSpPr>
          <p:cNvPr id="104" name="Straight Connector 103">
            <a:extLst>
              <a:ext uri="{FF2B5EF4-FFF2-40B4-BE49-F238E27FC236}">
                <a16:creationId xmlns:a16="http://schemas.microsoft.com/office/drawing/2014/main" id="{D89414D1-E47B-7042-9DE1-09D3EAB3CFD6}"/>
              </a:ext>
            </a:extLst>
          </p:cNvPr>
          <p:cNvCxnSpPr>
            <a:cxnSpLocks/>
          </p:cNvCxnSpPr>
          <p:nvPr/>
        </p:nvCxnSpPr>
        <p:spPr>
          <a:xfrm flipH="1">
            <a:off x="1207116" y="3107386"/>
            <a:ext cx="7466998" cy="0"/>
          </a:xfrm>
          <a:prstGeom prst="line">
            <a:avLst/>
          </a:prstGeom>
          <a:noFill/>
          <a:ln w="9525" cap="flat" cmpd="sng" algn="ctr">
            <a:solidFill>
              <a:srgbClr val="0071C5"/>
            </a:solidFill>
            <a:prstDash val="solid"/>
          </a:ln>
          <a:effectLst/>
        </p:spPr>
      </p:cxnSp>
      <p:sp>
        <p:nvSpPr>
          <p:cNvPr id="107" name="Rectangle 106">
            <a:extLst>
              <a:ext uri="{FF2B5EF4-FFF2-40B4-BE49-F238E27FC236}">
                <a16:creationId xmlns:a16="http://schemas.microsoft.com/office/drawing/2014/main" id="{5B785A4E-9129-354C-ABBB-22C26E9A191F}"/>
              </a:ext>
            </a:extLst>
          </p:cNvPr>
          <p:cNvSpPr/>
          <p:nvPr/>
        </p:nvSpPr>
        <p:spPr>
          <a:xfrm>
            <a:off x="2592272" y="958222"/>
            <a:ext cx="2145139" cy="584775"/>
          </a:xfrm>
          <a:prstGeom prst="rect">
            <a:avLst/>
          </a:prstGeom>
        </p:spPr>
        <p:txBody>
          <a:bodyPr wrap="none">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0071C5"/>
                </a:solidFill>
                <a:effectLst/>
                <a:uLnTx/>
                <a:uFillTx/>
                <a:latin typeface="Intel Clear Pro" panose="020B0804020202060201" pitchFamily="34" charset="0"/>
                <a:ea typeface="+mn-ea"/>
                <a:cs typeface="+mn-cs"/>
              </a:rPr>
              <a:t>Machine learning</a:t>
            </a:r>
            <a:endParaRPr kumimoji="0" lang="en-US" sz="3200" b="0" i="0" u="none" strike="noStrike" kern="0" cap="none" spc="0" normalizeH="0" baseline="0" noProof="0" dirty="0">
              <a:ln>
                <a:noFill/>
              </a:ln>
              <a:solidFill>
                <a:srgbClr val="0071C5"/>
              </a:solidFill>
              <a:effectLst/>
              <a:uLnTx/>
              <a:uFillTx/>
              <a:latin typeface="Intel Clear"/>
              <a:ea typeface="+mn-ea"/>
              <a:cs typeface="+mn-cs"/>
            </a:endParaRPr>
          </a:p>
        </p:txBody>
      </p:sp>
      <p:sp>
        <p:nvSpPr>
          <p:cNvPr id="108" name="Rectangle 107">
            <a:extLst>
              <a:ext uri="{FF2B5EF4-FFF2-40B4-BE49-F238E27FC236}">
                <a16:creationId xmlns:a16="http://schemas.microsoft.com/office/drawing/2014/main" id="{48E1FFF6-4CB0-3140-A56A-F13E32A39A41}"/>
              </a:ext>
            </a:extLst>
          </p:cNvPr>
          <p:cNvSpPr/>
          <p:nvPr/>
        </p:nvSpPr>
        <p:spPr>
          <a:xfrm>
            <a:off x="6200403" y="948832"/>
            <a:ext cx="1737976" cy="584775"/>
          </a:xfrm>
          <a:prstGeom prst="rect">
            <a:avLst/>
          </a:prstGeom>
        </p:spPr>
        <p:txBody>
          <a:bodyPr wrap="none">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0071C5"/>
                </a:solidFill>
                <a:effectLst/>
                <a:uLnTx/>
                <a:uFillTx/>
                <a:latin typeface="Intel Clear Pro" panose="020B0804020202060201" pitchFamily="34" charset="0"/>
                <a:ea typeface="+mn-ea"/>
                <a:cs typeface="+mn-cs"/>
              </a:rPr>
              <a:t>Deep learning</a:t>
            </a:r>
            <a:endParaRPr kumimoji="0" lang="en-US" sz="3200" b="0" i="0" u="none" strike="noStrike" kern="0" cap="none" spc="0" normalizeH="0" baseline="0" noProof="0" dirty="0">
              <a:ln>
                <a:noFill/>
              </a:ln>
              <a:solidFill>
                <a:srgbClr val="0071C5"/>
              </a:solidFill>
              <a:effectLst/>
              <a:uLnTx/>
              <a:uFillTx/>
              <a:latin typeface="Intel Clear"/>
              <a:ea typeface="+mn-ea"/>
              <a:cs typeface="+mn-cs"/>
            </a:endParaRPr>
          </a:p>
        </p:txBody>
      </p:sp>
      <p:sp>
        <p:nvSpPr>
          <p:cNvPr id="123" name="Left Arrow 122">
            <a:extLst>
              <a:ext uri="{FF2B5EF4-FFF2-40B4-BE49-F238E27FC236}">
                <a16:creationId xmlns:a16="http://schemas.microsoft.com/office/drawing/2014/main" id="{0621076D-70FE-C941-9269-F2462B4529D8}"/>
              </a:ext>
            </a:extLst>
          </p:cNvPr>
          <p:cNvSpPr/>
          <p:nvPr/>
        </p:nvSpPr>
        <p:spPr bwMode="auto">
          <a:xfrm flipH="1">
            <a:off x="7836006" y="1021723"/>
            <a:ext cx="794668" cy="456192"/>
          </a:xfrm>
          <a:prstGeom prst="leftArrow">
            <a:avLst>
              <a:gd name="adj1" fmla="val 50762"/>
              <a:gd name="adj2" fmla="val 38909"/>
            </a:avLst>
          </a:prstGeom>
          <a:gradFill flip="none" rotWithShape="1">
            <a:gsLst>
              <a:gs pos="100000">
                <a:srgbClr val="B1BABF">
                  <a:alpha val="0"/>
                </a:srgbClr>
              </a:gs>
              <a:gs pos="50000">
                <a:srgbClr val="B1BABF">
                  <a:alpha val="50000"/>
                </a:srgbClr>
              </a:gs>
              <a:gs pos="0">
                <a:srgbClr val="B1BABF"/>
              </a:gs>
            </a:gsLst>
            <a:lin ang="0" scaled="0"/>
            <a:tileRect/>
          </a:gradFill>
          <a:ln w="9525" cap="flat" cmpd="sng" algn="ctr">
            <a:noFill/>
            <a:prstDash val="solid"/>
          </a:ln>
          <a:effectLst/>
        </p:spPr>
        <p:txBody>
          <a:bodyPr rot="0" spcFirstLastPara="0" vertOverflow="overflow" horzOverflow="overflow" vert="vert270" wrap="square" lIns="0" tIns="0" rIns="34290" bIns="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2250" b="0" i="0" u="none" strike="noStrike" kern="0" cap="none" spc="0" normalizeH="0" baseline="0" noProof="0" dirty="0">
              <a:ln>
                <a:noFill/>
              </a:ln>
              <a:solidFill>
                <a:prstClr val="white"/>
              </a:solidFill>
              <a:effectLst>
                <a:glow rad="12700">
                  <a:srgbClr val="003C71">
                    <a:lumMod val="50000"/>
                  </a:srgbClr>
                </a:glow>
                <a:outerShdw blurRad="50800" dist="38100" dir="2700000" algn="tl" rotWithShape="0">
                  <a:prstClr val="black">
                    <a:alpha val="40000"/>
                  </a:prstClr>
                </a:outerShdw>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sp>
        <p:nvSpPr>
          <p:cNvPr id="124" name="Left Arrow 123">
            <a:extLst>
              <a:ext uri="{FF2B5EF4-FFF2-40B4-BE49-F238E27FC236}">
                <a16:creationId xmlns:a16="http://schemas.microsoft.com/office/drawing/2014/main" id="{15755E3C-753D-F740-B6F7-EA9C355EDC78}"/>
              </a:ext>
            </a:extLst>
          </p:cNvPr>
          <p:cNvSpPr/>
          <p:nvPr/>
        </p:nvSpPr>
        <p:spPr bwMode="auto">
          <a:xfrm>
            <a:off x="5450289" y="1020826"/>
            <a:ext cx="887436" cy="456192"/>
          </a:xfrm>
          <a:prstGeom prst="leftArrow">
            <a:avLst>
              <a:gd name="adj1" fmla="val 50762"/>
              <a:gd name="adj2" fmla="val 38909"/>
            </a:avLst>
          </a:prstGeom>
          <a:gradFill flip="none" rotWithShape="1">
            <a:gsLst>
              <a:gs pos="100000">
                <a:srgbClr val="B1BABF">
                  <a:alpha val="0"/>
                </a:srgbClr>
              </a:gs>
              <a:gs pos="50000">
                <a:srgbClr val="B1BABF">
                  <a:alpha val="50000"/>
                </a:srgbClr>
              </a:gs>
              <a:gs pos="0">
                <a:srgbClr val="B1BABF"/>
              </a:gs>
            </a:gsLst>
            <a:lin ang="0" scaled="0"/>
            <a:tileRect/>
          </a:gradFill>
          <a:ln w="9525" cap="flat" cmpd="sng" algn="ctr">
            <a:noFill/>
            <a:prstDash val="solid"/>
          </a:ln>
          <a:effectLst/>
        </p:spPr>
        <p:txBody>
          <a:bodyPr rot="0" spcFirstLastPara="0" vertOverflow="overflow" horzOverflow="overflow" vert="vert270" wrap="square" lIns="0" tIns="0" rIns="34290" bIns="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2250" b="0" i="0" u="none" strike="noStrike" kern="0" cap="none" spc="0" normalizeH="0" baseline="0" noProof="0" dirty="0">
              <a:ln>
                <a:noFill/>
              </a:ln>
              <a:solidFill>
                <a:prstClr val="white"/>
              </a:solidFill>
              <a:effectLst>
                <a:glow rad="12700">
                  <a:srgbClr val="003C71">
                    <a:lumMod val="50000"/>
                  </a:srgbClr>
                </a:glow>
                <a:outerShdw blurRad="50800" dist="38100" dir="2700000" algn="tl" rotWithShape="0">
                  <a:prstClr val="black">
                    <a:alpha val="40000"/>
                  </a:prstClr>
                </a:outerShdw>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pic>
        <p:nvPicPr>
          <p:cNvPr id="129" name="Picture 128">
            <a:extLst>
              <a:ext uri="{FF2B5EF4-FFF2-40B4-BE49-F238E27FC236}">
                <a16:creationId xmlns:a16="http://schemas.microsoft.com/office/drawing/2014/main" id="{8DCCC5C2-C7EA-6D41-88EB-B7174593700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343567" y="2306220"/>
            <a:ext cx="405606" cy="278912"/>
          </a:xfrm>
          <a:prstGeom prst="rect">
            <a:avLst/>
          </a:prstGeom>
        </p:spPr>
      </p:pic>
      <p:pic>
        <p:nvPicPr>
          <p:cNvPr id="130" name="Picture 129">
            <a:extLst>
              <a:ext uri="{FF2B5EF4-FFF2-40B4-BE49-F238E27FC236}">
                <a16:creationId xmlns:a16="http://schemas.microsoft.com/office/drawing/2014/main" id="{18FC3197-17E2-5F42-85C4-28C5F56174E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07105" y="2669962"/>
            <a:ext cx="744219" cy="253034"/>
          </a:xfrm>
          <a:prstGeom prst="rect">
            <a:avLst/>
          </a:prstGeom>
        </p:spPr>
      </p:pic>
      <p:pic>
        <p:nvPicPr>
          <p:cNvPr id="132" name="Picture 131">
            <a:extLst>
              <a:ext uri="{FF2B5EF4-FFF2-40B4-BE49-F238E27FC236}">
                <a16:creationId xmlns:a16="http://schemas.microsoft.com/office/drawing/2014/main" id="{863F525B-39F2-0B47-A2E0-B75B17D58259}"/>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045325" y="2401906"/>
            <a:ext cx="646182" cy="160476"/>
          </a:xfrm>
          <a:prstGeom prst="rect">
            <a:avLst/>
          </a:prstGeom>
        </p:spPr>
      </p:pic>
      <p:pic>
        <p:nvPicPr>
          <p:cNvPr id="134" name="Picture 133">
            <a:extLst>
              <a:ext uri="{FF2B5EF4-FFF2-40B4-BE49-F238E27FC236}">
                <a16:creationId xmlns:a16="http://schemas.microsoft.com/office/drawing/2014/main" id="{FA8657F7-C369-E54A-B082-073DB20E4172}"/>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95141" y="2685310"/>
            <a:ext cx="856198" cy="211858"/>
          </a:xfrm>
          <a:prstGeom prst="rect">
            <a:avLst/>
          </a:prstGeom>
        </p:spPr>
      </p:pic>
      <p:pic>
        <p:nvPicPr>
          <p:cNvPr id="135" name="Picture 134">
            <a:extLst>
              <a:ext uri="{FF2B5EF4-FFF2-40B4-BE49-F238E27FC236}">
                <a16:creationId xmlns:a16="http://schemas.microsoft.com/office/drawing/2014/main" id="{063C0BCA-8936-F349-9355-58B6CAF5DB94}"/>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870872" y="2354557"/>
            <a:ext cx="527700" cy="230125"/>
          </a:xfrm>
          <a:prstGeom prst="rect">
            <a:avLst/>
          </a:prstGeom>
        </p:spPr>
      </p:pic>
      <p:sp>
        <p:nvSpPr>
          <p:cNvPr id="136" name="Rectangle 135">
            <a:extLst>
              <a:ext uri="{FF2B5EF4-FFF2-40B4-BE49-F238E27FC236}">
                <a16:creationId xmlns:a16="http://schemas.microsoft.com/office/drawing/2014/main" id="{4B2428E8-C6B5-F541-9715-853B95D84948}"/>
              </a:ext>
            </a:extLst>
          </p:cNvPr>
          <p:cNvSpPr/>
          <p:nvPr/>
        </p:nvSpPr>
        <p:spPr>
          <a:xfrm>
            <a:off x="5550894" y="2278196"/>
            <a:ext cx="215123" cy="184666"/>
          </a:xfrm>
          <a:prstGeom prst="rect">
            <a:avLst/>
          </a:prstGeom>
        </p:spPr>
        <p:txBody>
          <a:bodyPr wrap="none">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prstClr val="black">
                    <a:lumMod val="65000"/>
                    <a:lumOff val="35000"/>
                  </a:prstClr>
                </a:solidFill>
                <a:effectLst/>
                <a:uLnTx/>
                <a:uFillTx/>
                <a:latin typeface="Intel Clear"/>
                <a:ea typeface="+mn-ea"/>
                <a:cs typeface="+mn-cs"/>
              </a:rPr>
              <a:t>*</a:t>
            </a:r>
            <a:endParaRPr kumimoji="0" lang="en-US" sz="600" b="0" i="0" u="none" strike="noStrike" kern="1200" cap="none" spc="0" normalizeH="0" baseline="0" noProof="0" dirty="0">
              <a:ln>
                <a:noFill/>
              </a:ln>
              <a:solidFill>
                <a:prstClr val="black">
                  <a:lumMod val="65000"/>
                  <a:lumOff val="35000"/>
                </a:prstClr>
              </a:solidFill>
              <a:effectLst/>
              <a:uLnTx/>
              <a:uFillTx/>
              <a:latin typeface="Intel Clear"/>
              <a:ea typeface="+mn-ea"/>
              <a:cs typeface="+mn-cs"/>
            </a:endParaRPr>
          </a:p>
        </p:txBody>
      </p:sp>
      <p:pic>
        <p:nvPicPr>
          <p:cNvPr id="10" name="Picture 9">
            <a:extLst>
              <a:ext uri="{FF2B5EF4-FFF2-40B4-BE49-F238E27FC236}">
                <a16:creationId xmlns:a16="http://schemas.microsoft.com/office/drawing/2014/main" id="{50586E04-C29A-954D-9330-7A375C57523A}"/>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068120" y="1632339"/>
            <a:ext cx="985080" cy="200727"/>
          </a:xfrm>
          <a:prstGeom prst="rect">
            <a:avLst/>
          </a:prstGeom>
        </p:spPr>
      </p:pic>
      <p:pic>
        <p:nvPicPr>
          <p:cNvPr id="142" name="Picture 141">
            <a:extLst>
              <a:ext uri="{FF2B5EF4-FFF2-40B4-BE49-F238E27FC236}">
                <a16:creationId xmlns:a16="http://schemas.microsoft.com/office/drawing/2014/main" id="{6FC2E02A-C9C3-3249-979E-7BBAF52516D4}"/>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5505813" y="1603605"/>
            <a:ext cx="502960" cy="291512"/>
          </a:xfrm>
          <a:prstGeom prst="rect">
            <a:avLst/>
          </a:prstGeom>
        </p:spPr>
      </p:pic>
      <p:sp>
        <p:nvSpPr>
          <p:cNvPr id="6" name="Rectangle 5">
            <a:extLst>
              <a:ext uri="{FF2B5EF4-FFF2-40B4-BE49-F238E27FC236}">
                <a16:creationId xmlns:a16="http://schemas.microsoft.com/office/drawing/2014/main" id="{7DCB8605-252F-244C-968C-9C68364A01C4}"/>
              </a:ext>
            </a:extLst>
          </p:cNvPr>
          <p:cNvSpPr/>
          <p:nvPr/>
        </p:nvSpPr>
        <p:spPr>
          <a:xfrm>
            <a:off x="5483449" y="2893721"/>
            <a:ext cx="2204450" cy="203582"/>
          </a:xfrm>
          <a:prstGeom prst="rect">
            <a:avLst/>
          </a:prstGeom>
        </p:spPr>
        <p:txBody>
          <a:bodyPr wrap="none">
            <a:spAutoFit/>
          </a:bodyPr>
          <a:lstStyle/>
          <a:p>
            <a:pPr marL="0" marR="0" lvl="0" indent="0" algn="l" defTabSz="457189" rtl="0" eaLnBrk="1" fontAlgn="auto" latinLnBrk="0" hangingPunct="1">
              <a:lnSpc>
                <a:spcPct val="90000"/>
              </a:lnSpc>
              <a:spcBef>
                <a:spcPts val="0"/>
              </a:spcBef>
              <a:spcAft>
                <a:spcPts val="0"/>
              </a:spcAft>
              <a:buClrTx/>
              <a:buSzTx/>
              <a:buFontTx/>
              <a:buNone/>
              <a:tabLst/>
              <a:defRPr/>
            </a:pPr>
            <a:r>
              <a:rPr kumimoji="0" lang="en-US" sz="800" b="0" i="1" u="none" strike="noStrike" kern="1200" cap="none" spc="0" normalizeH="0" baseline="0" noProof="0" dirty="0">
                <a:ln>
                  <a:noFill/>
                </a:ln>
                <a:solidFill>
                  <a:prstClr val="black">
                    <a:lumMod val="65000"/>
                    <a:lumOff val="35000"/>
                  </a:prstClr>
                </a:solidFill>
                <a:effectLst/>
                <a:uLnTx/>
                <a:uFillTx/>
                <a:latin typeface="Intel Clear"/>
                <a:ea typeface="Intel Clear Pro" charset="0"/>
                <a:cs typeface="Intel Clear Pro" charset="0"/>
              </a:rPr>
              <a:t>More framework optimizations in progress…</a:t>
            </a:r>
          </a:p>
        </p:txBody>
      </p:sp>
      <p:sp>
        <p:nvSpPr>
          <p:cNvPr id="73" name="Rectangle 72">
            <a:extLst>
              <a:ext uri="{FF2B5EF4-FFF2-40B4-BE49-F238E27FC236}">
                <a16:creationId xmlns:a16="http://schemas.microsoft.com/office/drawing/2014/main" id="{F71A21F2-E7C9-124A-A87E-44880F508639}"/>
              </a:ext>
            </a:extLst>
          </p:cNvPr>
          <p:cNvSpPr/>
          <p:nvPr/>
        </p:nvSpPr>
        <p:spPr>
          <a:xfrm>
            <a:off x="6219284" y="1460743"/>
            <a:ext cx="612667" cy="584775"/>
          </a:xfrm>
          <a:prstGeom prst="rect">
            <a:avLst/>
          </a:prstGeom>
        </p:spPr>
        <p:txBody>
          <a:bodyPr wrap="none">
            <a:spAutoFit/>
          </a:bodyPr>
          <a:lstStyle/>
          <a:p>
            <a:pPr marL="0" marR="0" lvl="0" indent="0" algn="ctr" defTabSz="914378" rtl="0" eaLnBrk="1" fontAlgn="auto" latinLnBrk="0" hangingPunct="1">
              <a:lnSpc>
                <a:spcPct val="8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003C71"/>
                </a:solidFill>
                <a:effectLst/>
                <a:uLnTx/>
                <a:uFillTx/>
                <a:latin typeface="Intel Clear Pro" panose="020B0804020202060201" pitchFamily="34" charset="0"/>
                <a:ea typeface="+mn-ea"/>
                <a:cs typeface="+mn-cs"/>
              </a:rPr>
              <a:t>Model</a:t>
            </a:r>
            <a:br>
              <a:rPr kumimoji="0" lang="en-US" sz="2000" b="0" i="0" u="none" strike="noStrike" kern="0" cap="none" spc="0" normalizeH="0" baseline="0" noProof="0" dirty="0">
                <a:ln>
                  <a:noFill/>
                </a:ln>
                <a:solidFill>
                  <a:srgbClr val="003C71"/>
                </a:solidFill>
                <a:effectLst/>
                <a:uLnTx/>
                <a:uFillTx/>
                <a:latin typeface="Intel Clear Pro" panose="020B0804020202060201" pitchFamily="34" charset="0"/>
                <a:ea typeface="+mn-ea"/>
                <a:cs typeface="+mn-cs"/>
              </a:rPr>
            </a:br>
            <a:r>
              <a:rPr kumimoji="0" lang="en-US" sz="2000" b="0" i="0" u="none" strike="noStrike" kern="0" cap="none" spc="0" normalizeH="0" baseline="0" noProof="0" dirty="0">
                <a:ln>
                  <a:noFill/>
                </a:ln>
                <a:solidFill>
                  <a:srgbClr val="003C71"/>
                </a:solidFill>
                <a:effectLst/>
                <a:uLnTx/>
                <a:uFillTx/>
                <a:latin typeface="Intel Clear Pro" panose="020B0804020202060201" pitchFamily="34" charset="0"/>
                <a:ea typeface="+mn-ea"/>
                <a:cs typeface="+mn-cs"/>
              </a:rPr>
              <a:t>Zoo</a:t>
            </a:r>
            <a:endParaRPr kumimoji="0" lang="en-US" sz="2000" b="0" i="0" u="none" strike="noStrike" kern="0" cap="none" spc="0" normalizeH="0" baseline="0" noProof="0" dirty="0">
              <a:ln>
                <a:noFill/>
              </a:ln>
              <a:solidFill>
                <a:srgbClr val="003C71"/>
              </a:solidFill>
              <a:effectLst/>
              <a:uLnTx/>
              <a:uFillTx/>
              <a:latin typeface="Intel Clear"/>
              <a:ea typeface="+mn-ea"/>
              <a:cs typeface="+mn-cs"/>
            </a:endParaRPr>
          </a:p>
        </p:txBody>
      </p:sp>
      <p:sp>
        <p:nvSpPr>
          <p:cNvPr id="149" name="Rectangle 148">
            <a:extLst>
              <a:ext uri="{FF2B5EF4-FFF2-40B4-BE49-F238E27FC236}">
                <a16:creationId xmlns:a16="http://schemas.microsoft.com/office/drawing/2014/main" id="{C0F0EDFB-646A-484E-A831-258C0D4688E4}"/>
              </a:ext>
            </a:extLst>
          </p:cNvPr>
          <p:cNvSpPr/>
          <p:nvPr/>
        </p:nvSpPr>
        <p:spPr>
          <a:xfrm>
            <a:off x="7646143" y="582242"/>
            <a:ext cx="744035" cy="413631"/>
          </a:xfrm>
          <a:prstGeom prst="rect">
            <a:avLst/>
          </a:prstGeom>
          <a:noFill/>
          <a:ln w="19050">
            <a:noFill/>
          </a:ln>
          <a:effectLst/>
        </p:spPr>
        <p:style>
          <a:lnRef idx="1">
            <a:schemeClr val="accent1"/>
          </a:lnRef>
          <a:fillRef idx="3">
            <a:schemeClr val="accent1"/>
          </a:fillRef>
          <a:effectRef idx="2">
            <a:schemeClr val="accent1"/>
          </a:effectRef>
          <a:fontRef idx="minor">
            <a:schemeClr val="lt1"/>
          </a:fontRef>
        </p:style>
        <p:txBody>
          <a:bodyPr rIns="0" bIns="128016"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71C5"/>
                </a:solidFill>
                <a:effectLst/>
                <a:uLnTx/>
                <a:uFillTx/>
                <a:latin typeface="Intel Clear Pro" panose="020B0804020202060201" pitchFamily="34" charset="0"/>
                <a:ea typeface="Intel Clear Pro" panose="020B0804020202060201" pitchFamily="34" charset="77"/>
                <a:cs typeface="Intel Clear Pro" panose="020B0804020202060201" pitchFamily="34" charset="77"/>
              </a:rPr>
              <a:t>Model</a:t>
            </a:r>
          </a:p>
        </p:txBody>
      </p:sp>
      <p:sp>
        <p:nvSpPr>
          <p:cNvPr id="151" name="Arrow: Right 22">
            <a:extLst>
              <a:ext uri="{FF2B5EF4-FFF2-40B4-BE49-F238E27FC236}">
                <a16:creationId xmlns:a16="http://schemas.microsoft.com/office/drawing/2014/main" id="{552F1EA2-ABE9-DF44-9E82-3A2FC79B056D}"/>
              </a:ext>
            </a:extLst>
          </p:cNvPr>
          <p:cNvSpPr/>
          <p:nvPr/>
        </p:nvSpPr>
        <p:spPr>
          <a:xfrm>
            <a:off x="451789" y="4115145"/>
            <a:ext cx="614831" cy="288352"/>
          </a:xfrm>
          <a:prstGeom prst="rightArrow">
            <a:avLst>
              <a:gd name="adj1" fmla="val 10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ntel Clear"/>
              <a:ea typeface="+mn-ea"/>
              <a:cs typeface="+mn-cs"/>
            </a:endParaRPr>
          </a:p>
        </p:txBody>
      </p:sp>
      <p:sp>
        <p:nvSpPr>
          <p:cNvPr id="152" name="Rectangle 151">
            <a:extLst>
              <a:ext uri="{FF2B5EF4-FFF2-40B4-BE49-F238E27FC236}">
                <a16:creationId xmlns:a16="http://schemas.microsoft.com/office/drawing/2014/main" id="{0F4BB5CE-24A9-0C47-9A7E-5696CD05DDEE}"/>
              </a:ext>
            </a:extLst>
          </p:cNvPr>
          <p:cNvSpPr/>
          <p:nvPr/>
        </p:nvSpPr>
        <p:spPr>
          <a:xfrm>
            <a:off x="486471" y="4137099"/>
            <a:ext cx="3230596" cy="244443"/>
          </a:xfrm>
          <a:prstGeom prst="rect">
            <a:avLst/>
          </a:prstGeom>
          <a:noFill/>
          <a:ln>
            <a:noFill/>
          </a:ln>
        </p:spPr>
        <p:txBody>
          <a:bodyPr wrap="square" lIns="9144" tIns="9144" rIns="9144" bIns="9144" anchor="ctr">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Intel Clear"/>
                <a:ea typeface="+mn-ea"/>
                <a:cs typeface="+mn-cs"/>
              </a:rPr>
              <a:t>Visit:    </a:t>
            </a:r>
            <a:r>
              <a:rPr kumimoji="0" lang="en-US" sz="1400" b="0" i="1" u="none" strike="noStrike" kern="1200" cap="none" spc="0" normalizeH="0" baseline="0" noProof="0" dirty="0">
                <a:ln>
                  <a:noFill/>
                </a:ln>
                <a:solidFill>
                  <a:srgbClr val="FFFFFF"/>
                </a:solidFill>
                <a:effectLst/>
                <a:uLnTx/>
                <a:uFillTx/>
                <a:latin typeface="Intel Clear"/>
                <a:ea typeface="+mn-ea"/>
                <a:cs typeface="+mn-cs"/>
              </a:rPr>
              <a:t> </a:t>
            </a:r>
            <a:r>
              <a:rPr kumimoji="0" lang="en-US" sz="1400" b="0" i="1" u="sng" strike="noStrike" kern="1200" cap="none" spc="0" normalizeH="0" baseline="0" noProof="0" dirty="0">
                <a:ln>
                  <a:noFill/>
                </a:ln>
                <a:solidFill>
                  <a:srgbClr val="0071C5"/>
                </a:solidFill>
                <a:effectLst/>
                <a:uLnTx/>
                <a:uFillTx/>
                <a:latin typeface="Intel Clear"/>
                <a:ea typeface="+mn-ea"/>
                <a:cs typeface="+mn-cs"/>
                <a:hlinkClick r:id="rId10"/>
              </a:rPr>
              <a:t>www.intel.ai/technology</a:t>
            </a:r>
            <a:endParaRPr kumimoji="0" lang="en-US" sz="1400" b="0" i="1" u="sng" strike="noStrike" kern="1200" cap="none" spc="0" normalizeH="0" baseline="0" noProof="0" dirty="0">
              <a:ln>
                <a:noFill/>
              </a:ln>
              <a:solidFill>
                <a:srgbClr val="0071C5"/>
              </a:solidFill>
              <a:effectLst/>
              <a:uLnTx/>
              <a:uFillTx/>
              <a:latin typeface="Intel Clear"/>
              <a:ea typeface="+mn-ea"/>
              <a:cs typeface="+mn-cs"/>
            </a:endParaRPr>
          </a:p>
        </p:txBody>
      </p:sp>
      <p:sp>
        <p:nvSpPr>
          <p:cNvPr id="153" name="TextBox 152">
            <a:extLst>
              <a:ext uri="{FF2B5EF4-FFF2-40B4-BE49-F238E27FC236}">
                <a16:creationId xmlns:a16="http://schemas.microsoft.com/office/drawing/2014/main" id="{3A63D7CE-39B6-2943-80E2-B515931DCDF3}"/>
              </a:ext>
            </a:extLst>
          </p:cNvPr>
          <p:cNvSpPr txBox="1"/>
          <p:nvPr/>
        </p:nvSpPr>
        <p:spPr>
          <a:xfrm>
            <a:off x="1086998" y="4178433"/>
            <a:ext cx="0" cy="0"/>
          </a:xfrm>
          <a:prstGeom prst="rect">
            <a:avLst/>
          </a:prstGeom>
          <a:solidFill>
            <a:srgbClr val="003C71">
              <a:alpha val="50000"/>
            </a:srgbClr>
          </a:solidFill>
        </p:spPr>
        <p:txBody>
          <a:bodyPr vert="horz" wrap="none" lIns="0" tIns="0" rIns="0" bIns="0" rtlCol="0" anchor="ctr">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err="1">
              <a:ln>
                <a:noFill/>
              </a:ln>
              <a:solidFill>
                <a:prstClr val="white"/>
              </a:solidFill>
              <a:effectLst/>
              <a:uLnTx/>
              <a:uFillTx/>
              <a:latin typeface="Intel Clear"/>
              <a:ea typeface="+mn-ea"/>
              <a:cs typeface="+mn-cs"/>
            </a:endParaRPr>
          </a:p>
        </p:txBody>
      </p:sp>
      <p:sp>
        <p:nvSpPr>
          <p:cNvPr id="13" name="Rectangle 12">
            <a:extLst>
              <a:ext uri="{FF2B5EF4-FFF2-40B4-BE49-F238E27FC236}">
                <a16:creationId xmlns:a16="http://schemas.microsoft.com/office/drawing/2014/main" id="{FF551FAA-5D67-7746-B8F2-C446BD8C2B16}"/>
              </a:ext>
            </a:extLst>
          </p:cNvPr>
          <p:cNvSpPr/>
          <p:nvPr/>
        </p:nvSpPr>
        <p:spPr>
          <a:xfrm>
            <a:off x="2651906" y="3280960"/>
            <a:ext cx="1879138" cy="569387"/>
          </a:xfrm>
          <a:prstGeom prst="rect">
            <a:avLst/>
          </a:prstGeom>
        </p:spPr>
        <p:txBody>
          <a:bodyPr wrap="square">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t>Intel® </a:t>
            </a:r>
            <a:r>
              <a:rPr kumimoji="0" lang="en-US" sz="1100" b="1" i="0" u="none" strike="noStrike" kern="1200" cap="none" spc="0" normalizeH="0" baseline="0" noProof="0" dirty="0" err="1">
                <a:ln>
                  <a:noFill/>
                </a:ln>
                <a:solidFill>
                  <a:prstClr val="black">
                    <a:lumMod val="65000"/>
                    <a:lumOff val="35000"/>
                  </a:prstClr>
                </a:solidFill>
                <a:effectLst/>
                <a:uLnTx/>
                <a:uFillTx/>
                <a:latin typeface="Intel Clear"/>
                <a:ea typeface="+mn-ea"/>
                <a:cs typeface="+mn-cs"/>
              </a:rPr>
              <a:t>oneAPI</a:t>
            </a:r>
            <a:r>
              <a:rPr kumimoji="0" lang="en-US" sz="11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t> Math Kernel Library</a:t>
            </a:r>
            <a:br>
              <a:rPr kumimoji="0" lang="en-US" sz="11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br>
            <a:r>
              <a:rPr kumimoji="0" lang="en-US" sz="9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t>(Intel® </a:t>
            </a:r>
            <a:r>
              <a:rPr kumimoji="0" lang="en-US" sz="900" b="1" i="0" u="none" strike="noStrike" kern="1200" cap="none" spc="0" normalizeH="0" baseline="0" noProof="0" dirty="0" err="1">
                <a:ln>
                  <a:noFill/>
                </a:ln>
                <a:solidFill>
                  <a:prstClr val="black">
                    <a:lumMod val="65000"/>
                    <a:lumOff val="35000"/>
                  </a:prstClr>
                </a:solidFill>
                <a:effectLst/>
                <a:uLnTx/>
                <a:uFillTx/>
                <a:latin typeface="Intel Clear"/>
                <a:ea typeface="+mn-ea"/>
                <a:cs typeface="+mn-cs"/>
              </a:rPr>
              <a:t>oneMKL</a:t>
            </a:r>
            <a:r>
              <a:rPr kumimoji="0" lang="en-US" sz="9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t>)</a:t>
            </a:r>
          </a:p>
        </p:txBody>
      </p:sp>
      <p:sp>
        <p:nvSpPr>
          <p:cNvPr id="14" name="Rectangle 13">
            <a:extLst>
              <a:ext uri="{FF2B5EF4-FFF2-40B4-BE49-F238E27FC236}">
                <a16:creationId xmlns:a16="http://schemas.microsoft.com/office/drawing/2014/main" id="{22B479B8-19BA-1D45-AB3A-759F71DA5646}"/>
              </a:ext>
            </a:extLst>
          </p:cNvPr>
          <p:cNvSpPr/>
          <p:nvPr/>
        </p:nvSpPr>
        <p:spPr>
          <a:xfrm>
            <a:off x="7246269" y="3174274"/>
            <a:ext cx="1384180" cy="522194"/>
          </a:xfrm>
          <a:prstGeom prst="rect">
            <a:avLst/>
          </a:prstGeom>
        </p:spPr>
        <p:txBody>
          <a:bodyPr wrap="square">
            <a:spAutoFit/>
          </a:bodyPr>
          <a:lstStyle/>
          <a:p>
            <a:pPr marL="0" marR="0" lvl="0" indent="0" algn="ctr" defTabSz="457189"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Deep Neural Networks Library </a:t>
            </a:r>
          </a:p>
          <a:p>
            <a:pPr marL="0" marR="0" lvl="0" indent="0" algn="ctr" defTabSz="457189"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(Intel® </a:t>
            </a:r>
            <a:r>
              <a:rPr kumimoji="0" lang="en-US" sz="900" b="1" i="0" u="none" strike="noStrike" kern="1200" cap="none" spc="0" normalizeH="0" baseline="0" noProof="0" dirty="0" err="1">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oneDNN</a:t>
            </a:r>
            <a:r>
              <a:rPr kumimoji="0" lang="en-US" sz="9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a:t>
            </a:r>
          </a:p>
        </p:txBody>
      </p:sp>
      <p:sp>
        <p:nvSpPr>
          <p:cNvPr id="16" name="Rectangle 15">
            <a:extLst>
              <a:ext uri="{FF2B5EF4-FFF2-40B4-BE49-F238E27FC236}">
                <a16:creationId xmlns:a16="http://schemas.microsoft.com/office/drawing/2014/main" id="{98B6A589-4E4D-F84E-9A97-83C0553D240B}"/>
              </a:ext>
            </a:extLst>
          </p:cNvPr>
          <p:cNvSpPr/>
          <p:nvPr/>
        </p:nvSpPr>
        <p:spPr>
          <a:xfrm>
            <a:off x="5541916" y="2124173"/>
            <a:ext cx="2058577" cy="261610"/>
          </a:xfrm>
          <a:prstGeom prst="rect">
            <a:avLst/>
          </a:prstGeom>
        </p:spPr>
        <p:txBody>
          <a:bodyPr wrap="none">
            <a:spAutoFit/>
          </a:bodyPr>
          <a:lstStyle/>
          <a:p>
            <a:pPr marL="0" marR="0" lvl="0" indent="0" algn="ctr" defTabSz="456767"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71C5"/>
                </a:solidFill>
                <a:effectLst/>
                <a:uLnTx/>
                <a:uFillTx/>
                <a:latin typeface="Intel Clear"/>
                <a:ea typeface="Intel Clear Pro" charset="0"/>
                <a:cs typeface="Intel Clear Pro" charset="0"/>
              </a:rPr>
              <a:t>Intel Optimized Frameworks</a:t>
            </a:r>
            <a:endParaRPr kumimoji="0" lang="en-US" sz="1100" b="1" i="0" u="none" strike="noStrike" kern="1200" cap="none" spc="0" normalizeH="0" baseline="70000" noProof="0" dirty="0">
              <a:ln>
                <a:noFill/>
              </a:ln>
              <a:solidFill>
                <a:srgbClr val="0071C5"/>
              </a:solidFill>
              <a:effectLst/>
              <a:uLnTx/>
              <a:uFillTx/>
              <a:latin typeface="Intel Clear"/>
              <a:ea typeface="+mn-ea"/>
              <a:cs typeface="+mn-cs"/>
            </a:endParaRPr>
          </a:p>
        </p:txBody>
      </p:sp>
      <p:pic>
        <p:nvPicPr>
          <p:cNvPr id="18" name="Picture 17">
            <a:extLst>
              <a:ext uri="{FF2B5EF4-FFF2-40B4-BE49-F238E27FC236}">
                <a16:creationId xmlns:a16="http://schemas.microsoft.com/office/drawing/2014/main" id="{E8BC36A8-3FBA-4E46-BAC3-1FA4D3A57F92}"/>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6506973" y="2412793"/>
            <a:ext cx="439886" cy="159917"/>
          </a:xfrm>
          <a:prstGeom prst="rect">
            <a:avLst/>
          </a:prstGeom>
        </p:spPr>
      </p:pic>
      <p:graphicFrame>
        <p:nvGraphicFramePr>
          <p:cNvPr id="100" name="Table 99">
            <a:extLst>
              <a:ext uri="{FF2B5EF4-FFF2-40B4-BE49-F238E27FC236}">
                <a16:creationId xmlns:a16="http://schemas.microsoft.com/office/drawing/2014/main" id="{7A9A99DE-5B75-284B-A14A-5A2A7943F462}"/>
              </a:ext>
            </a:extLst>
          </p:cNvPr>
          <p:cNvGraphicFramePr>
            <a:graphicFrameLocks noGrp="1"/>
          </p:cNvGraphicFramePr>
          <p:nvPr/>
        </p:nvGraphicFramePr>
        <p:xfrm>
          <a:off x="1978428" y="2143247"/>
          <a:ext cx="3448735" cy="953466"/>
        </p:xfrm>
        <a:graphic>
          <a:graphicData uri="http://schemas.openxmlformats.org/drawingml/2006/table">
            <a:tbl>
              <a:tblPr firstRow="1" bandRow="1">
                <a:effectLst/>
              </a:tblPr>
              <a:tblGrid>
                <a:gridCol w="1018297">
                  <a:extLst>
                    <a:ext uri="{9D8B030D-6E8A-4147-A177-3AD203B41FA5}">
                      <a16:colId xmlns:a16="http://schemas.microsoft.com/office/drawing/2014/main" val="4037136449"/>
                    </a:ext>
                  </a:extLst>
                </a:gridCol>
                <a:gridCol w="941893">
                  <a:extLst>
                    <a:ext uri="{9D8B030D-6E8A-4147-A177-3AD203B41FA5}">
                      <a16:colId xmlns:a16="http://schemas.microsoft.com/office/drawing/2014/main" val="4128152475"/>
                    </a:ext>
                  </a:extLst>
                </a:gridCol>
                <a:gridCol w="733135">
                  <a:extLst>
                    <a:ext uri="{9D8B030D-6E8A-4147-A177-3AD203B41FA5}">
                      <a16:colId xmlns:a16="http://schemas.microsoft.com/office/drawing/2014/main" val="2508723583"/>
                    </a:ext>
                  </a:extLst>
                </a:gridCol>
                <a:gridCol w="755410">
                  <a:extLst>
                    <a:ext uri="{9D8B030D-6E8A-4147-A177-3AD203B41FA5}">
                      <a16:colId xmlns:a16="http://schemas.microsoft.com/office/drawing/2014/main" val="2753926624"/>
                    </a:ext>
                  </a:extLst>
                </a:gridCol>
              </a:tblGrid>
              <a:tr h="953466">
                <a:tc>
                  <a:txBody>
                    <a:bodyPr/>
                    <a:lstStyle>
                      <a:lvl1pPr marL="0" algn="l" defTabSz="914400" rtl="0" eaLnBrk="1" latinLnBrk="0" hangingPunct="1">
                        <a:defRPr sz="1800" kern="1200">
                          <a:solidFill>
                            <a:schemeClr val="tx1"/>
                          </a:solidFill>
                          <a:latin typeface="Intel Clear"/>
                        </a:defRPr>
                      </a:lvl1pPr>
                      <a:lvl2pPr marL="457200" algn="l" defTabSz="914400" rtl="0" eaLnBrk="1" latinLnBrk="0" hangingPunct="1">
                        <a:defRPr sz="1800" kern="1200">
                          <a:solidFill>
                            <a:schemeClr val="tx1"/>
                          </a:solidFill>
                          <a:latin typeface="Intel Clear"/>
                        </a:defRPr>
                      </a:lvl2pPr>
                      <a:lvl3pPr marL="914400" algn="l" defTabSz="914400" rtl="0" eaLnBrk="1" latinLnBrk="0" hangingPunct="1">
                        <a:defRPr sz="1800" kern="1200">
                          <a:solidFill>
                            <a:schemeClr val="tx1"/>
                          </a:solidFill>
                          <a:latin typeface="Intel Clear"/>
                        </a:defRPr>
                      </a:lvl3pPr>
                      <a:lvl4pPr marL="1371600" algn="l" defTabSz="914400" rtl="0" eaLnBrk="1" latinLnBrk="0" hangingPunct="1">
                        <a:defRPr sz="1800" kern="1200">
                          <a:solidFill>
                            <a:schemeClr val="tx1"/>
                          </a:solidFill>
                          <a:latin typeface="Intel Clear"/>
                        </a:defRPr>
                      </a:lvl4pPr>
                      <a:lvl5pPr marL="1828800" algn="l" defTabSz="914400" rtl="0" eaLnBrk="1" latinLnBrk="0" hangingPunct="1">
                        <a:defRPr sz="1800" kern="1200">
                          <a:solidFill>
                            <a:schemeClr val="tx1"/>
                          </a:solidFill>
                          <a:latin typeface="Intel Clear"/>
                        </a:defRPr>
                      </a:lvl5pPr>
                      <a:lvl6pPr marL="2286000" algn="l" defTabSz="914400" rtl="0" eaLnBrk="1" latinLnBrk="0" hangingPunct="1">
                        <a:defRPr sz="1800" kern="1200">
                          <a:solidFill>
                            <a:schemeClr val="tx1"/>
                          </a:solidFill>
                          <a:latin typeface="Intel Clear"/>
                        </a:defRPr>
                      </a:lvl6pPr>
                      <a:lvl7pPr marL="2743200" algn="l" defTabSz="914400" rtl="0" eaLnBrk="1" latinLnBrk="0" hangingPunct="1">
                        <a:defRPr sz="1800" kern="1200">
                          <a:solidFill>
                            <a:schemeClr val="tx1"/>
                          </a:solidFill>
                          <a:latin typeface="Intel Clear"/>
                        </a:defRPr>
                      </a:lvl7pPr>
                      <a:lvl8pPr marL="3200400" algn="l" defTabSz="914400" rtl="0" eaLnBrk="1" latinLnBrk="0" hangingPunct="1">
                        <a:defRPr sz="1800" kern="1200">
                          <a:solidFill>
                            <a:schemeClr val="tx1"/>
                          </a:solidFill>
                          <a:latin typeface="Intel Clear"/>
                        </a:defRPr>
                      </a:lvl8pPr>
                      <a:lvl9pPr marL="3657600" algn="l" defTabSz="914400" rtl="0" eaLnBrk="1" latinLnBrk="0" hangingPunct="1">
                        <a:defRPr sz="1800" kern="1200">
                          <a:solidFill>
                            <a:schemeClr val="tx1"/>
                          </a:solidFill>
                          <a:latin typeface="Intel Clear"/>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chemeClr val="accent1"/>
                          </a:solidFill>
                          <a:effectLst/>
                          <a:uLnTx/>
                          <a:uFillTx/>
                          <a:latin typeface="+mn-lt"/>
                          <a:ea typeface="+mn-ea"/>
                          <a:cs typeface="+mn-cs"/>
                        </a:rPr>
                        <a:t>Intel® </a:t>
                      </a:r>
                      <a:r>
                        <a:rPr kumimoji="0" lang="en-US" sz="1050" b="1" i="0" u="none" strike="noStrike" kern="1200" cap="none" spc="0" normalizeH="0" baseline="0" noProof="0" dirty="0" err="1">
                          <a:ln>
                            <a:noFill/>
                          </a:ln>
                          <a:solidFill>
                            <a:schemeClr val="accent1"/>
                          </a:solidFill>
                          <a:effectLst/>
                          <a:uLnTx/>
                          <a:uFillTx/>
                          <a:latin typeface="+mn-lt"/>
                          <a:ea typeface="+mn-ea"/>
                          <a:cs typeface="+mn-cs"/>
                        </a:rPr>
                        <a:t>oneAPI</a:t>
                      </a:r>
                      <a:r>
                        <a:rPr kumimoji="0" lang="en-US" sz="1050" b="1" i="0" u="none" strike="noStrike" kern="1200" cap="none" spc="0" normalizeH="0" baseline="0" noProof="0" dirty="0">
                          <a:ln>
                            <a:noFill/>
                          </a:ln>
                          <a:solidFill>
                            <a:schemeClr val="accent1"/>
                          </a:solidFill>
                          <a:effectLst/>
                          <a:uLnTx/>
                          <a:uFillTx/>
                          <a:latin typeface="+mn-lt"/>
                          <a:ea typeface="+mn-ea"/>
                          <a:cs typeface="+mn-cs"/>
                        </a:rPr>
                        <a:t> Data Analytics Library </a:t>
                      </a:r>
                      <a:r>
                        <a:rPr kumimoji="0" lang="en-US" sz="900" b="1" i="0" u="none" strike="noStrike" kern="1200" cap="none" spc="0" normalizeH="0" baseline="0" noProof="0" dirty="0">
                          <a:ln>
                            <a:noFill/>
                          </a:ln>
                          <a:solidFill>
                            <a:schemeClr val="tx1">
                              <a:lumMod val="65000"/>
                              <a:lumOff val="35000"/>
                            </a:schemeClr>
                          </a:solidFill>
                          <a:effectLst/>
                          <a:uLnTx/>
                          <a:uFillTx/>
                          <a:latin typeface="+mn-lt"/>
                          <a:ea typeface="+mn-ea"/>
                          <a:cs typeface="+mn-cs"/>
                        </a:rPr>
                        <a:t>(</a:t>
                      </a:r>
                      <a:r>
                        <a:rPr kumimoji="0" lang="en-US" sz="900" b="1" i="0" u="none" strike="noStrike" kern="1200" cap="none" spc="0" normalizeH="0" baseline="0" noProof="0" dirty="0" err="1">
                          <a:ln>
                            <a:noFill/>
                          </a:ln>
                          <a:solidFill>
                            <a:schemeClr val="tx1">
                              <a:lumMod val="65000"/>
                              <a:lumOff val="35000"/>
                            </a:schemeClr>
                          </a:solidFill>
                          <a:effectLst/>
                          <a:uLnTx/>
                          <a:uFillTx/>
                          <a:latin typeface="+mn-lt"/>
                          <a:ea typeface="+mn-ea"/>
                          <a:cs typeface="+mn-cs"/>
                        </a:rPr>
                        <a:t>oneDAL</a:t>
                      </a:r>
                      <a:r>
                        <a:rPr kumimoji="0" lang="en-US" sz="900" b="1" i="0" u="none" strike="noStrike" kern="1200" cap="none" spc="0" normalizeH="0" baseline="0" noProof="0" dirty="0">
                          <a:ln>
                            <a:noFill/>
                          </a:ln>
                          <a:solidFill>
                            <a:schemeClr val="tx1">
                              <a:lumMod val="65000"/>
                              <a:lumOff val="35000"/>
                            </a:schemeClr>
                          </a:solidFill>
                          <a:effectLst/>
                          <a:uLnTx/>
                          <a:uFillTx/>
                          <a:latin typeface="+mn-lt"/>
                          <a:ea typeface="+mn-ea"/>
                          <a:cs typeface="+mn-cs"/>
                        </a:rPr>
                        <a:t>)</a:t>
                      </a:r>
                      <a:endParaRPr kumimoji="0" lang="en-US" sz="9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a:txBody>
                  <a:tcPr marL="45720" marR="493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Intel Clear"/>
                        </a:defRPr>
                      </a:lvl1pPr>
                      <a:lvl2pPr marL="457200" algn="l" defTabSz="914400" rtl="0" eaLnBrk="1" latinLnBrk="0" hangingPunct="1">
                        <a:defRPr sz="1800" kern="1200">
                          <a:solidFill>
                            <a:schemeClr val="tx1"/>
                          </a:solidFill>
                          <a:latin typeface="Intel Clear"/>
                        </a:defRPr>
                      </a:lvl2pPr>
                      <a:lvl3pPr marL="914400" algn="l" defTabSz="914400" rtl="0" eaLnBrk="1" latinLnBrk="0" hangingPunct="1">
                        <a:defRPr sz="1800" kern="1200">
                          <a:solidFill>
                            <a:schemeClr val="tx1"/>
                          </a:solidFill>
                          <a:latin typeface="Intel Clear"/>
                        </a:defRPr>
                      </a:lvl3pPr>
                      <a:lvl4pPr marL="1371600" algn="l" defTabSz="914400" rtl="0" eaLnBrk="1" latinLnBrk="0" hangingPunct="1">
                        <a:defRPr sz="1800" kern="1200">
                          <a:solidFill>
                            <a:schemeClr val="tx1"/>
                          </a:solidFill>
                          <a:latin typeface="Intel Clear"/>
                        </a:defRPr>
                      </a:lvl4pPr>
                      <a:lvl5pPr marL="1828800" algn="l" defTabSz="914400" rtl="0" eaLnBrk="1" latinLnBrk="0" hangingPunct="1">
                        <a:defRPr sz="1800" kern="1200">
                          <a:solidFill>
                            <a:schemeClr val="tx1"/>
                          </a:solidFill>
                          <a:latin typeface="Intel Clear"/>
                        </a:defRPr>
                      </a:lvl5pPr>
                      <a:lvl6pPr marL="2286000" algn="l" defTabSz="914400" rtl="0" eaLnBrk="1" latinLnBrk="0" hangingPunct="1">
                        <a:defRPr sz="1800" kern="1200">
                          <a:solidFill>
                            <a:schemeClr val="tx1"/>
                          </a:solidFill>
                          <a:latin typeface="Intel Clear"/>
                        </a:defRPr>
                      </a:lvl6pPr>
                      <a:lvl7pPr marL="2743200" algn="l" defTabSz="914400" rtl="0" eaLnBrk="1" latinLnBrk="0" hangingPunct="1">
                        <a:defRPr sz="1800" kern="1200">
                          <a:solidFill>
                            <a:schemeClr val="tx1"/>
                          </a:solidFill>
                          <a:latin typeface="Intel Clear"/>
                        </a:defRPr>
                      </a:lvl7pPr>
                      <a:lvl8pPr marL="3200400" algn="l" defTabSz="914400" rtl="0" eaLnBrk="1" latinLnBrk="0" hangingPunct="1">
                        <a:defRPr sz="1800" kern="1200">
                          <a:solidFill>
                            <a:schemeClr val="tx1"/>
                          </a:solidFill>
                          <a:latin typeface="Intel Clear"/>
                        </a:defRPr>
                      </a:lvl8pPr>
                      <a:lvl9pPr marL="3657600" algn="l" defTabSz="914400" rtl="0" eaLnBrk="1" latinLnBrk="0" hangingPunct="1">
                        <a:defRPr sz="1800" kern="1200">
                          <a:solidFill>
                            <a:schemeClr val="tx1"/>
                          </a:solidFill>
                          <a:latin typeface="Intel Clear"/>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accent1"/>
                          </a:solidFill>
                          <a:effectLst/>
                          <a:uLnTx/>
                          <a:uFillTx/>
                          <a:latin typeface="+mn-lt"/>
                          <a:ea typeface="+mn-ea"/>
                          <a:cs typeface="+mn-cs"/>
                        </a:rPr>
                        <a:t>Intel® Distribution for Python* </a:t>
                      </a:r>
                      <a:r>
                        <a:rPr kumimoji="0" lang="en-US" sz="700" b="1" i="0" u="none" strike="noStrike" kern="1200" cap="none" spc="0" normalizeH="0" baseline="0" noProof="0" dirty="0">
                          <a:ln>
                            <a:noFill/>
                          </a:ln>
                          <a:solidFill>
                            <a:schemeClr val="tx1">
                              <a:lumMod val="65000"/>
                              <a:lumOff val="35000"/>
                            </a:schemeClr>
                          </a:solidFill>
                          <a:effectLst/>
                          <a:uLnTx/>
                          <a:uFillTx/>
                          <a:latin typeface="+mn-lt"/>
                          <a:ea typeface="+mn-ea"/>
                          <a:cs typeface="+mn-cs"/>
                        </a:rPr>
                        <a:t>(NumPy*, SciPy*, </a:t>
                      </a:r>
                      <a:r>
                        <a:rPr kumimoji="0" lang="en-US" sz="700" b="1" i="0" u="none" strike="noStrike" kern="1200" cap="none" spc="0" normalizeH="0" baseline="0" noProof="0" dirty="0" err="1">
                          <a:ln>
                            <a:noFill/>
                          </a:ln>
                          <a:solidFill>
                            <a:schemeClr val="tx1">
                              <a:lumMod val="65000"/>
                              <a:lumOff val="35000"/>
                            </a:schemeClr>
                          </a:solidFill>
                          <a:effectLst/>
                          <a:uLnTx/>
                          <a:uFillTx/>
                          <a:latin typeface="+mn-lt"/>
                          <a:ea typeface="+mn-ea"/>
                          <a:cs typeface="+mn-cs"/>
                        </a:rPr>
                        <a:t>Numba</a:t>
                      </a:r>
                      <a:r>
                        <a:rPr kumimoji="0" lang="en-US" sz="700" b="1" i="0" u="none" strike="noStrike" kern="1200" cap="none" spc="0" normalizeH="0" baseline="0" noProof="0" dirty="0">
                          <a:ln>
                            <a:noFill/>
                          </a:ln>
                          <a:solidFill>
                            <a:schemeClr val="tx1">
                              <a:lumMod val="65000"/>
                              <a:lumOff val="35000"/>
                            </a:schemeClr>
                          </a:solidFill>
                          <a:effectLst/>
                          <a:uLnTx/>
                          <a:uFillTx/>
                          <a:latin typeface="+mn-lt"/>
                          <a:ea typeface="+mn-ea"/>
                          <a:cs typeface="+mn-cs"/>
                        </a:rPr>
                        <a:t>*, </a:t>
                      </a:r>
                      <a:r>
                        <a:rPr kumimoji="0" lang="en-US" sz="700" b="1" i="0" u="none" strike="noStrike" kern="1200" cap="none" spc="0" normalizeH="0" baseline="0" noProof="0" dirty="0" err="1">
                          <a:ln>
                            <a:noFill/>
                          </a:ln>
                          <a:solidFill>
                            <a:schemeClr val="tx1">
                              <a:lumMod val="65000"/>
                              <a:lumOff val="35000"/>
                            </a:schemeClr>
                          </a:solidFill>
                          <a:effectLst/>
                          <a:uLnTx/>
                          <a:uFillTx/>
                          <a:latin typeface="+mn-lt"/>
                          <a:ea typeface="+mn-ea"/>
                          <a:cs typeface="+mn-cs"/>
                        </a:rPr>
                        <a:t>Sklearn</a:t>
                      </a:r>
                      <a:r>
                        <a:rPr kumimoji="0" lang="en-US" sz="700" b="1" i="0" u="none" strike="noStrike" kern="1200" cap="none" spc="0" normalizeH="0" baseline="0" noProof="0" dirty="0">
                          <a:ln>
                            <a:noFill/>
                          </a:ln>
                          <a:solidFill>
                            <a:schemeClr val="tx1">
                              <a:lumMod val="65000"/>
                              <a:lumOff val="35000"/>
                            </a:schemeClr>
                          </a:solidFill>
                          <a:effectLst/>
                          <a:uLnTx/>
                          <a:uFillTx/>
                          <a:latin typeface="+mn-lt"/>
                          <a:ea typeface="+mn-ea"/>
                          <a:cs typeface="+mn-cs"/>
                        </a:rPr>
                        <a:t>*)</a:t>
                      </a:r>
                      <a:endParaRPr kumimoji="0" lang="en-US" sz="7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a:txBody>
                  <a:tcPr marL="45720" marR="493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Intel Clear"/>
                        </a:defRPr>
                      </a:lvl1pPr>
                      <a:lvl2pPr marL="457200" algn="l" defTabSz="914400" rtl="0" eaLnBrk="1" latinLnBrk="0" hangingPunct="1">
                        <a:defRPr sz="1800" kern="1200">
                          <a:solidFill>
                            <a:schemeClr val="tx1"/>
                          </a:solidFill>
                          <a:latin typeface="Intel Clear"/>
                        </a:defRPr>
                      </a:lvl2pPr>
                      <a:lvl3pPr marL="914400" algn="l" defTabSz="914400" rtl="0" eaLnBrk="1" latinLnBrk="0" hangingPunct="1">
                        <a:defRPr sz="1800" kern="1200">
                          <a:solidFill>
                            <a:schemeClr val="tx1"/>
                          </a:solidFill>
                          <a:latin typeface="Intel Clear"/>
                        </a:defRPr>
                      </a:lvl3pPr>
                      <a:lvl4pPr marL="1371600" algn="l" defTabSz="914400" rtl="0" eaLnBrk="1" latinLnBrk="0" hangingPunct="1">
                        <a:defRPr sz="1800" kern="1200">
                          <a:solidFill>
                            <a:schemeClr val="tx1"/>
                          </a:solidFill>
                          <a:latin typeface="Intel Clear"/>
                        </a:defRPr>
                      </a:lvl4pPr>
                      <a:lvl5pPr marL="1828800" algn="l" defTabSz="914400" rtl="0" eaLnBrk="1" latinLnBrk="0" hangingPunct="1">
                        <a:defRPr sz="1800" kern="1200">
                          <a:solidFill>
                            <a:schemeClr val="tx1"/>
                          </a:solidFill>
                          <a:latin typeface="Intel Clear"/>
                        </a:defRPr>
                      </a:lvl5pPr>
                      <a:lvl6pPr marL="2286000" algn="l" defTabSz="914400" rtl="0" eaLnBrk="1" latinLnBrk="0" hangingPunct="1">
                        <a:defRPr sz="1800" kern="1200">
                          <a:solidFill>
                            <a:schemeClr val="tx1"/>
                          </a:solidFill>
                          <a:latin typeface="Intel Clear"/>
                        </a:defRPr>
                      </a:lvl6pPr>
                      <a:lvl7pPr marL="2743200" algn="l" defTabSz="914400" rtl="0" eaLnBrk="1" latinLnBrk="0" hangingPunct="1">
                        <a:defRPr sz="1800" kern="1200">
                          <a:solidFill>
                            <a:schemeClr val="tx1"/>
                          </a:solidFill>
                          <a:latin typeface="Intel Clear"/>
                        </a:defRPr>
                      </a:lvl7pPr>
                      <a:lvl8pPr marL="3200400" algn="l" defTabSz="914400" rtl="0" eaLnBrk="1" latinLnBrk="0" hangingPunct="1">
                        <a:defRPr sz="1800" kern="1200">
                          <a:solidFill>
                            <a:schemeClr val="tx1"/>
                          </a:solidFill>
                          <a:latin typeface="Intel Clear"/>
                        </a:defRPr>
                      </a:lvl8pPr>
                      <a:lvl9pPr marL="3657600" algn="l" defTabSz="914400" rtl="0" eaLnBrk="1" latinLnBrk="0" hangingPunct="1">
                        <a:defRPr sz="1800" kern="1200">
                          <a:solidFill>
                            <a:schemeClr val="tx1"/>
                          </a:solidFill>
                          <a:latin typeface="Intel Clear"/>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accent1"/>
                          </a:solidFill>
                          <a:effectLst/>
                          <a:uLnTx/>
                          <a:uFillTx/>
                          <a:latin typeface="Intel Clear"/>
                          <a:ea typeface="+mn-ea"/>
                          <a:cs typeface="+mn-cs"/>
                        </a:rPr>
                        <a:t>Intel® Distribution for </a:t>
                      </a:r>
                      <a:r>
                        <a:rPr kumimoji="0" lang="en-US" sz="900" b="1" i="0" u="none" strike="noStrike" kern="1200" cap="none" spc="0" normalizeH="0" baseline="0" noProof="0" dirty="0" err="1">
                          <a:ln>
                            <a:noFill/>
                          </a:ln>
                          <a:solidFill>
                            <a:schemeClr val="accent1"/>
                          </a:solidFill>
                          <a:effectLst/>
                          <a:uLnTx/>
                          <a:uFillTx/>
                          <a:latin typeface="Intel Clear"/>
                          <a:ea typeface="+mn-ea"/>
                          <a:cs typeface="+mn-cs"/>
                        </a:rPr>
                        <a:t>Modin</a:t>
                      </a:r>
                      <a:r>
                        <a:rPr kumimoji="0" lang="en-US" sz="900" b="1" i="0" u="none" strike="noStrike" kern="1200" cap="none" spc="0" normalizeH="0" baseline="0" noProof="0" dirty="0">
                          <a:ln>
                            <a:noFill/>
                          </a:ln>
                          <a:solidFill>
                            <a:schemeClr val="accent1"/>
                          </a:solidFill>
                          <a:effectLst/>
                          <a:uLnTx/>
                          <a:uFillTx/>
                          <a:latin typeface="+mn-lt"/>
                          <a:ea typeface="+mn-ea"/>
                          <a:cs typeface="+mn-cs"/>
                        </a:rPr>
                        <a:t> </a:t>
                      </a:r>
                      <a:br>
                        <a:rPr kumimoji="0" lang="en-US" sz="1000" b="1" i="0" u="none" strike="noStrike" kern="1200" cap="none" spc="0" normalizeH="0" baseline="0" noProof="0" dirty="0">
                          <a:ln>
                            <a:noFill/>
                          </a:ln>
                          <a:solidFill>
                            <a:schemeClr val="accent1"/>
                          </a:solidFill>
                          <a:effectLst/>
                          <a:uLnTx/>
                          <a:uFillTx/>
                          <a:latin typeface="+mn-lt"/>
                          <a:ea typeface="+mn-ea"/>
                          <a:cs typeface="+mn-cs"/>
                        </a:rPr>
                      </a:br>
                      <a:r>
                        <a:rPr lang="en-US" sz="700" b="1" noProof="0" dirty="0">
                          <a:solidFill>
                            <a:schemeClr val="tx1">
                              <a:lumMod val="65000"/>
                              <a:lumOff val="35000"/>
                            </a:schemeClr>
                          </a:solidFill>
                        </a:rPr>
                        <a:t>(Distributed Pandas*)</a:t>
                      </a:r>
                      <a:endParaRPr kumimoji="0" lang="en-US" sz="700" b="1"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a:txBody>
                  <a:tcPr marL="45720" marR="493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Intel Clear"/>
                        </a:defRPr>
                      </a:lvl1pPr>
                      <a:lvl2pPr marL="457200" algn="l" defTabSz="914400" rtl="0" eaLnBrk="1" latinLnBrk="0" hangingPunct="1">
                        <a:defRPr sz="1800" kern="1200">
                          <a:solidFill>
                            <a:schemeClr val="tx1"/>
                          </a:solidFill>
                          <a:latin typeface="Intel Clear"/>
                        </a:defRPr>
                      </a:lvl2pPr>
                      <a:lvl3pPr marL="914400" algn="l" defTabSz="914400" rtl="0" eaLnBrk="1" latinLnBrk="0" hangingPunct="1">
                        <a:defRPr sz="1800" kern="1200">
                          <a:solidFill>
                            <a:schemeClr val="tx1"/>
                          </a:solidFill>
                          <a:latin typeface="Intel Clear"/>
                        </a:defRPr>
                      </a:lvl3pPr>
                      <a:lvl4pPr marL="1371600" algn="l" defTabSz="914400" rtl="0" eaLnBrk="1" latinLnBrk="0" hangingPunct="1">
                        <a:defRPr sz="1800" kern="1200">
                          <a:solidFill>
                            <a:schemeClr val="tx1"/>
                          </a:solidFill>
                          <a:latin typeface="Intel Clear"/>
                        </a:defRPr>
                      </a:lvl4pPr>
                      <a:lvl5pPr marL="1828800" algn="l" defTabSz="914400" rtl="0" eaLnBrk="1" latinLnBrk="0" hangingPunct="1">
                        <a:defRPr sz="1800" kern="1200">
                          <a:solidFill>
                            <a:schemeClr val="tx1"/>
                          </a:solidFill>
                          <a:latin typeface="Intel Clear"/>
                        </a:defRPr>
                      </a:lvl5pPr>
                      <a:lvl6pPr marL="2286000" algn="l" defTabSz="914400" rtl="0" eaLnBrk="1" latinLnBrk="0" hangingPunct="1">
                        <a:defRPr sz="1800" kern="1200">
                          <a:solidFill>
                            <a:schemeClr val="tx1"/>
                          </a:solidFill>
                          <a:latin typeface="Intel Clear"/>
                        </a:defRPr>
                      </a:lvl6pPr>
                      <a:lvl7pPr marL="2743200" algn="l" defTabSz="914400" rtl="0" eaLnBrk="1" latinLnBrk="0" hangingPunct="1">
                        <a:defRPr sz="1800" kern="1200">
                          <a:solidFill>
                            <a:schemeClr val="tx1"/>
                          </a:solidFill>
                          <a:latin typeface="Intel Clear"/>
                        </a:defRPr>
                      </a:lvl7pPr>
                      <a:lvl8pPr marL="3200400" algn="l" defTabSz="914400" rtl="0" eaLnBrk="1" latinLnBrk="0" hangingPunct="1">
                        <a:defRPr sz="1800" kern="1200">
                          <a:solidFill>
                            <a:schemeClr val="tx1"/>
                          </a:solidFill>
                          <a:latin typeface="Intel Clear"/>
                        </a:defRPr>
                      </a:lvl8pPr>
                      <a:lvl9pPr marL="3657600" algn="l" defTabSz="914400" rtl="0" eaLnBrk="1" latinLnBrk="0" hangingPunct="1">
                        <a:defRPr sz="1800" kern="1200">
                          <a:solidFill>
                            <a:schemeClr val="tx1"/>
                          </a:solidFill>
                          <a:latin typeface="Intel Clear"/>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accent1"/>
                          </a:solidFill>
                          <a:effectLst/>
                          <a:uLnTx/>
                          <a:uFillTx/>
                          <a:latin typeface="+mn-lt"/>
                          <a:ea typeface="+mn-ea"/>
                          <a:cs typeface="+mn-cs"/>
                        </a:rPr>
                        <a:t>Distributed</a:t>
                      </a:r>
                      <a:r>
                        <a:rPr kumimoji="0" lang="en-US" sz="900" b="1" i="0" u="none" strike="noStrike" kern="1200" cap="none" spc="0" normalizeH="0" baseline="0" noProof="0" dirty="0">
                          <a:ln>
                            <a:noFill/>
                          </a:ln>
                          <a:solidFill>
                            <a:schemeClr val="tx1">
                              <a:lumMod val="65000"/>
                              <a:lumOff val="35000"/>
                            </a:schemeClr>
                          </a:solidFill>
                          <a:effectLst/>
                          <a:uLnTx/>
                          <a:uFillTx/>
                          <a:latin typeface="+mn-lt"/>
                          <a:ea typeface="+mn-ea"/>
                          <a:cs typeface="+mn-cs"/>
                        </a:rPr>
                        <a:t> </a:t>
                      </a:r>
                      <a:r>
                        <a:rPr kumimoji="0" lang="en-US" sz="600" b="1" i="0" u="none" strike="noStrike" kern="1200" cap="none" spc="0" normalizeH="0" baseline="0" noProof="0" dirty="0">
                          <a:ln>
                            <a:noFill/>
                          </a:ln>
                          <a:solidFill>
                            <a:schemeClr val="tx1">
                              <a:lumMod val="65000"/>
                              <a:lumOff val="35000"/>
                            </a:schemeClr>
                          </a:solidFill>
                          <a:effectLst/>
                          <a:uLnTx/>
                          <a:uFillTx/>
                          <a:latin typeface="Intel Clear"/>
                          <a:ea typeface="+mn-ea"/>
                          <a:cs typeface="+mn-cs"/>
                        </a:rPr>
                        <a:t>(</a:t>
                      </a:r>
                      <a:r>
                        <a:rPr kumimoji="0" lang="en-US" sz="600" b="1" i="0" u="none" strike="noStrike" kern="1200" cap="none" spc="0" normalizeH="0" baseline="0" noProof="0" dirty="0" err="1">
                          <a:ln>
                            <a:noFill/>
                          </a:ln>
                          <a:solidFill>
                            <a:schemeClr val="tx1">
                              <a:lumMod val="65000"/>
                              <a:lumOff val="35000"/>
                            </a:schemeClr>
                          </a:solidFill>
                          <a:effectLst/>
                          <a:uLnTx/>
                          <a:uFillTx/>
                          <a:latin typeface="Intel Clear"/>
                          <a:ea typeface="+mn-ea"/>
                          <a:cs typeface="+mn-cs"/>
                        </a:rPr>
                        <a:t>MlLib</a:t>
                      </a:r>
                      <a:r>
                        <a:rPr kumimoji="0" lang="en-US" sz="600" b="1" i="0" u="none" strike="noStrike" kern="1200" cap="none" spc="0" normalizeH="0" baseline="0" noProof="0" dirty="0">
                          <a:ln>
                            <a:noFill/>
                          </a:ln>
                          <a:solidFill>
                            <a:schemeClr val="tx1">
                              <a:lumMod val="65000"/>
                              <a:lumOff val="35000"/>
                            </a:schemeClr>
                          </a:solidFill>
                          <a:effectLst/>
                          <a:uLnTx/>
                          <a:uFillTx/>
                          <a:latin typeface="Intel Clear"/>
                          <a:ea typeface="+mn-ea"/>
                          <a:cs typeface="+mn-cs"/>
                        </a:rPr>
                        <a:t> on Spark, Mahout)</a:t>
                      </a:r>
                      <a:endParaRPr kumimoji="0" lang="en-US" sz="600" b="1"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a:txBody>
                  <a:tcPr marL="45720" marR="493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5665234"/>
                  </a:ext>
                </a:extLst>
              </a:tr>
            </a:tbl>
          </a:graphicData>
        </a:graphic>
      </p:graphicFrame>
      <p:sp>
        <p:nvSpPr>
          <p:cNvPr id="102" name="Left Arrow 101">
            <a:extLst>
              <a:ext uri="{FF2B5EF4-FFF2-40B4-BE49-F238E27FC236}">
                <a16:creationId xmlns:a16="http://schemas.microsoft.com/office/drawing/2014/main" id="{20638350-67B7-D348-BFD6-9262C32EDECD}"/>
              </a:ext>
            </a:extLst>
          </p:cNvPr>
          <p:cNvSpPr/>
          <p:nvPr/>
        </p:nvSpPr>
        <p:spPr bwMode="auto">
          <a:xfrm flipH="1">
            <a:off x="4585124" y="1029404"/>
            <a:ext cx="710551" cy="456192"/>
          </a:xfrm>
          <a:prstGeom prst="leftArrow">
            <a:avLst>
              <a:gd name="adj1" fmla="val 50762"/>
              <a:gd name="adj2" fmla="val 38909"/>
            </a:avLst>
          </a:prstGeom>
          <a:gradFill flip="none" rotWithShape="1">
            <a:gsLst>
              <a:gs pos="100000">
                <a:srgbClr val="B1BABF">
                  <a:alpha val="0"/>
                </a:srgbClr>
              </a:gs>
              <a:gs pos="50000">
                <a:srgbClr val="B1BABF">
                  <a:alpha val="50000"/>
                </a:srgbClr>
              </a:gs>
              <a:gs pos="0">
                <a:srgbClr val="B1BABF"/>
              </a:gs>
            </a:gsLst>
            <a:lin ang="0" scaled="0"/>
            <a:tileRect/>
          </a:gradFill>
          <a:ln w="9525" cap="flat" cmpd="sng" algn="ctr">
            <a:noFill/>
            <a:prstDash val="solid"/>
          </a:ln>
          <a:effectLst/>
        </p:spPr>
        <p:txBody>
          <a:bodyPr rot="0" spcFirstLastPara="0" vertOverflow="overflow" horzOverflow="overflow" vert="vert270" wrap="square" lIns="0" tIns="0" rIns="34290" bIns="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2250" b="0" i="0" u="none" strike="noStrike" kern="0" cap="none" spc="0" normalizeH="0" baseline="0" noProof="0" dirty="0">
              <a:ln>
                <a:noFill/>
              </a:ln>
              <a:solidFill>
                <a:prstClr val="white"/>
              </a:solidFill>
              <a:effectLst>
                <a:glow rad="12700">
                  <a:srgbClr val="003C71">
                    <a:lumMod val="50000"/>
                  </a:srgbClr>
                </a:glow>
                <a:outerShdw blurRad="50800" dist="38100" dir="2700000" algn="tl" rotWithShape="0">
                  <a:prstClr val="black">
                    <a:alpha val="40000"/>
                  </a:prstClr>
                </a:outerShdw>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sp>
        <p:nvSpPr>
          <p:cNvPr id="106" name="Left Arrow 105">
            <a:extLst>
              <a:ext uri="{FF2B5EF4-FFF2-40B4-BE49-F238E27FC236}">
                <a16:creationId xmlns:a16="http://schemas.microsoft.com/office/drawing/2014/main" id="{5D04722A-20D2-D442-888C-3EF55706F979}"/>
              </a:ext>
            </a:extLst>
          </p:cNvPr>
          <p:cNvSpPr/>
          <p:nvPr/>
        </p:nvSpPr>
        <p:spPr bwMode="auto">
          <a:xfrm>
            <a:off x="2115291" y="1028507"/>
            <a:ext cx="628975" cy="456192"/>
          </a:xfrm>
          <a:prstGeom prst="leftArrow">
            <a:avLst>
              <a:gd name="adj1" fmla="val 50762"/>
              <a:gd name="adj2" fmla="val 38909"/>
            </a:avLst>
          </a:prstGeom>
          <a:gradFill flip="none" rotWithShape="1">
            <a:gsLst>
              <a:gs pos="100000">
                <a:srgbClr val="B1BABF">
                  <a:alpha val="0"/>
                </a:srgbClr>
              </a:gs>
              <a:gs pos="50000">
                <a:srgbClr val="B1BABF">
                  <a:alpha val="50000"/>
                </a:srgbClr>
              </a:gs>
              <a:gs pos="0">
                <a:srgbClr val="B1BABF"/>
              </a:gs>
            </a:gsLst>
            <a:lin ang="0" scaled="0"/>
            <a:tileRect/>
          </a:gradFill>
          <a:ln w="9525" cap="flat" cmpd="sng" algn="ctr">
            <a:noFill/>
            <a:prstDash val="solid"/>
          </a:ln>
          <a:effectLst/>
        </p:spPr>
        <p:txBody>
          <a:bodyPr rot="0" spcFirstLastPara="0" vertOverflow="overflow" horzOverflow="overflow" vert="vert270" wrap="square" lIns="0" tIns="0" rIns="34290" bIns="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2250" b="0" i="0" u="none" strike="noStrike" kern="0" cap="none" spc="0" normalizeH="0" baseline="0" noProof="0" dirty="0">
              <a:ln>
                <a:noFill/>
              </a:ln>
              <a:solidFill>
                <a:prstClr val="white"/>
              </a:solidFill>
              <a:effectLst>
                <a:glow rad="12700">
                  <a:srgbClr val="003C71">
                    <a:lumMod val="50000"/>
                  </a:srgbClr>
                </a:glow>
                <a:outerShdw blurRad="50800" dist="38100" dir="2700000" algn="tl" rotWithShape="0">
                  <a:prstClr val="black">
                    <a:alpha val="40000"/>
                  </a:prstClr>
                </a:outerShdw>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sp>
        <p:nvSpPr>
          <p:cNvPr id="109" name="Rectangle 108">
            <a:extLst>
              <a:ext uri="{FF2B5EF4-FFF2-40B4-BE49-F238E27FC236}">
                <a16:creationId xmlns:a16="http://schemas.microsoft.com/office/drawing/2014/main" id="{447F65A1-5517-3E4C-AB97-F4DBF33FC952}"/>
              </a:ext>
            </a:extLst>
          </p:cNvPr>
          <p:cNvSpPr/>
          <p:nvPr/>
        </p:nvSpPr>
        <p:spPr>
          <a:xfrm>
            <a:off x="5471213" y="3247059"/>
            <a:ext cx="1847856" cy="522194"/>
          </a:xfrm>
          <a:prstGeom prst="rect">
            <a:avLst/>
          </a:prstGeom>
        </p:spPr>
        <p:txBody>
          <a:bodyPr wrap="square">
            <a:spAutoFit/>
          </a:bodyPr>
          <a:lstStyle/>
          <a:p>
            <a:pPr marL="0" marR="0" lvl="0" indent="0" algn="ctr" defTabSz="457189"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Intel® </a:t>
            </a:r>
            <a:r>
              <a:rPr kumimoji="0" lang="en-US" sz="1100" b="1" i="0" u="none" strike="noStrike" kern="1200" cap="none" spc="0" normalizeH="0" baseline="0" noProof="0" dirty="0" err="1">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oneAPI</a:t>
            </a:r>
            <a:r>
              <a:rPr kumimoji="0" lang="en-US" sz="11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 Collective Communication Library </a:t>
            </a:r>
          </a:p>
          <a:p>
            <a:pPr marL="0" marR="0" lvl="0" indent="0" algn="ctr" defTabSz="457189"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(Intel® </a:t>
            </a:r>
            <a:r>
              <a:rPr kumimoji="0" lang="en-US" sz="900" b="1" i="0" u="none" strike="noStrike" kern="1200" cap="none" spc="0" normalizeH="0" baseline="0" noProof="0" dirty="0" err="1">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oneCCL</a:t>
            </a:r>
            <a:r>
              <a:rPr kumimoji="0" lang="en-US" sz="9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a:t>
            </a:r>
          </a:p>
        </p:txBody>
      </p:sp>
      <p:sp>
        <p:nvSpPr>
          <p:cNvPr id="84" name="Pentagon 83">
            <a:extLst>
              <a:ext uri="{FF2B5EF4-FFF2-40B4-BE49-F238E27FC236}">
                <a16:creationId xmlns:a16="http://schemas.microsoft.com/office/drawing/2014/main" id="{E2C7374B-2BE1-D347-B51C-0375BA28DB77}"/>
              </a:ext>
            </a:extLst>
          </p:cNvPr>
          <p:cNvSpPr/>
          <p:nvPr/>
        </p:nvSpPr>
        <p:spPr>
          <a:xfrm rot="16200000" flipV="1">
            <a:off x="5144497" y="2482118"/>
            <a:ext cx="302355" cy="3191148"/>
          </a:xfrm>
          <a:prstGeom prst="homePlate">
            <a:avLst>
              <a:gd name="adj" fmla="val 58805"/>
            </a:avLst>
          </a:prstGeom>
          <a:gradFill flip="none" rotWithShape="1">
            <a:gsLst>
              <a:gs pos="100000">
                <a:srgbClr val="B1BABF">
                  <a:alpha val="0"/>
                </a:srgbClr>
              </a:gs>
              <a:gs pos="50000">
                <a:srgbClr val="B1BABF">
                  <a:alpha val="50000"/>
                </a:srgbClr>
              </a:gs>
              <a:gs pos="0">
                <a:srgbClr val="B1BABF"/>
              </a:gs>
            </a:gsLst>
            <a:lin ang="10800000" scaled="0"/>
            <a:tileRect/>
          </a:gradFill>
          <a:ln w="9525" cap="flat" cmpd="sng" algn="ctr">
            <a:noFill/>
            <a:prstDash val="solid"/>
          </a:ln>
          <a:effectLst/>
        </p:spPr>
        <p:txBody>
          <a:bodyPr rot="0" spcFirstLastPara="0" vertOverflow="overflow" horzOverflow="overflow" vert="vert270" wrap="square" lIns="0" tIns="0" rIns="0" bIns="0" numCol="1" spcCol="0" rtlCol="0" fromWordArt="0" anchor="ctr" anchorCtr="0" forceAA="0" compatLnSpc="1">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2250" b="0" i="0" u="none" strike="noStrike" kern="0" cap="none" spc="0" normalizeH="0" baseline="0" noProof="0" dirty="0">
                <a:ln>
                  <a:noFill/>
                </a:ln>
                <a:solidFill>
                  <a:srgbClr val="0071C5"/>
                </a:solidFill>
                <a:effectLst/>
                <a:uLnTx/>
                <a:uFillTx/>
                <a:latin typeface="Intel Clear Pro" panose="020B0804020202060201" pitchFamily="34" charset="0"/>
                <a:ea typeface="Intel Clear Pro" panose="020B0804020202060201" pitchFamily="34" charset="77"/>
                <a:cs typeface="Intel Clear Pro" panose="020B0804020202060201" pitchFamily="34" charset="77"/>
              </a:rPr>
              <a:t>CPU ▪︎ GPU</a:t>
            </a:r>
          </a:p>
        </p:txBody>
      </p:sp>
      <p:cxnSp>
        <p:nvCxnSpPr>
          <p:cNvPr id="83" name="Straight Connector 82">
            <a:extLst>
              <a:ext uri="{FF2B5EF4-FFF2-40B4-BE49-F238E27FC236}">
                <a16:creationId xmlns:a16="http://schemas.microsoft.com/office/drawing/2014/main" id="{651B817B-A031-D142-9D82-2CED31EB06D5}"/>
              </a:ext>
            </a:extLst>
          </p:cNvPr>
          <p:cNvCxnSpPr>
            <a:cxnSpLocks/>
          </p:cNvCxnSpPr>
          <p:nvPr/>
        </p:nvCxnSpPr>
        <p:spPr>
          <a:xfrm flipH="1">
            <a:off x="1207116" y="3873546"/>
            <a:ext cx="7466998" cy="0"/>
          </a:xfrm>
          <a:prstGeom prst="line">
            <a:avLst/>
          </a:prstGeom>
          <a:noFill/>
          <a:ln w="9525" cap="flat" cmpd="sng" algn="ctr">
            <a:solidFill>
              <a:schemeClr val="tx2"/>
            </a:solidFill>
            <a:prstDash val="solid"/>
          </a:ln>
          <a:effectLst/>
        </p:spPr>
      </p:cxnSp>
      <p:sp>
        <p:nvSpPr>
          <p:cNvPr id="88" name="Action Button: Custom 87">
            <a:hlinkClick r:id="" action="ppaction://noaction" highlightClick="1"/>
            <a:extLst>
              <a:ext uri="{FF2B5EF4-FFF2-40B4-BE49-F238E27FC236}">
                <a16:creationId xmlns:a16="http://schemas.microsoft.com/office/drawing/2014/main" id="{15BC7FC5-3F0F-8741-8E74-931108BE2F11}"/>
              </a:ext>
            </a:extLst>
          </p:cNvPr>
          <p:cNvSpPr/>
          <p:nvPr/>
        </p:nvSpPr>
        <p:spPr>
          <a:xfrm>
            <a:off x="6370629" y="4794084"/>
            <a:ext cx="996155" cy="128587"/>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AEEF"/>
                </a:solidFill>
                <a:effectLst/>
                <a:uLnTx/>
                <a:uFillTx/>
                <a:latin typeface="Intel Clear"/>
                <a:ea typeface="+mn-ea"/>
                <a:cs typeface="+mn-cs"/>
                <a:hlinkClick r:id="rId12">
                  <a:extLst>
                    <a:ext uri="{A12FA001-AC4F-418D-AE19-62706E023703}">
                      <ahyp:hlinkClr xmlns:ahyp="http://schemas.microsoft.com/office/drawing/2018/hyperlinkcolor" val="tx"/>
                    </a:ext>
                  </a:extLst>
                </a:hlinkClick>
              </a:rPr>
              <a:t>Optimization Notice</a:t>
            </a:r>
            <a:endParaRPr kumimoji="0" lang="en-US" sz="800" b="0" i="0" u="none" strike="noStrike" kern="1200" cap="none" spc="0" normalizeH="0" baseline="0" noProof="0" dirty="0">
              <a:ln>
                <a:noFill/>
              </a:ln>
              <a:solidFill>
                <a:srgbClr val="00AEEF"/>
              </a:solidFill>
              <a:effectLst/>
              <a:uLnTx/>
              <a:uFillTx/>
              <a:latin typeface="Intel Clear"/>
              <a:ea typeface="+mn-ea"/>
              <a:cs typeface="+mn-cs"/>
            </a:endParaRPr>
          </a:p>
        </p:txBody>
      </p:sp>
      <p:sp>
        <p:nvSpPr>
          <p:cNvPr id="90" name="Text Placeholder 3">
            <a:extLst>
              <a:ext uri="{FF2B5EF4-FFF2-40B4-BE49-F238E27FC236}">
                <a16:creationId xmlns:a16="http://schemas.microsoft.com/office/drawing/2014/main" id="{144AAB27-1264-4631-9006-EC6128F7BEFD}"/>
              </a:ext>
            </a:extLst>
          </p:cNvPr>
          <p:cNvSpPr txBox="1">
            <a:spLocks/>
          </p:cNvSpPr>
          <p:nvPr/>
        </p:nvSpPr>
        <p:spPr>
          <a:xfrm>
            <a:off x="455613" y="4392051"/>
            <a:ext cx="8232774" cy="369332"/>
          </a:xfrm>
          <a:prstGeom prst="rect">
            <a:avLst/>
          </a:prstGeom>
        </p:spPr>
        <p:txBody>
          <a:bodyPr vert="horz" wrap="square" lIns="0" tIns="45720" rIns="0" bIns="45720" rtlCol="0" anchor="b" anchorCtr="0">
            <a:spAutoFit/>
          </a:bodyPr>
          <a:lstStyle>
            <a:lvl1pPr marL="0" indent="0" algn="l" defTabSz="914400" rtl="0" eaLnBrk="1" latinLnBrk="0" hangingPunct="1">
              <a:lnSpc>
                <a:spcPct val="75000"/>
              </a:lnSpc>
              <a:spcBef>
                <a:spcPts val="0"/>
              </a:spcBef>
              <a:buClr>
                <a:schemeClr val="accent2"/>
              </a:buClr>
              <a:buFont typeface="Arial" pitchFamily="34" charset="0"/>
              <a:buNone/>
              <a:defRPr sz="800" kern="1200">
                <a:solidFill>
                  <a:srgbClr val="93A0A7"/>
                </a:solidFill>
                <a:latin typeface="+mn-lt"/>
                <a:ea typeface="+mn-ea"/>
                <a:cs typeface="+mn-cs"/>
              </a:defRPr>
            </a:lvl1pPr>
            <a:lvl2pPr marL="171450" indent="-114300" algn="l" defTabSz="914400" rtl="0" eaLnBrk="1" latinLnBrk="0" hangingPunct="1">
              <a:spcBef>
                <a:spcPts val="600"/>
              </a:spcBef>
              <a:buClr>
                <a:schemeClr val="tx2"/>
              </a:buClr>
              <a:buFont typeface="Wingdings" panose="05000000000000000000" pitchFamily="2" charset="2"/>
              <a:buChar char="§"/>
              <a:defRPr sz="900" kern="1200">
                <a:solidFill>
                  <a:schemeClr val="tx1">
                    <a:lumMod val="65000"/>
                    <a:lumOff val="35000"/>
                  </a:schemeClr>
                </a:solidFill>
                <a:latin typeface="+mn-lt"/>
                <a:ea typeface="+mn-ea"/>
                <a:cs typeface="+mn-cs"/>
              </a:defRPr>
            </a:lvl2pPr>
            <a:lvl3pPr marL="342900" indent="-114300" algn="l" defTabSz="914400" rtl="0" eaLnBrk="1" latinLnBrk="0" hangingPunct="1">
              <a:spcBef>
                <a:spcPts val="600"/>
              </a:spcBef>
              <a:buClr>
                <a:schemeClr val="tx2"/>
              </a:buClr>
              <a:buFont typeface="Intel Clear" panose="020B0604020203020204" pitchFamily="34" charset="0"/>
              <a:buChar char="–"/>
              <a:defRPr sz="900" kern="1200">
                <a:solidFill>
                  <a:schemeClr val="tx1">
                    <a:lumMod val="65000"/>
                    <a:lumOff val="35000"/>
                  </a:schemeClr>
                </a:solidFill>
                <a:latin typeface="+mn-lt"/>
                <a:ea typeface="+mn-ea"/>
                <a:cs typeface="+mn-cs"/>
              </a:defRPr>
            </a:lvl3pPr>
            <a:lvl4pPr marL="514350" indent="-114300" algn="l" defTabSz="914400" rtl="0" eaLnBrk="1" latinLnBrk="0" hangingPunct="1">
              <a:spcBef>
                <a:spcPts val="600"/>
              </a:spcBef>
              <a:buClr>
                <a:schemeClr val="tx2"/>
              </a:buClr>
              <a:buFont typeface="Intel Clear" panose="020B0604020203020204" pitchFamily="34" charset="0"/>
              <a:buChar char="–"/>
              <a:defRPr sz="900" kern="1200">
                <a:solidFill>
                  <a:schemeClr val="tx1">
                    <a:lumMod val="65000"/>
                    <a:lumOff val="35000"/>
                  </a:schemeClr>
                </a:solidFill>
                <a:latin typeface="+mn-lt"/>
                <a:ea typeface="+mn-ea"/>
                <a:cs typeface="+mn-cs"/>
              </a:defRPr>
            </a:lvl4pPr>
            <a:lvl5pPr marL="685800" indent="-114300" algn="l" defTabSz="914400" rtl="0" eaLnBrk="1" latinLnBrk="0" hangingPunct="1">
              <a:spcBef>
                <a:spcPts val="600"/>
              </a:spcBef>
              <a:buClr>
                <a:schemeClr val="tx2"/>
              </a:buClr>
              <a:buFont typeface="Intel Clear" panose="020B0604020203020204" pitchFamily="34" charset="0"/>
              <a:buChar char="–"/>
              <a:defRPr sz="9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75000"/>
              </a:lnSpc>
              <a:spcBef>
                <a:spcPts val="0"/>
              </a:spcBef>
              <a:spcAft>
                <a:spcPts val="0"/>
              </a:spcAft>
              <a:buClr>
                <a:srgbClr val="00AEEF"/>
              </a:buClr>
              <a:buSzTx/>
              <a:buFont typeface="Arial" pitchFamily="34" charset="0"/>
              <a:buNone/>
              <a:tabLst/>
              <a:defRPr/>
            </a:pPr>
            <a:r>
              <a:rPr kumimoji="0" lang="en-US" sz="800" b="0" i="0" u="none" strike="noStrike" kern="1200" cap="none" spc="0" normalizeH="0" baseline="0" noProof="0" dirty="0">
                <a:ln>
                  <a:noFill/>
                </a:ln>
                <a:solidFill>
                  <a:srgbClr val="93A0A7"/>
                </a:solidFill>
                <a:effectLst/>
                <a:uLnTx/>
                <a:uFillTx/>
                <a:latin typeface="Intel Clear"/>
                <a:ea typeface="+mn-ea"/>
                <a:cs typeface="+mn-cs"/>
              </a:rPr>
              <a:t>1 An open source version </a:t>
            </a:r>
            <a:r>
              <a:rPr kumimoji="0" lang="en-US" sz="800" b="0" i="0" u="none" strike="noStrike" kern="1200" cap="none" spc="0" normalizeH="0" baseline="0" noProof="0">
                <a:ln>
                  <a:noFill/>
                </a:ln>
                <a:solidFill>
                  <a:srgbClr val="93A0A7"/>
                </a:solidFill>
                <a:effectLst/>
                <a:uLnTx/>
                <a:uFillTx/>
                <a:latin typeface="Intel Clear"/>
                <a:ea typeface="+mn-ea"/>
                <a:cs typeface="+mn-cs"/>
              </a:rPr>
              <a:t>is available </a:t>
            </a:r>
            <a:r>
              <a:rPr kumimoji="0" lang="en-US" sz="800" b="0" i="0" u="none" strike="noStrike" kern="1200" cap="none" spc="0" normalizeH="0" baseline="0" noProof="0" dirty="0">
                <a:ln>
                  <a:noFill/>
                </a:ln>
                <a:solidFill>
                  <a:srgbClr val="93A0A7"/>
                </a:solidFill>
                <a:effectLst/>
                <a:uLnTx/>
                <a:uFillTx/>
                <a:latin typeface="Intel Clear"/>
                <a:ea typeface="+mn-ea"/>
                <a:cs typeface="+mn-cs"/>
              </a:rPr>
              <a:t>at: 01.org/</a:t>
            </a:r>
            <a:r>
              <a:rPr kumimoji="0" lang="en-US" sz="800" b="0" i="0" u="none" strike="noStrike" kern="1200" cap="none" spc="0" normalizeH="0" baseline="0" noProof="0" dirty="0" err="1">
                <a:ln>
                  <a:noFill/>
                </a:ln>
                <a:solidFill>
                  <a:srgbClr val="93A0A7"/>
                </a:solidFill>
                <a:effectLst/>
                <a:uLnTx/>
                <a:uFillTx/>
                <a:latin typeface="Intel Clear"/>
                <a:ea typeface="+mn-ea"/>
                <a:cs typeface="+mn-cs"/>
              </a:rPr>
              <a:t>openvinotoolkit</a:t>
            </a:r>
            <a:r>
              <a:rPr kumimoji="0" lang="en-US" sz="800" b="0" i="0" u="none" strike="noStrike" kern="1200" cap="none" spc="0" normalizeH="0" baseline="0" noProof="0" dirty="0">
                <a:ln>
                  <a:noFill/>
                </a:ln>
                <a:solidFill>
                  <a:srgbClr val="93A0A7"/>
                </a:solidFill>
                <a:effectLst/>
                <a:uLnTx/>
                <a:uFillTx/>
                <a:latin typeface="Intel Clear"/>
                <a:ea typeface="+mn-ea"/>
                <a:cs typeface="+mn-cs"/>
              </a:rPr>
              <a:t>	*Other names and brands may </a:t>
            </a:r>
            <a:r>
              <a:rPr kumimoji="0" lang="en-US" sz="800" b="0" i="0" u="none" strike="noStrike" kern="1200" cap="none" spc="0" normalizeH="0" baseline="0" noProof="0">
                <a:ln>
                  <a:noFill/>
                </a:ln>
                <a:solidFill>
                  <a:srgbClr val="93A0A7"/>
                </a:solidFill>
                <a:effectLst/>
                <a:uLnTx/>
                <a:uFillTx/>
                <a:latin typeface="Intel Clear"/>
                <a:ea typeface="+mn-ea"/>
                <a:cs typeface="+mn-cs"/>
              </a:rPr>
              <a:t>be claimed </a:t>
            </a:r>
            <a:r>
              <a:rPr kumimoji="0" lang="en-US" sz="800" b="0" i="0" u="none" strike="noStrike" kern="1200" cap="none" spc="0" normalizeH="0" baseline="0" noProof="0" dirty="0">
                <a:ln>
                  <a:noFill/>
                </a:ln>
                <a:solidFill>
                  <a:srgbClr val="93A0A7"/>
                </a:solidFill>
                <a:effectLst/>
                <a:uLnTx/>
                <a:uFillTx/>
                <a:latin typeface="Intel Clear"/>
                <a:ea typeface="+mn-ea"/>
                <a:cs typeface="+mn-cs"/>
              </a:rPr>
              <a:t>as the property of others.</a:t>
            </a:r>
          </a:p>
          <a:p>
            <a:pPr marL="0" marR="0" lvl="0" indent="0" algn="l" defTabSz="914400" rtl="0" eaLnBrk="1" fontAlgn="auto" latinLnBrk="0" hangingPunct="1">
              <a:lnSpc>
                <a:spcPct val="75000"/>
              </a:lnSpc>
              <a:spcBef>
                <a:spcPts val="0"/>
              </a:spcBef>
              <a:spcAft>
                <a:spcPts val="0"/>
              </a:spcAft>
              <a:buClr>
                <a:srgbClr val="00AEEF"/>
              </a:buClr>
              <a:buSzTx/>
              <a:buFont typeface="Arial" pitchFamily="34" charset="0"/>
              <a:buNone/>
              <a:tabLst/>
              <a:defRPr/>
            </a:pPr>
            <a:r>
              <a:rPr kumimoji="0" lang="en-US" sz="800" b="0" i="0" u="none" strike="noStrike" kern="1200" cap="none" spc="0" normalizeH="0" baseline="0" noProof="0" dirty="0">
                <a:ln>
                  <a:noFill/>
                </a:ln>
                <a:solidFill>
                  <a:srgbClr val="93A0A7"/>
                </a:solidFill>
                <a:effectLst/>
                <a:uLnTx/>
                <a:uFillTx/>
                <a:latin typeface="Intel Clear"/>
                <a:ea typeface="+mn-ea"/>
                <a:cs typeface="+mn-cs"/>
              </a:rPr>
              <a:t>Developer personas show above represent the primary user base for each row, but are not mutually-exclusive</a:t>
            </a:r>
          </a:p>
          <a:p>
            <a:pPr marL="0" marR="0" lvl="0" indent="0" algn="l" defTabSz="914400" rtl="0" eaLnBrk="1" fontAlgn="auto" latinLnBrk="0" hangingPunct="1">
              <a:lnSpc>
                <a:spcPct val="75000"/>
              </a:lnSpc>
              <a:spcBef>
                <a:spcPts val="0"/>
              </a:spcBef>
              <a:spcAft>
                <a:spcPts val="0"/>
              </a:spcAft>
              <a:buClr>
                <a:srgbClr val="00AEEF"/>
              </a:buClr>
              <a:buSzTx/>
              <a:buFont typeface="Arial" pitchFamily="34" charset="0"/>
              <a:buNone/>
              <a:tabLst/>
              <a:defRPr/>
            </a:pPr>
            <a:r>
              <a:rPr kumimoji="0" lang="en-US" sz="800" b="0" i="0" u="none" strike="noStrike" kern="1200" cap="none" spc="0" normalizeH="0" baseline="0" noProof="0" dirty="0">
                <a:ln>
                  <a:noFill/>
                </a:ln>
                <a:solidFill>
                  <a:srgbClr val="93A0A7"/>
                </a:solidFill>
                <a:effectLst/>
                <a:uLnTx/>
                <a:uFillTx/>
                <a:latin typeface="Intel Clear"/>
                <a:ea typeface="+mn-ea"/>
                <a:cs typeface="+mn-cs"/>
              </a:rPr>
              <a:t>All products, computer systems, dates, and figures are preliminary based on current expectations, and are subject to change without notice.</a:t>
            </a:r>
          </a:p>
        </p:txBody>
      </p:sp>
      <p:sp>
        <p:nvSpPr>
          <p:cNvPr id="75" name="Rectangle: Rounded Corners 74">
            <a:extLst>
              <a:ext uri="{FF2B5EF4-FFF2-40B4-BE49-F238E27FC236}">
                <a16:creationId xmlns:a16="http://schemas.microsoft.com/office/drawing/2014/main" id="{AF33686D-E84C-4783-A8C5-6638D6BCBB65}"/>
              </a:ext>
            </a:extLst>
          </p:cNvPr>
          <p:cNvSpPr/>
          <p:nvPr/>
        </p:nvSpPr>
        <p:spPr>
          <a:xfrm>
            <a:off x="5343567" y="2094382"/>
            <a:ext cx="3364897" cy="1013004"/>
          </a:xfrm>
          <a:prstGeom prst="roundRect">
            <a:avLst/>
          </a:prstGeom>
          <a:noFill/>
          <a:ln w="38100" cap="flat" cmpd="sng" algn="ctr">
            <a:solidFill>
              <a:srgbClr val="FF0000"/>
            </a:solidFill>
            <a:prstDash val="solid"/>
            <a:round/>
            <a:headEnd type="none" w="med" len="med"/>
            <a:tailEnd type="none" w="med" len="med"/>
          </a:ln>
          <a:effectLst>
            <a:outerShdw blurRad="50800" dist="38100" dir="13500000" algn="br" rotWithShape="0">
              <a:prstClr val="black">
                <a:alpha val="40000"/>
              </a:prstClr>
            </a:outerShdw>
          </a:effectLst>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C4C02"/>
              </a:solidFill>
              <a:effectLst/>
              <a:uLnTx/>
              <a:uFillTx/>
              <a:latin typeface="Intel Clear"/>
              <a:ea typeface="+mn-ea"/>
              <a:cs typeface="+mn-cs"/>
            </a:endParaRPr>
          </a:p>
        </p:txBody>
      </p:sp>
      <p:sp>
        <p:nvSpPr>
          <p:cNvPr id="76" name="Rectangle: Rounded Corners 75">
            <a:extLst>
              <a:ext uri="{FF2B5EF4-FFF2-40B4-BE49-F238E27FC236}">
                <a16:creationId xmlns:a16="http://schemas.microsoft.com/office/drawing/2014/main" id="{0678C190-9C1E-4DF3-87C6-B7B23762ED07}"/>
              </a:ext>
            </a:extLst>
          </p:cNvPr>
          <p:cNvSpPr/>
          <p:nvPr/>
        </p:nvSpPr>
        <p:spPr>
          <a:xfrm>
            <a:off x="7390645" y="3103304"/>
            <a:ext cx="1313656" cy="774324"/>
          </a:xfrm>
          <a:prstGeom prst="roundRect">
            <a:avLst>
              <a:gd name="adj" fmla="val 10703"/>
            </a:avLst>
          </a:prstGeom>
          <a:noFill/>
          <a:ln w="28575" cap="flat" cmpd="sng" algn="ctr">
            <a:solidFill>
              <a:srgbClr val="FF0000"/>
            </a:solidFill>
            <a:prstDash val="solid"/>
            <a:round/>
            <a:headEnd type="none" w="med" len="med"/>
            <a:tailEnd type="none" w="med" len="med"/>
          </a:ln>
          <a:effectLst>
            <a:outerShdw blurRad="50800" dist="38100" dir="18900000" algn="bl" rotWithShape="0">
              <a:prstClr val="black">
                <a:alpha val="40000"/>
              </a:prstClr>
            </a:outerShdw>
          </a:effectLst>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C4C02"/>
              </a:solidFill>
              <a:effectLst/>
              <a:uLnTx/>
              <a:uFillTx/>
              <a:latin typeface="Intel Clear"/>
              <a:ea typeface="+mn-ea"/>
              <a:cs typeface="+mn-cs"/>
            </a:endParaRPr>
          </a:p>
        </p:txBody>
      </p:sp>
      <p:pic>
        <p:nvPicPr>
          <p:cNvPr id="3076" name="Picture 4">
            <a:extLst>
              <a:ext uri="{FF2B5EF4-FFF2-40B4-BE49-F238E27FC236}">
                <a16:creationId xmlns:a16="http://schemas.microsoft.com/office/drawing/2014/main" id="{01A5EA0B-E094-4721-B5CA-C6AC49BE3A8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80904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CA8773C3-D619-422F-A598-7BA854CE6B4E}"/>
              </a:ext>
            </a:extLst>
          </p:cNvPr>
          <p:cNvSpPr/>
          <p:nvPr/>
        </p:nvSpPr>
        <p:spPr>
          <a:xfrm>
            <a:off x="4747420" y="1901846"/>
            <a:ext cx="3892550" cy="446276"/>
          </a:xfrm>
          <a:prstGeom prst="rect">
            <a:avLst/>
          </a:prstGeom>
          <a:solidFill>
            <a:srgbClr val="00285A"/>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43" name="Rectangle 42">
            <a:extLst>
              <a:ext uri="{FF2B5EF4-FFF2-40B4-BE49-F238E27FC236}">
                <a16:creationId xmlns:a16="http://schemas.microsoft.com/office/drawing/2014/main" id="{45794933-4B89-4199-A7F7-7ECA8BDB811E}"/>
              </a:ext>
            </a:extLst>
          </p:cNvPr>
          <p:cNvSpPr/>
          <p:nvPr/>
        </p:nvSpPr>
        <p:spPr>
          <a:xfrm>
            <a:off x="4876271" y="3275701"/>
            <a:ext cx="3660900" cy="648167"/>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4290" rIns="0" bIns="45720" numCol="1" spcCol="0" rtlCol="0" fromWordArt="0" anchor="t" anchorCtr="0" forceAA="0" compatLnSpc="1">
            <a:prstTxWarp prst="textNoShape">
              <a:avLst/>
            </a:prstTxWarp>
            <a:noAutofit/>
          </a:bodyPr>
          <a:lstStyle/>
          <a:p>
            <a:pPr algn="ctr" defTabSz="914377" hangingPunct="0">
              <a:lnSpc>
                <a:spcPct val="90000"/>
              </a:lnSpc>
              <a:spcBef>
                <a:spcPts val="1688"/>
              </a:spcBef>
              <a:defRPr/>
            </a:pPr>
            <a:r>
              <a:rPr lang="en-US" sz="1400" kern="0">
                <a:solidFill>
                  <a:srgbClr val="004A86"/>
                </a:solidFill>
                <a:latin typeface="Intel Clear Pro" panose="020B0804020202060201" pitchFamily="34" charset="0"/>
                <a:ea typeface="Intel Clear Pro" panose="020B0804020202060201" pitchFamily="34" charset="0"/>
                <a:cs typeface="Intel Clear Pro" panose="020B0804020202060201" pitchFamily="34" charset="0"/>
                <a:sym typeface="Helvetica Neue"/>
              </a:rPr>
              <a:t>Core Python </a:t>
            </a:r>
          </a:p>
        </p:txBody>
      </p:sp>
      <p:sp>
        <p:nvSpPr>
          <p:cNvPr id="2" name="TextBox 1">
            <a:extLst>
              <a:ext uri="{FF2B5EF4-FFF2-40B4-BE49-F238E27FC236}">
                <a16:creationId xmlns:a16="http://schemas.microsoft.com/office/drawing/2014/main" id="{1405BB23-E797-4958-A920-0ED6103B5F5C}"/>
              </a:ext>
            </a:extLst>
          </p:cNvPr>
          <p:cNvSpPr txBox="1"/>
          <p:nvPr/>
        </p:nvSpPr>
        <p:spPr>
          <a:xfrm>
            <a:off x="4972999" y="3511296"/>
            <a:ext cx="2798903" cy="373248"/>
          </a:xfrm>
          <a:prstGeom prst="rect">
            <a:avLst/>
          </a:prstGeom>
          <a:noFill/>
          <a:ln w="12700" cap="flat">
            <a:solidFill>
              <a:schemeClr val="tx2"/>
            </a:solid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0" rIns="0" bIns="0" numCol="1" spcCol="38100" rtlCol="0" anchor="t" anchorCtr="0">
            <a:noAutofit/>
          </a:bodyPr>
          <a:lstStyle/>
          <a:p>
            <a:pPr algn="ctr" defTabSz="1828754" hangingPunct="0">
              <a:defRPr/>
            </a:pPr>
            <a:r>
              <a:rPr lang="en-US" sz="900" kern="0">
                <a:solidFill>
                  <a:srgbClr val="004A86"/>
                </a:solidFill>
                <a:latin typeface="Intel Clear"/>
                <a:sym typeface="Helvetica Neue"/>
              </a:rPr>
              <a:t>Intel-optimized</a:t>
            </a:r>
          </a:p>
        </p:txBody>
      </p:sp>
      <p:sp>
        <p:nvSpPr>
          <p:cNvPr id="8" name="Content Placeholder 7">
            <a:extLst>
              <a:ext uri="{FF2B5EF4-FFF2-40B4-BE49-F238E27FC236}">
                <a16:creationId xmlns:a16="http://schemas.microsoft.com/office/drawing/2014/main" id="{D6E2993A-209D-421D-A2FD-A519C12FA934}"/>
              </a:ext>
            </a:extLst>
          </p:cNvPr>
          <p:cNvSpPr>
            <a:spLocks noGrp="1"/>
          </p:cNvSpPr>
          <p:nvPr>
            <p:ph sz="quarter" idx="27"/>
          </p:nvPr>
        </p:nvSpPr>
        <p:spPr>
          <a:xfrm>
            <a:off x="419826" y="1107254"/>
            <a:ext cx="4066989" cy="2078478"/>
          </a:xfrm>
        </p:spPr>
        <p:txBody>
          <a:bodyPr anchor="ctr">
            <a:noAutofit/>
          </a:bodyPr>
          <a:lstStyle/>
          <a:p>
            <a:pPr marL="0" indent="0" rtl="0">
              <a:spcBef>
                <a:spcPts val="450"/>
              </a:spcBef>
              <a:buNone/>
            </a:pPr>
            <a:r>
              <a:rPr lang="en-US" sz="1200" dirty="0"/>
              <a:t>Accelerates end-to-end Machine Learning and Data Analytics pipelines with frameworks and libraries optimized for Intel® architectures</a:t>
            </a:r>
          </a:p>
          <a:p>
            <a:pPr marL="0" indent="0">
              <a:spcBef>
                <a:spcPts val="1800"/>
              </a:spcBef>
              <a:buNone/>
            </a:pPr>
            <a:r>
              <a:rPr lang="en-US" sz="1350" b="1" dirty="0"/>
              <a:t>Who Uses It?</a:t>
            </a:r>
          </a:p>
          <a:p>
            <a:pPr marL="0" indent="0">
              <a:spcBef>
                <a:spcPts val="450"/>
              </a:spcBef>
              <a:buNone/>
              <a:defRPr/>
            </a:pPr>
            <a:r>
              <a:rPr lang="en-US" sz="1200" dirty="0">
                <a:latin typeface="Intel Clear" panose="020B0604020203020204" pitchFamily="34" charset="0"/>
                <a:ea typeface="Intel Clear" panose="020B0604020203020204" pitchFamily="34" charset="0"/>
                <a:cs typeface="Intel Clear" panose="020B0604020203020204" pitchFamily="34" charset="0"/>
              </a:rPr>
              <a:t>Data scientists, AI Researchers, Machine and Deep Learning developers, AI application developers </a:t>
            </a:r>
          </a:p>
        </p:txBody>
      </p:sp>
      <p:sp>
        <p:nvSpPr>
          <p:cNvPr id="10" name="Title 9">
            <a:extLst>
              <a:ext uri="{FF2B5EF4-FFF2-40B4-BE49-F238E27FC236}">
                <a16:creationId xmlns:a16="http://schemas.microsoft.com/office/drawing/2014/main" id="{AA2779BA-757E-4435-BD78-C20999AE4EA6}"/>
              </a:ext>
            </a:extLst>
          </p:cNvPr>
          <p:cNvSpPr>
            <a:spLocks noGrp="1"/>
          </p:cNvSpPr>
          <p:nvPr>
            <p:ph type="title"/>
          </p:nvPr>
        </p:nvSpPr>
        <p:spPr>
          <a:xfrm>
            <a:off x="428626" y="428626"/>
            <a:ext cx="4143374" cy="922400"/>
          </a:xfrm>
        </p:spPr>
        <p:txBody>
          <a:bodyPr/>
          <a:lstStyle/>
          <a:p>
            <a:pPr rtl="0">
              <a:spcBef>
                <a:spcPts val="900"/>
              </a:spcBef>
            </a:pPr>
            <a:r>
              <a:rPr lang="en-US" dirty="0"/>
              <a:t>Intel</a:t>
            </a:r>
            <a:r>
              <a:rPr lang="en-US" baseline="30000" dirty="0"/>
              <a:t>®</a:t>
            </a:r>
            <a:r>
              <a:rPr lang="en-US" dirty="0"/>
              <a:t> </a:t>
            </a:r>
            <a:r>
              <a:rPr lang="en-US" dirty="0" err="1"/>
              <a:t>oneAPI</a:t>
            </a:r>
            <a:r>
              <a:rPr lang="en-US" dirty="0"/>
              <a:t> AI Analytics Toolkit</a:t>
            </a:r>
            <a:br>
              <a:rPr lang="en-US" dirty="0"/>
            </a:br>
            <a:br>
              <a:rPr lang="en-US" altLang="en-US" sz="1500" dirty="0">
                <a:latin typeface="IntelOne Display Medium" panose="020B0703020203020204" pitchFamily="34" charset="0"/>
                <a:ea typeface="TT Norms"/>
              </a:rPr>
            </a:br>
            <a:endParaRPr lang="en-US" sz="1500" dirty="0">
              <a:latin typeface="IntelOne Display Medium" panose="020B0703020203020204" pitchFamily="34" charset="0"/>
            </a:endParaRPr>
          </a:p>
        </p:txBody>
      </p:sp>
      <p:sp>
        <p:nvSpPr>
          <p:cNvPr id="417" name="Rounded Rectangle 12" hidden="1">
            <a:extLst>
              <a:ext uri="{FF2B5EF4-FFF2-40B4-BE49-F238E27FC236}">
                <a16:creationId xmlns:a16="http://schemas.microsoft.com/office/drawing/2014/main" id="{A2F39A9C-69A3-408F-87C3-B13CE3979009}"/>
              </a:ext>
            </a:extLst>
          </p:cNvPr>
          <p:cNvSpPr/>
          <p:nvPr/>
        </p:nvSpPr>
        <p:spPr>
          <a:xfrm flipH="1">
            <a:off x="6368437" y="2103914"/>
            <a:ext cx="1159457" cy="1041112"/>
          </a:xfrm>
          <a:prstGeom prst="rect">
            <a:avLst/>
          </a:prstGeom>
          <a:solidFill>
            <a:schemeClr val="bg1">
              <a:lumMod val="85000"/>
            </a:schemeClr>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endParaRPr lang="en-US" sz="750" kern="0">
              <a:solidFill>
                <a:prstClr val="white"/>
              </a:solidFill>
              <a:latin typeface="Intel Clear"/>
              <a:sym typeface="Helvetica Neue"/>
            </a:endParaRPr>
          </a:p>
        </p:txBody>
      </p:sp>
      <p:sp>
        <p:nvSpPr>
          <p:cNvPr id="418" name="TextBox 417" hidden="1">
            <a:extLst>
              <a:ext uri="{FF2B5EF4-FFF2-40B4-BE49-F238E27FC236}">
                <a16:creationId xmlns:a16="http://schemas.microsoft.com/office/drawing/2014/main" id="{BA4DE43F-4F8A-4DBF-BBAD-1466EB196094}"/>
              </a:ext>
            </a:extLst>
          </p:cNvPr>
          <p:cNvSpPr txBox="1"/>
          <p:nvPr/>
        </p:nvSpPr>
        <p:spPr>
          <a:xfrm>
            <a:off x="6402035" y="2165846"/>
            <a:ext cx="1106270" cy="104324"/>
          </a:xfrm>
          <a:prstGeom prst="rect">
            <a:avLst/>
          </a:prstGeom>
          <a:noFill/>
        </p:spPr>
        <p:txBody>
          <a:bodyPr vert="horz" wrap="square" lIns="0" tIns="0" rIns="0" bIns="0" rtlCol="0" anchor="ctr" anchorCtr="1">
            <a:spAutoFit/>
          </a:bodyPr>
          <a:lstStyle/>
          <a:p>
            <a:pPr algn="ctr" defTabSz="914377" hangingPunct="0">
              <a:lnSpc>
                <a:spcPct val="90000"/>
              </a:lnSpc>
              <a:spcBef>
                <a:spcPts val="1688"/>
              </a:spcBef>
              <a:defRPr/>
            </a:pPr>
            <a:r>
              <a:rPr lang="en-US" sz="750" kern="0">
                <a:solidFill>
                  <a:srgbClr val="003C71"/>
                </a:solidFill>
                <a:latin typeface="Intel Clear"/>
                <a:sym typeface="Helvetica Neue"/>
              </a:rPr>
              <a:t>API-Based Programming</a:t>
            </a:r>
          </a:p>
        </p:txBody>
      </p:sp>
      <p:sp>
        <p:nvSpPr>
          <p:cNvPr id="420" name="Rounded Rectangle 33" hidden="1">
            <a:extLst>
              <a:ext uri="{FF2B5EF4-FFF2-40B4-BE49-F238E27FC236}">
                <a16:creationId xmlns:a16="http://schemas.microsoft.com/office/drawing/2014/main" id="{B6B08045-F199-488E-A0A8-9C5F888303F0}"/>
              </a:ext>
            </a:extLst>
          </p:cNvPr>
          <p:cNvSpPr/>
          <p:nvPr/>
        </p:nvSpPr>
        <p:spPr>
          <a:xfrm flipH="1">
            <a:off x="5175512" y="2103914"/>
            <a:ext cx="1159457" cy="1041112"/>
          </a:xfrm>
          <a:prstGeom prst="rect">
            <a:avLst/>
          </a:prstGeom>
          <a:solidFill>
            <a:schemeClr val="bg1">
              <a:lumMod val="85000"/>
            </a:schemeClr>
          </a:solidFill>
          <a:ln w="12700">
            <a:noFill/>
            <a:prstDash val="sysDash"/>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endParaRPr lang="en-US" kern="0">
              <a:solidFill>
                <a:prstClr val="white"/>
              </a:solidFill>
              <a:latin typeface="Intel Clear"/>
              <a:sym typeface="Helvetica Neue"/>
            </a:endParaRPr>
          </a:p>
        </p:txBody>
      </p:sp>
      <p:sp>
        <p:nvSpPr>
          <p:cNvPr id="421" name="TextBox 420" hidden="1">
            <a:extLst>
              <a:ext uri="{FF2B5EF4-FFF2-40B4-BE49-F238E27FC236}">
                <a16:creationId xmlns:a16="http://schemas.microsoft.com/office/drawing/2014/main" id="{3E39D941-E650-4BD9-84B2-34E212E006C4}"/>
              </a:ext>
            </a:extLst>
          </p:cNvPr>
          <p:cNvSpPr txBox="1"/>
          <p:nvPr/>
        </p:nvSpPr>
        <p:spPr>
          <a:xfrm>
            <a:off x="5209110" y="2165846"/>
            <a:ext cx="1092929" cy="104324"/>
          </a:xfrm>
          <a:prstGeom prst="rect">
            <a:avLst/>
          </a:prstGeom>
          <a:noFill/>
        </p:spPr>
        <p:txBody>
          <a:bodyPr vert="horz" wrap="square" lIns="0" tIns="0" rIns="0" bIns="0" rtlCol="0" anchor="ctr" anchorCtr="1">
            <a:spAutoFit/>
          </a:bodyPr>
          <a:lstStyle/>
          <a:p>
            <a:pPr algn="ctr" defTabSz="914377" hangingPunct="0">
              <a:lnSpc>
                <a:spcPct val="90000"/>
              </a:lnSpc>
              <a:spcBef>
                <a:spcPts val="1688"/>
              </a:spcBef>
              <a:defRPr/>
            </a:pPr>
            <a:r>
              <a:rPr lang="en-US" sz="750" kern="0">
                <a:solidFill>
                  <a:srgbClr val="004A86"/>
                </a:solidFill>
                <a:latin typeface="Intel Clear"/>
                <a:sym typeface="Helvetica Neue"/>
              </a:rPr>
              <a:t>Direct Programming</a:t>
            </a:r>
          </a:p>
        </p:txBody>
      </p:sp>
      <p:sp>
        <p:nvSpPr>
          <p:cNvPr id="92" name="Rectangle 91">
            <a:extLst>
              <a:ext uri="{FF2B5EF4-FFF2-40B4-BE49-F238E27FC236}">
                <a16:creationId xmlns:a16="http://schemas.microsoft.com/office/drawing/2014/main" id="{FDEE764B-E886-4CD6-8201-0CB679A1F308}"/>
              </a:ext>
            </a:extLst>
          </p:cNvPr>
          <p:cNvSpPr/>
          <p:nvPr/>
        </p:nvSpPr>
        <p:spPr>
          <a:xfrm>
            <a:off x="1" y="3628072"/>
            <a:ext cx="2448306" cy="383823"/>
          </a:xfrm>
          <a:prstGeom prst="rect">
            <a:avLst/>
          </a:prstGeom>
          <a:solidFill>
            <a:schemeClr val="accent2"/>
          </a:solidFill>
        </p:spPr>
        <p:txBody>
          <a:bodyPr wrap="square" lIns="342900">
            <a:spAutoFit/>
          </a:bodyPr>
          <a:lstStyle/>
          <a:p>
            <a:pPr defTabSz="685749" hangingPunct="0">
              <a:lnSpc>
                <a:spcPct val="90000"/>
              </a:lnSpc>
              <a:spcBef>
                <a:spcPts val="1688"/>
              </a:spcBef>
              <a:defRPr/>
            </a:pPr>
            <a:r>
              <a:rPr lang="en-US" sz="1050">
                <a:solidFill>
                  <a:srgbClr val="FFFFFF"/>
                </a:solidFill>
                <a:latin typeface="Intel Clear"/>
                <a:sym typeface="Helvetica Neue"/>
              </a:rPr>
              <a:t>Learn More: </a:t>
            </a:r>
            <a:r>
              <a:rPr lang="en-US" sz="1050">
                <a:solidFill>
                  <a:srgbClr val="525252">
                    <a:lumMod val="60000"/>
                    <a:lumOff val="40000"/>
                  </a:srgbClr>
                </a:solidFill>
                <a:latin typeface="Intel Clear"/>
                <a:sym typeface="Helvetica Neue"/>
                <a:hlinkClick r:id="rId3"/>
              </a:rPr>
              <a:t>intel.com/oneAPI-</a:t>
            </a:r>
            <a:r>
              <a:rPr lang="en-US" sz="1050" err="1">
                <a:solidFill>
                  <a:srgbClr val="525252">
                    <a:lumMod val="60000"/>
                    <a:lumOff val="40000"/>
                  </a:srgbClr>
                </a:solidFill>
                <a:latin typeface="Intel Clear"/>
                <a:sym typeface="Helvetica Neue"/>
                <a:hlinkClick r:id="rId3"/>
              </a:rPr>
              <a:t>AIKit</a:t>
            </a:r>
            <a:r>
              <a:rPr lang="en-US" sz="1050">
                <a:solidFill>
                  <a:srgbClr val="525252">
                    <a:lumMod val="60000"/>
                    <a:lumOff val="40000"/>
                  </a:srgbClr>
                </a:solidFill>
                <a:latin typeface="Intel Clear"/>
                <a:sym typeface="Helvetica Neue"/>
                <a:hlinkClick r:id="rId3"/>
              </a:rPr>
              <a:t> </a:t>
            </a:r>
            <a:endParaRPr lang="en-US" sz="1050">
              <a:solidFill>
                <a:srgbClr val="525252">
                  <a:lumMod val="60000"/>
                  <a:lumOff val="40000"/>
                </a:srgbClr>
              </a:solidFill>
              <a:latin typeface="Intel Clear"/>
              <a:sym typeface="Helvetica Neue"/>
            </a:endParaRPr>
          </a:p>
        </p:txBody>
      </p:sp>
      <p:sp>
        <p:nvSpPr>
          <p:cNvPr id="44" name="Rectangle 43">
            <a:extLst>
              <a:ext uri="{FF2B5EF4-FFF2-40B4-BE49-F238E27FC236}">
                <a16:creationId xmlns:a16="http://schemas.microsoft.com/office/drawing/2014/main" id="{356EA901-5C7F-48EA-98D1-848EC8F651F5}"/>
              </a:ext>
            </a:extLst>
          </p:cNvPr>
          <p:cNvSpPr/>
          <p:nvPr/>
        </p:nvSpPr>
        <p:spPr>
          <a:xfrm>
            <a:off x="6758120" y="1060442"/>
            <a:ext cx="1779051" cy="1075182"/>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45720" rIns="0" bIns="45720" numCol="1" spcCol="0" rtlCol="0" fromWordArt="0" anchor="t" anchorCtr="0" forceAA="0" compatLnSpc="1">
            <a:prstTxWarp prst="textNoShape">
              <a:avLst/>
            </a:prstTxWarp>
            <a:noAutofit/>
          </a:bodyPr>
          <a:lstStyle/>
          <a:p>
            <a:pPr algn="ctr" defTabSz="914377" hangingPunct="0">
              <a:lnSpc>
                <a:spcPct val="90000"/>
              </a:lnSpc>
              <a:spcBef>
                <a:spcPts val="1688"/>
              </a:spcBef>
              <a:defRPr/>
            </a:pPr>
            <a:r>
              <a:rPr lang="en-US" sz="1400" kern="0">
                <a:solidFill>
                  <a:srgbClr val="004A86"/>
                </a:solidFill>
                <a:latin typeface="Intel Clear Pro" panose="020B0804020202060201" pitchFamily="34" charset="0"/>
                <a:ea typeface="Intel Clear Pro" panose="020B0804020202060201" pitchFamily="34" charset="0"/>
                <a:cs typeface="Intel Clear Pro" panose="020B0804020202060201" pitchFamily="34" charset="0"/>
                <a:sym typeface="Helvetica Neue"/>
              </a:rPr>
              <a:t>Machine learning</a:t>
            </a:r>
          </a:p>
        </p:txBody>
      </p:sp>
      <p:sp>
        <p:nvSpPr>
          <p:cNvPr id="45" name="Rectangle 44">
            <a:extLst>
              <a:ext uri="{FF2B5EF4-FFF2-40B4-BE49-F238E27FC236}">
                <a16:creationId xmlns:a16="http://schemas.microsoft.com/office/drawing/2014/main" id="{CD9D25C5-A889-4ACD-BD56-28C064C0402C}"/>
              </a:ext>
            </a:extLst>
          </p:cNvPr>
          <p:cNvSpPr/>
          <p:nvPr/>
        </p:nvSpPr>
        <p:spPr>
          <a:xfrm>
            <a:off x="6758120" y="2225595"/>
            <a:ext cx="1779051" cy="960137"/>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45720" rIns="0" bIns="45720" numCol="1" spcCol="0" rtlCol="0" fromWordArt="0" anchor="t" anchorCtr="0" forceAA="0" compatLnSpc="1">
            <a:prstTxWarp prst="textNoShape">
              <a:avLst/>
            </a:prstTxWarp>
            <a:noAutofit/>
          </a:bodyPr>
          <a:lstStyle/>
          <a:p>
            <a:pPr algn="ctr" defTabSz="914377" hangingPunct="0">
              <a:lnSpc>
                <a:spcPct val="90000"/>
              </a:lnSpc>
              <a:spcBef>
                <a:spcPts val="1688"/>
              </a:spcBef>
              <a:defRPr/>
            </a:pPr>
            <a:r>
              <a:rPr lang="en-US" sz="1400" kern="0">
                <a:solidFill>
                  <a:srgbClr val="004A86"/>
                </a:solidFill>
                <a:latin typeface="Intel Clear Pro" panose="020B0804020202060201" pitchFamily="34" charset="0"/>
                <a:ea typeface="Intel Clear Pro" panose="020B0804020202060201" pitchFamily="34" charset="0"/>
                <a:cs typeface="Intel Clear Pro" panose="020B0804020202060201" pitchFamily="34" charset="0"/>
                <a:sym typeface="Helvetica Neue"/>
              </a:rPr>
              <a:t>Data Analytics</a:t>
            </a:r>
          </a:p>
        </p:txBody>
      </p:sp>
      <p:sp>
        <p:nvSpPr>
          <p:cNvPr id="46" name="Rectangle 45">
            <a:extLst>
              <a:ext uri="{FF2B5EF4-FFF2-40B4-BE49-F238E27FC236}">
                <a16:creationId xmlns:a16="http://schemas.microsoft.com/office/drawing/2014/main" id="{A44D05C6-D9C0-40ED-9EDE-BB6E85D15DF7}"/>
              </a:ext>
            </a:extLst>
          </p:cNvPr>
          <p:cNvSpPr/>
          <p:nvPr/>
        </p:nvSpPr>
        <p:spPr>
          <a:xfrm>
            <a:off x="4876271" y="1060442"/>
            <a:ext cx="1779051" cy="2125289"/>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defTabSz="914377" hangingPunct="0">
              <a:lnSpc>
                <a:spcPct val="90000"/>
              </a:lnSpc>
              <a:spcBef>
                <a:spcPts val="1688"/>
              </a:spcBef>
              <a:defRPr/>
            </a:pPr>
            <a:r>
              <a:rPr lang="en-US" sz="1400" kern="0">
                <a:solidFill>
                  <a:srgbClr val="004A86"/>
                </a:solidFill>
                <a:latin typeface="Intel Clear Pro" panose="020B0804020202060201" pitchFamily="34" charset="0"/>
                <a:ea typeface="Intel Clear Pro" panose="020B0804020202060201" pitchFamily="34" charset="0"/>
                <a:cs typeface="Intel Clear Pro" panose="020B0804020202060201" pitchFamily="34" charset="0"/>
                <a:sym typeface="Helvetica Neue"/>
              </a:rPr>
              <a:t>Deep Learning</a:t>
            </a:r>
          </a:p>
        </p:txBody>
      </p:sp>
      <p:sp>
        <p:nvSpPr>
          <p:cNvPr id="47" name="Rectangle 46">
            <a:extLst>
              <a:ext uri="{FF2B5EF4-FFF2-40B4-BE49-F238E27FC236}">
                <a16:creationId xmlns:a16="http://schemas.microsoft.com/office/drawing/2014/main" id="{4A33B25D-E508-4A67-83B6-6F371EE39BC4}"/>
              </a:ext>
            </a:extLst>
          </p:cNvPr>
          <p:cNvSpPr/>
          <p:nvPr/>
        </p:nvSpPr>
        <p:spPr>
          <a:xfrm>
            <a:off x="4938708" y="1483900"/>
            <a:ext cx="1629869" cy="292608"/>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36576" rIns="36576" bIns="27432"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dirty="0">
                <a:solidFill>
                  <a:srgbClr val="FFFFFF"/>
                </a:solidFill>
                <a:latin typeface="Intel Clear"/>
                <a:sym typeface="Helvetica Neue"/>
              </a:rPr>
              <a:t>Intel® Optimization </a:t>
            </a:r>
            <a:br>
              <a:rPr lang="en-US" sz="900" kern="0" dirty="0">
                <a:solidFill>
                  <a:srgbClr val="FFFFFF"/>
                </a:solidFill>
                <a:latin typeface="Intel Clear"/>
                <a:sym typeface="Helvetica Neue"/>
              </a:rPr>
            </a:br>
            <a:r>
              <a:rPr lang="en-US" sz="900" kern="0" dirty="0">
                <a:solidFill>
                  <a:srgbClr val="FFFFFF"/>
                </a:solidFill>
                <a:latin typeface="Intel Clear"/>
                <a:sym typeface="Helvetica Neue"/>
              </a:rPr>
              <a:t>for TensorFlow</a:t>
            </a:r>
          </a:p>
        </p:txBody>
      </p:sp>
      <p:sp>
        <p:nvSpPr>
          <p:cNvPr id="48" name="Rectangle 47">
            <a:extLst>
              <a:ext uri="{FF2B5EF4-FFF2-40B4-BE49-F238E27FC236}">
                <a16:creationId xmlns:a16="http://schemas.microsoft.com/office/drawing/2014/main" id="{D9043486-5431-400D-B4E6-2469F27DE36F}"/>
              </a:ext>
            </a:extLst>
          </p:cNvPr>
          <p:cNvSpPr/>
          <p:nvPr/>
        </p:nvSpPr>
        <p:spPr>
          <a:xfrm>
            <a:off x="4940545" y="1872283"/>
            <a:ext cx="1629869" cy="292608"/>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36576" rIns="36576" bIns="27432"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Intel® Optimization for PyTorch</a:t>
            </a:r>
          </a:p>
        </p:txBody>
      </p:sp>
      <p:sp>
        <p:nvSpPr>
          <p:cNvPr id="49" name="Rectangle 48">
            <a:extLst>
              <a:ext uri="{FF2B5EF4-FFF2-40B4-BE49-F238E27FC236}">
                <a16:creationId xmlns:a16="http://schemas.microsoft.com/office/drawing/2014/main" id="{61A4FD0D-FFFF-4480-B3A0-17294E898730}"/>
              </a:ext>
            </a:extLst>
          </p:cNvPr>
          <p:cNvSpPr/>
          <p:nvPr/>
        </p:nvSpPr>
        <p:spPr>
          <a:xfrm>
            <a:off x="4940545" y="2247567"/>
            <a:ext cx="1629869" cy="292608"/>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36576" rIns="36576" bIns="27432"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Model Zoo </a:t>
            </a:r>
            <a:br>
              <a:rPr lang="en-US" sz="900" kern="0">
                <a:solidFill>
                  <a:srgbClr val="FFFFFF"/>
                </a:solidFill>
                <a:latin typeface="Intel Clear"/>
                <a:sym typeface="Helvetica Neue"/>
              </a:rPr>
            </a:br>
            <a:r>
              <a:rPr lang="en-US" sz="900" kern="0">
                <a:solidFill>
                  <a:srgbClr val="FFFFFF"/>
                </a:solidFill>
                <a:latin typeface="Intel Clear"/>
                <a:sym typeface="Helvetica Neue"/>
              </a:rPr>
              <a:t>for Intel® Architecture</a:t>
            </a:r>
          </a:p>
        </p:txBody>
      </p:sp>
      <p:sp>
        <p:nvSpPr>
          <p:cNvPr id="50" name="Rectangle 49">
            <a:extLst>
              <a:ext uri="{FF2B5EF4-FFF2-40B4-BE49-F238E27FC236}">
                <a16:creationId xmlns:a16="http://schemas.microsoft.com/office/drawing/2014/main" id="{EE448D73-DA9E-4B42-9934-E32320ABE122}"/>
              </a:ext>
            </a:extLst>
          </p:cNvPr>
          <p:cNvSpPr/>
          <p:nvPr/>
        </p:nvSpPr>
        <p:spPr>
          <a:xfrm>
            <a:off x="5005019" y="3654411"/>
            <a:ext cx="594503" cy="195844"/>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27432" rIns="36576" bIns="20574"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NumPy</a:t>
            </a:r>
          </a:p>
        </p:txBody>
      </p:sp>
      <p:sp>
        <p:nvSpPr>
          <p:cNvPr id="51" name="Rectangle 50">
            <a:extLst>
              <a:ext uri="{FF2B5EF4-FFF2-40B4-BE49-F238E27FC236}">
                <a16:creationId xmlns:a16="http://schemas.microsoft.com/office/drawing/2014/main" id="{7A3F123D-1A8F-4CAE-83AE-85EEE63033B3}"/>
              </a:ext>
            </a:extLst>
          </p:cNvPr>
          <p:cNvSpPr/>
          <p:nvPr/>
        </p:nvSpPr>
        <p:spPr>
          <a:xfrm>
            <a:off x="6862178" y="1483900"/>
            <a:ext cx="1577340" cy="205740"/>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36576" rIns="36576" bIns="27432"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dirty="0">
                <a:solidFill>
                  <a:srgbClr val="FFFFFF"/>
                </a:solidFill>
                <a:latin typeface="Intel Clear"/>
                <a:sym typeface="Helvetica Neue"/>
              </a:rPr>
              <a:t>Intel-optimized Scikit-learn</a:t>
            </a:r>
          </a:p>
        </p:txBody>
      </p:sp>
      <p:sp>
        <p:nvSpPr>
          <p:cNvPr id="52" name="Rectangle 51">
            <a:extLst>
              <a:ext uri="{FF2B5EF4-FFF2-40B4-BE49-F238E27FC236}">
                <a16:creationId xmlns:a16="http://schemas.microsoft.com/office/drawing/2014/main" id="{51742502-0BCA-4298-B463-645EC09C51AC}"/>
              </a:ext>
            </a:extLst>
          </p:cNvPr>
          <p:cNvSpPr/>
          <p:nvPr/>
        </p:nvSpPr>
        <p:spPr>
          <a:xfrm>
            <a:off x="4876271" y="589384"/>
            <a:ext cx="3660900" cy="298025"/>
          </a:xfrm>
          <a:prstGeom prst="rect">
            <a:avLst/>
          </a:prstGeom>
          <a:solidFill>
            <a:schemeClr val="accent1"/>
          </a:solidFill>
        </p:spPr>
        <p:txBody>
          <a:bodyPr wrap="square" lIns="0" tIns="0" rIns="0" bIns="0" anchor="ctr">
            <a:noAutofit/>
          </a:bodyPr>
          <a:lstStyle/>
          <a:p>
            <a:pPr algn="ctr" defTabSz="914377" hangingPunct="0">
              <a:lnSpc>
                <a:spcPct val="90000"/>
              </a:lnSpc>
              <a:spcBef>
                <a:spcPts val="1688"/>
              </a:spcBef>
              <a:defRPr/>
            </a:pPr>
            <a:r>
              <a:rPr lang="en-US" sz="1500" kern="0">
                <a:solidFill>
                  <a:srgbClr val="FFFFFF"/>
                </a:solidFill>
                <a:latin typeface="Intel Clear" panose="020B0604020203020204" pitchFamily="34" charset="0"/>
                <a:ea typeface="Intel Clear" panose="020B0604020203020204" pitchFamily="34" charset="0"/>
                <a:cs typeface="Intel Clear" panose="020B0604020203020204" pitchFamily="34" charset="0"/>
                <a:sym typeface="Helvetica Neue"/>
              </a:rPr>
              <a:t>Intel</a:t>
            </a:r>
            <a:r>
              <a:rPr lang="en-US" sz="1500" kern="0" baseline="30000">
                <a:solidFill>
                  <a:srgbClr val="FFFFFF"/>
                </a:solidFill>
                <a:latin typeface="Intel Clear" panose="020B0604020203020204" pitchFamily="34" charset="0"/>
                <a:ea typeface="Intel Clear" panose="020B0604020203020204" pitchFamily="34" charset="0"/>
                <a:cs typeface="Intel Clear" panose="020B0604020203020204" pitchFamily="34" charset="0"/>
                <a:sym typeface="Helvetica Neue"/>
              </a:rPr>
              <a:t>®</a:t>
            </a:r>
            <a:r>
              <a:rPr lang="en-US" sz="1500" kern="0">
                <a:solidFill>
                  <a:srgbClr val="FFFFFF"/>
                </a:solidFill>
                <a:latin typeface="Intel Clear" panose="020B0604020203020204" pitchFamily="34" charset="0"/>
                <a:ea typeface="Intel Clear" panose="020B0604020203020204" pitchFamily="34" charset="0"/>
                <a:cs typeface="Intel Clear" panose="020B0604020203020204" pitchFamily="34" charset="0"/>
                <a:sym typeface="Helvetica Neue"/>
              </a:rPr>
              <a:t> oneAPI AI Analytics Toolkit</a:t>
            </a:r>
          </a:p>
        </p:txBody>
      </p:sp>
      <p:sp>
        <p:nvSpPr>
          <p:cNvPr id="53" name="Rectangle 52">
            <a:extLst>
              <a:ext uri="{FF2B5EF4-FFF2-40B4-BE49-F238E27FC236}">
                <a16:creationId xmlns:a16="http://schemas.microsoft.com/office/drawing/2014/main" id="{A86DF85C-A42C-4414-98B1-B16DC346CF16}"/>
              </a:ext>
            </a:extLst>
          </p:cNvPr>
          <p:cNvSpPr/>
          <p:nvPr/>
        </p:nvSpPr>
        <p:spPr>
          <a:xfrm>
            <a:off x="6862178" y="1787096"/>
            <a:ext cx="1577340" cy="205740"/>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36576" rIns="36576" bIns="27432"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dirty="0">
                <a:solidFill>
                  <a:srgbClr val="FFFFFF"/>
                </a:solidFill>
                <a:latin typeface="Intel Clear"/>
                <a:sym typeface="Helvetica Neue"/>
              </a:rPr>
              <a:t>Intel-optimized </a:t>
            </a:r>
            <a:r>
              <a:rPr lang="en-US" sz="900" kern="0" dirty="0" err="1">
                <a:solidFill>
                  <a:srgbClr val="FFFFFF"/>
                </a:solidFill>
                <a:latin typeface="Intel Clear"/>
                <a:sym typeface="Helvetica Neue"/>
              </a:rPr>
              <a:t>XGBoost</a:t>
            </a:r>
            <a:endParaRPr lang="en-US" sz="900" kern="0" dirty="0">
              <a:solidFill>
                <a:srgbClr val="FFFFFF"/>
              </a:solidFill>
              <a:latin typeface="Intel Clear"/>
              <a:sym typeface="Helvetica Neue"/>
            </a:endParaRPr>
          </a:p>
        </p:txBody>
      </p:sp>
      <p:sp>
        <p:nvSpPr>
          <p:cNvPr id="54" name="Rectangle 53">
            <a:extLst>
              <a:ext uri="{FF2B5EF4-FFF2-40B4-BE49-F238E27FC236}">
                <a16:creationId xmlns:a16="http://schemas.microsoft.com/office/drawing/2014/main" id="{0133DFB0-CDD6-48C2-B67F-5F37F461A9D9}"/>
              </a:ext>
            </a:extLst>
          </p:cNvPr>
          <p:cNvSpPr/>
          <p:nvPr/>
        </p:nvSpPr>
        <p:spPr>
          <a:xfrm>
            <a:off x="4939759" y="2631662"/>
            <a:ext cx="1629869" cy="363439"/>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0" tIns="36576" rIns="0" bIns="27432"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Intel® Low Precision </a:t>
            </a:r>
            <a:br>
              <a:rPr lang="en-US" sz="900" kern="0">
                <a:solidFill>
                  <a:srgbClr val="FFFFFF"/>
                </a:solidFill>
                <a:latin typeface="Intel Clear"/>
                <a:sym typeface="Helvetica Neue"/>
              </a:rPr>
            </a:br>
            <a:r>
              <a:rPr lang="en-US" sz="900" kern="0">
                <a:solidFill>
                  <a:srgbClr val="FFFFFF"/>
                </a:solidFill>
                <a:latin typeface="Intel Clear"/>
                <a:sym typeface="Helvetica Neue"/>
              </a:rPr>
              <a:t>Optimization Tool</a:t>
            </a:r>
          </a:p>
        </p:txBody>
      </p:sp>
      <p:sp>
        <p:nvSpPr>
          <p:cNvPr id="55" name="Rectangle 54">
            <a:extLst>
              <a:ext uri="{FF2B5EF4-FFF2-40B4-BE49-F238E27FC236}">
                <a16:creationId xmlns:a16="http://schemas.microsoft.com/office/drawing/2014/main" id="{8C98B0E5-E860-41D7-8511-2FB2D072C05A}"/>
              </a:ext>
            </a:extLst>
          </p:cNvPr>
          <p:cNvSpPr/>
          <p:nvPr/>
        </p:nvSpPr>
        <p:spPr>
          <a:xfrm>
            <a:off x="6862178" y="2528792"/>
            <a:ext cx="1577340" cy="205740"/>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36576" rIns="36576" bIns="27432"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Intel® Distribution of Modin</a:t>
            </a:r>
          </a:p>
        </p:txBody>
      </p:sp>
      <p:sp>
        <p:nvSpPr>
          <p:cNvPr id="56" name="Rectangle 55">
            <a:extLst>
              <a:ext uri="{FF2B5EF4-FFF2-40B4-BE49-F238E27FC236}">
                <a16:creationId xmlns:a16="http://schemas.microsoft.com/office/drawing/2014/main" id="{D387466D-9D81-4BBE-AEAD-8F77E05A7827}"/>
              </a:ext>
            </a:extLst>
          </p:cNvPr>
          <p:cNvSpPr/>
          <p:nvPr/>
        </p:nvSpPr>
        <p:spPr>
          <a:xfrm>
            <a:off x="6855809" y="2815533"/>
            <a:ext cx="1577340" cy="205740"/>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36576" rIns="36576" bIns="27432"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OmniSci Backend</a:t>
            </a:r>
          </a:p>
        </p:txBody>
      </p:sp>
      <p:sp>
        <p:nvSpPr>
          <p:cNvPr id="57" name="Rectangle 56">
            <a:extLst>
              <a:ext uri="{FF2B5EF4-FFF2-40B4-BE49-F238E27FC236}">
                <a16:creationId xmlns:a16="http://schemas.microsoft.com/office/drawing/2014/main" id="{FB5B1CA8-724A-4193-8A67-3D5D61F473F4}"/>
              </a:ext>
            </a:extLst>
          </p:cNvPr>
          <p:cNvSpPr/>
          <p:nvPr/>
        </p:nvSpPr>
        <p:spPr>
          <a:xfrm>
            <a:off x="5728372" y="3648453"/>
            <a:ext cx="594503" cy="195844"/>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27432" rIns="36576" bIns="20574"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SciPy</a:t>
            </a:r>
          </a:p>
        </p:txBody>
      </p:sp>
      <p:sp>
        <p:nvSpPr>
          <p:cNvPr id="58" name="Rectangle 57">
            <a:extLst>
              <a:ext uri="{FF2B5EF4-FFF2-40B4-BE49-F238E27FC236}">
                <a16:creationId xmlns:a16="http://schemas.microsoft.com/office/drawing/2014/main" id="{3A43E3DC-C19E-4C03-9C71-A2CE436C80EF}"/>
              </a:ext>
            </a:extLst>
          </p:cNvPr>
          <p:cNvSpPr/>
          <p:nvPr/>
        </p:nvSpPr>
        <p:spPr>
          <a:xfrm>
            <a:off x="6423911" y="3652501"/>
            <a:ext cx="594502" cy="191795"/>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27432" rIns="36576" bIns="20574"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Numba</a:t>
            </a:r>
          </a:p>
        </p:txBody>
      </p:sp>
      <p:sp>
        <p:nvSpPr>
          <p:cNvPr id="59" name="Rectangle 58">
            <a:extLst>
              <a:ext uri="{FF2B5EF4-FFF2-40B4-BE49-F238E27FC236}">
                <a16:creationId xmlns:a16="http://schemas.microsoft.com/office/drawing/2014/main" id="{D5B1CA2B-5965-4BBC-85C5-921972B5C15B}"/>
              </a:ext>
            </a:extLst>
          </p:cNvPr>
          <p:cNvSpPr/>
          <p:nvPr/>
        </p:nvSpPr>
        <p:spPr>
          <a:xfrm>
            <a:off x="7143110" y="3652501"/>
            <a:ext cx="594502" cy="191795"/>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27432" rIns="36576" bIns="20574"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Pandas</a:t>
            </a:r>
          </a:p>
        </p:txBody>
      </p:sp>
      <p:sp>
        <p:nvSpPr>
          <p:cNvPr id="60" name="Rectangle 59">
            <a:extLst>
              <a:ext uri="{FF2B5EF4-FFF2-40B4-BE49-F238E27FC236}">
                <a16:creationId xmlns:a16="http://schemas.microsoft.com/office/drawing/2014/main" id="{E0110509-67A1-4D19-868C-D7436EC86377}"/>
              </a:ext>
            </a:extLst>
          </p:cNvPr>
          <p:cNvSpPr/>
          <p:nvPr/>
        </p:nvSpPr>
        <p:spPr>
          <a:xfrm>
            <a:off x="7838647" y="3645463"/>
            <a:ext cx="594502" cy="204791"/>
          </a:xfrm>
          <a:prstGeom prst="rect">
            <a:avLst/>
          </a:prstGeom>
          <a:solidFill>
            <a:srgbClr val="009FDF"/>
          </a:solidFill>
          <a:ln>
            <a:noFill/>
          </a:ln>
          <a:effectLst>
            <a:outerShdw blurRad="50800" dist="38100" dir="2700000" algn="tl"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36576" tIns="27432" rIns="36576" bIns="20574" numCol="1" spcCol="0" rtlCol="0" fromWordArt="0" anchor="ctr" anchorCtr="0" forceAA="0" compatLnSpc="1">
            <a:prstTxWarp prst="textNoShape">
              <a:avLst/>
            </a:prstTxWarp>
            <a:noAutofit/>
          </a:bodyPr>
          <a:lstStyle/>
          <a:p>
            <a:pPr algn="ctr" defTabSz="914377" hangingPunct="0">
              <a:lnSpc>
                <a:spcPct val="85000"/>
              </a:lnSpc>
              <a:spcBef>
                <a:spcPts val="1688"/>
              </a:spcBef>
              <a:defRPr/>
            </a:pPr>
            <a:r>
              <a:rPr lang="en-US" sz="900" kern="0">
                <a:solidFill>
                  <a:srgbClr val="FFFFFF"/>
                </a:solidFill>
                <a:latin typeface="Intel Clear"/>
                <a:sym typeface="Helvetica Neue"/>
              </a:rPr>
              <a:t>DPPY</a:t>
            </a:r>
          </a:p>
        </p:txBody>
      </p:sp>
      <p:sp>
        <p:nvSpPr>
          <p:cNvPr id="61" name="Rectangle 60">
            <a:extLst>
              <a:ext uri="{FF2B5EF4-FFF2-40B4-BE49-F238E27FC236}">
                <a16:creationId xmlns:a16="http://schemas.microsoft.com/office/drawing/2014/main" id="{1D540943-429F-4F7F-864A-E95B572B10CA}"/>
              </a:ext>
            </a:extLst>
          </p:cNvPr>
          <p:cNvSpPr/>
          <p:nvPr/>
        </p:nvSpPr>
        <p:spPr>
          <a:xfrm>
            <a:off x="4404519" y="4064101"/>
            <a:ext cx="342900" cy="446276"/>
          </a:xfrm>
          <a:prstGeom prst="rect">
            <a:avLst/>
          </a:prstGeom>
          <a:solidFill>
            <a:srgbClr val="00285A"/>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62" name="Rectangle 61">
            <a:extLst>
              <a:ext uri="{FF2B5EF4-FFF2-40B4-BE49-F238E27FC236}">
                <a16:creationId xmlns:a16="http://schemas.microsoft.com/office/drawing/2014/main" id="{2C4AB067-F5EC-49EF-A3D9-564038B9F316}"/>
              </a:ext>
            </a:extLst>
          </p:cNvPr>
          <p:cNvSpPr/>
          <p:nvPr/>
        </p:nvSpPr>
        <p:spPr>
          <a:xfrm>
            <a:off x="4233069" y="3809538"/>
            <a:ext cx="171450" cy="446276"/>
          </a:xfrm>
          <a:prstGeom prst="rect">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
        <p:nvSpPr>
          <p:cNvPr id="94" name="Rectangle 93">
            <a:extLst>
              <a:ext uri="{FF2B5EF4-FFF2-40B4-BE49-F238E27FC236}">
                <a16:creationId xmlns:a16="http://schemas.microsoft.com/office/drawing/2014/main" id="{6AD9AB09-3234-4C04-8330-2644C2461FDC}"/>
              </a:ext>
            </a:extLst>
          </p:cNvPr>
          <p:cNvSpPr/>
          <p:nvPr/>
        </p:nvSpPr>
        <p:spPr>
          <a:xfrm>
            <a:off x="4404519" y="3682665"/>
            <a:ext cx="82296" cy="446276"/>
          </a:xfrm>
          <a:prstGeom prst="rect">
            <a:avLst/>
          </a:prstGeom>
          <a:solidFill>
            <a:srgbClr val="00285A"/>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defRPr/>
            </a:pPr>
            <a:endParaRPr lang="en-US" sz="2400" kern="0">
              <a:solidFill>
                <a:srgbClr val="FFFFFF"/>
              </a:solidFill>
              <a:latin typeface="Helvetica Neue Medium"/>
              <a:ea typeface="Helvetica Neue Medium"/>
              <a:cs typeface="Helvetica Neue Medium"/>
              <a:sym typeface="Helvetica Neue Medium"/>
            </a:endParaRPr>
          </a:p>
        </p:txBody>
      </p:sp>
    </p:spTree>
    <p:extLst>
      <p:ext uri="{BB962C8B-B14F-4D97-AF65-F5344CB8AC3E}">
        <p14:creationId xmlns:p14="http://schemas.microsoft.com/office/powerpoint/2010/main" val="2103150807"/>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extLst>
    <p:ext uri="{3A86A75C-4F4B-4683-9AE1-C65F6400EC91}">
      <p14:laserTraceLst xmlns:p14="http://schemas.microsoft.com/office/powerpoint/2010/main">
        <p14:tracePtLst>
          <p14:tracePt t="31740" x="9185275" y="6832600"/>
          <p14:tracePt t="31747" x="9145588" y="6786563"/>
          <p14:tracePt t="31755" x="9113838" y="6740525"/>
          <p14:tracePt t="31763" x="9086850" y="6702425"/>
          <p14:tracePt t="31771" x="9034463" y="6637338"/>
          <p14:tracePt t="31778" x="8996363" y="6597650"/>
          <p14:tracePt t="31785" x="8943975" y="6513513"/>
          <p14:tracePt t="31795" x="8899525" y="6454775"/>
          <p14:tracePt t="31800" x="8866188" y="6383338"/>
          <p14:tracePt t="31811" x="8813800" y="6299200"/>
          <p14:tracePt t="31816" x="8794750" y="6254750"/>
          <p14:tracePt t="31828" x="8748713" y="6149975"/>
          <p14:tracePt t="31833" x="8704263" y="6046788"/>
          <p14:tracePt t="31845" x="8670925" y="5975350"/>
          <p14:tracePt t="31846" x="8620125" y="5851525"/>
          <p14:tracePt t="31853" x="8580438" y="5773738"/>
          <p14:tracePt t="31863" x="8515350" y="5643563"/>
          <p14:tracePt t="31867" x="8489950" y="5611813"/>
          <p14:tracePt t="31879" x="8450263" y="5519738"/>
          <p14:tracePt t="31886" x="8366125" y="5397500"/>
          <p14:tracePt t="31899" x="8313738" y="5299075"/>
          <p14:tracePt t="31899" x="8248650" y="5221288"/>
          <p14:tracePt t="31915" x="8191500" y="5130800"/>
          <p14:tracePt t="31915" x="8145463" y="5040313"/>
          <p14:tracePt t="31927" x="8093075" y="4935538"/>
          <p14:tracePt t="31928" x="8074025" y="4883150"/>
          <p14:tracePt t="31935" x="8021638" y="4760913"/>
          <p14:tracePt t="31944" x="7962900" y="4591050"/>
          <p14:tracePt t="31949" x="7918450" y="4468813"/>
          <p14:tracePt t="31957" x="7866063" y="4364038"/>
          <p14:tracePt t="31965" x="7813675" y="4286250"/>
          <p14:tracePt t="31971" x="7794625" y="4254500"/>
          <p14:tracePt t="31981" x="7762875" y="4208463"/>
          <p14:tracePt t="31989" x="7735888" y="4168775"/>
          <p14:tracePt t="32000" x="7689850" y="4130675"/>
          <p14:tracePt t="32001" x="7658100" y="4090988"/>
          <p14:tracePt t="32013" x="7612063" y="4040188"/>
          <p14:tracePt t="32023" x="7580313" y="4006850"/>
          <p14:tracePt t="32024" x="7554913" y="3987800"/>
          <p14:tracePt t="32031" x="7521575" y="3968750"/>
          <p14:tracePt t="32039" x="7489825" y="3941763"/>
          <p14:tracePt t="32046" x="7450138" y="3916363"/>
          <p14:tracePt t="32053" x="7404100" y="3903663"/>
          <p14:tracePt t="32062" x="7366000" y="3883025"/>
          <p14:tracePt t="32067" x="7313613" y="3857625"/>
          <p14:tracePt t="32079" x="7261225" y="3844925"/>
          <p14:tracePt t="32088" x="7242175" y="3832225"/>
          <p14:tracePt t="32095" x="7183438" y="3811588"/>
          <p14:tracePt t="32102" x="7126288" y="3792538"/>
          <p14:tracePt t="32112" x="7061200" y="3767138"/>
          <p14:tracePt t="32119" x="7040563" y="3760788"/>
          <p14:tracePt t="32128" x="6969125" y="3733800"/>
          <p14:tracePt t="32129" x="6904038" y="3702050"/>
          <p14:tracePt t="32138" x="6832600" y="3662363"/>
          <p14:tracePt t="32145" x="6800850" y="3656013"/>
          <p14:tracePt t="32151" x="6767513" y="3630613"/>
          <p14:tracePt t="32162" x="6696075" y="3590925"/>
          <p14:tracePt t="32169" x="6618288" y="3540125"/>
          <p14:tracePt t="32179" x="6605588" y="3525838"/>
          <p14:tracePt t="32185" x="6540500" y="3481388"/>
          <p14:tracePt t="32195" x="6496050" y="3441700"/>
          <p14:tracePt t="32201" x="6481763" y="3435350"/>
          <p14:tracePt t="32212" x="6450013" y="3403600"/>
          <p14:tracePt t="32213" x="6437313" y="3389313"/>
          <p14:tracePt t="32219" x="6418263" y="3370263"/>
          <p14:tracePt t="32228" x="6391275" y="3344863"/>
          <p14:tracePt t="32233" x="6365875" y="3325813"/>
          <p14:tracePt t="32245" x="6359525" y="3325813"/>
          <p14:tracePt t="32250" x="6359525" y="3317875"/>
          <p14:tracePt t="32262" x="6338888" y="3311525"/>
          <p14:tracePt t="32270" x="6332538" y="3311525"/>
          <p14:tracePt t="32271" x="6319838" y="3292475"/>
          <p14:tracePt t="32279" x="6300788" y="3286125"/>
          <p14:tracePt t="32286" x="6294438" y="3286125"/>
          <p14:tracePt t="32296" x="6275388" y="3279775"/>
          <p14:tracePt t="32303" x="6267450" y="3279775"/>
          <p14:tracePt t="32312" x="6261100" y="3279775"/>
          <p14:tracePt t="32319" x="6242050" y="3279775"/>
          <p14:tracePt t="32329" x="6235700" y="3279775"/>
          <p14:tracePt t="32335" x="6210300" y="3267075"/>
          <p14:tracePt t="32346" x="6203950" y="3267075"/>
          <p14:tracePt t="32352" x="6176963" y="3267075"/>
          <p14:tracePt t="32362" x="6170613" y="3267075"/>
          <p14:tracePt t="32364" x="6164263" y="3267075"/>
          <p14:tracePt t="32370" x="6145213" y="3267075"/>
          <p14:tracePt t="32379" x="6111875" y="3267075"/>
          <p14:tracePt t="32385" x="6105525" y="3267075"/>
          <p14:tracePt t="32402" x="6073775" y="3267075"/>
          <p14:tracePt t="32412" x="6059488" y="3267075"/>
          <p14:tracePt t="32418" x="6053138" y="3267075"/>
          <p14:tracePt t="32428" x="6040438" y="3267075"/>
          <p14:tracePt t="32429" x="6027738" y="3267075"/>
          <p14:tracePt t="32436" x="5981700" y="3279775"/>
          <p14:tracePt t="32445" x="5962650" y="3286125"/>
          <p14:tracePt t="32452" x="5949950" y="3286125"/>
          <p14:tracePt t="32464" x="5897563" y="3292475"/>
          <p14:tracePt t="32470" x="5884863" y="3298825"/>
          <p14:tracePt t="32478" x="5859463" y="3311525"/>
          <p14:tracePt t="32486" x="5838825" y="3311525"/>
          <p14:tracePt t="32495" x="5826125" y="3317875"/>
          <p14:tracePt t="32503" x="5819775" y="3317875"/>
          <p14:tracePt t="32504" x="5807075" y="3325813"/>
          <p14:tracePt t="32512" x="5773738" y="3344863"/>
          <p14:tracePt t="32519" x="5773738" y="3351213"/>
          <p14:tracePt t="32529" x="5761038" y="3357563"/>
          <p14:tracePt t="32536" x="5754688" y="3370263"/>
          <p14:tracePt t="32545" x="5741988" y="3376613"/>
          <p14:tracePt t="32552" x="5735638" y="3382963"/>
          <p14:tracePt t="32562" x="5729288" y="3403600"/>
          <p14:tracePt t="32570" x="5716588" y="3409950"/>
          <p14:tracePt t="32578" x="5695950" y="3454400"/>
          <p14:tracePt t="32586" x="5676900" y="3475038"/>
          <p14:tracePt t="32587" x="5670550" y="3487738"/>
          <p14:tracePt t="32595" x="5651500" y="3506788"/>
          <p14:tracePt t="32603" x="5645150" y="3532188"/>
          <p14:tracePt t="32612" x="5630863" y="3546475"/>
          <p14:tracePt t="32619" x="5618163" y="3565525"/>
          <p14:tracePt t="32629" x="5599113" y="3630613"/>
          <p14:tracePt t="32637" x="5586413" y="3643313"/>
          <p14:tracePt t="32646" x="5580063" y="3668713"/>
          <p14:tracePt t="32653" x="5573713" y="3695700"/>
          <p14:tracePt t="32653" x="5573713" y="3721100"/>
          <p14:tracePt t="32661" x="5553075" y="3786188"/>
          <p14:tracePt t="32668" x="5553075" y="3811588"/>
          <p14:tracePt t="32679" x="5553075" y="3844925"/>
          <p14:tracePt t="32685" x="5553075" y="3863975"/>
          <p14:tracePt t="32696" x="5553075" y="3889375"/>
          <p14:tracePt t="32702" x="5567363" y="3916363"/>
          <p14:tracePt t="32712" x="5567363" y="3941763"/>
          <p14:tracePt t="32714" x="5573713" y="3954463"/>
          <p14:tracePt t="32722" x="5586413" y="4006850"/>
          <p14:tracePt t="32729" x="5599113" y="4040188"/>
          <p14:tracePt t="32736" x="5605463" y="4059238"/>
          <p14:tracePt t="32745" x="5618163" y="4071938"/>
          <p14:tracePt t="32753" x="5638800" y="4090988"/>
          <p14:tracePt t="32762" x="5645150" y="4111625"/>
          <p14:tracePt t="32768" x="5676900" y="4137025"/>
          <p14:tracePt t="32779" x="5710238" y="4168775"/>
          <p14:tracePt t="32787" x="5729288" y="4175125"/>
          <p14:tracePt t="32795" x="5735638" y="4189413"/>
          <p14:tracePt t="32803" x="5741988" y="4195763"/>
          <p14:tracePt t="32804" x="5788025" y="4221163"/>
          <p14:tracePt t="32813" x="5800725" y="4221163"/>
          <p14:tracePt t="32819" x="5838825" y="4233863"/>
          <p14:tracePt t="32829" x="5859463" y="4233863"/>
          <p14:tracePt t="32841" x="5903913" y="4254500"/>
          <p14:tracePt t="32848" x="5916613" y="4254500"/>
          <p14:tracePt t="32856" x="5930900" y="4254500"/>
          <p14:tracePt t="32864" x="5956300" y="4254500"/>
          <p14:tracePt t="32870" x="5962650" y="4254500"/>
          <p14:tracePt t="32882" x="5975350" y="4254500"/>
          <p14:tracePt t="32888" x="5995988" y="4233863"/>
          <p14:tracePt t="32901" x="6008688" y="4233863"/>
          <p14:tracePt t="32913" x="6015038" y="4227513"/>
          <p14:tracePt t="32920" x="6021388" y="4227513"/>
          <p14:tracePt t="32929" x="6053138" y="4208463"/>
          <p14:tracePt t="32946" x="6059488" y="4208463"/>
          <p14:tracePt t="32952" x="6099175" y="4189413"/>
          <p14:tracePt t="32962" x="6105525" y="4189413"/>
          <p14:tracePt t="32963" x="6118225" y="4168775"/>
          <p14:tracePt t="32970" x="6145213" y="4156075"/>
          <p14:tracePt t="32979" x="6164263" y="4143375"/>
          <p14:tracePt t="32986" x="6176963" y="4130675"/>
          <p14:tracePt t="32995" x="6216650" y="4090988"/>
          <p14:tracePt t="33004" x="6235700" y="4071938"/>
          <p14:tracePt t="33012" x="6242050" y="4059238"/>
          <p14:tracePt t="33019" x="6248400" y="4040188"/>
          <p14:tracePt t="33029" x="6267450" y="4019550"/>
          <p14:tracePt t="33030" x="6275388" y="4006850"/>
          <p14:tracePt t="33038" x="6288088" y="3987800"/>
          <p14:tracePt t="33045" x="6288088" y="3968750"/>
          <p14:tracePt t="33050" x="6294438" y="3910013"/>
          <p14:tracePt t="33062" x="6294438" y="3889375"/>
          <p14:tracePt t="33068" x="6294438" y="3883025"/>
          <p14:tracePt t="33079" x="6288088" y="3863975"/>
          <p14:tracePt t="33087" x="6288088" y="3851275"/>
          <p14:tracePt t="33096" x="6275388" y="3832225"/>
          <p14:tracePt t="33103" x="6267450" y="3817938"/>
          <p14:tracePt t="33104" x="6248400" y="3811588"/>
          <p14:tracePt t="33112" x="6242050" y="3786188"/>
          <p14:tracePt t="33121" x="6235700" y="3786188"/>
          <p14:tracePt t="33129" x="6210300" y="3760788"/>
          <p14:tracePt t="33136" x="6203950" y="3746500"/>
          <p14:tracePt t="33146" x="6170613" y="3727450"/>
          <p14:tracePt t="33154" x="6145213" y="3702050"/>
          <p14:tracePt t="33155" x="6111875" y="3689350"/>
          <p14:tracePt t="33164" x="6099175" y="3668713"/>
          <p14:tracePt t="33171" x="6080125" y="3662363"/>
          <p14:tracePt t="33178" x="6053138" y="3656013"/>
          <p14:tracePt t="33186" x="6021388" y="3630613"/>
          <p14:tracePt t="33195" x="5995988" y="3624263"/>
          <p14:tracePt t="33201" x="5962650" y="3611563"/>
          <p14:tracePt t="33212" x="5943600" y="3603625"/>
          <p14:tracePt t="33219" x="5930900" y="3597275"/>
          <p14:tracePt t="33229" x="5924550" y="3597275"/>
          <p14:tracePt t="33235" x="5891213" y="3590925"/>
          <p14:tracePt t="33245" x="5865813" y="3590925"/>
          <p14:tracePt t="33252" x="5853113" y="3578225"/>
          <p14:tracePt t="33261" x="5832475" y="3578225"/>
          <p14:tracePt t="33262" x="5819775" y="3578225"/>
          <p14:tracePt t="33268" x="5800725" y="3578225"/>
          <p14:tracePt t="33279" x="5773738" y="3590925"/>
          <p14:tracePt t="33296" x="5754688" y="3597275"/>
          <p14:tracePt t="33304" x="5741988" y="3597275"/>
          <p14:tracePt t="33312" x="5716588" y="3624263"/>
          <p14:tracePt t="33319" x="5695950" y="3636963"/>
          <p14:tracePt t="33329" x="5676900" y="3662363"/>
          <p14:tracePt t="33337" x="5664200" y="3695700"/>
          <p14:tracePt t="33338" x="5651500" y="3714750"/>
          <p14:tracePt t="33345" x="5645150" y="3721100"/>
          <p14:tracePt t="33353" x="5630863" y="3760788"/>
          <p14:tracePt t="33362" x="5630863" y="3779838"/>
          <p14:tracePt t="33370" x="5618163" y="3825875"/>
          <p14:tracePt t="33410" x="5605463" y="3863975"/>
          <p14:tracePt t="33410" x="5599113" y="4032250"/>
          <p14:tracePt t="33443" x="5599113" y="4156075"/>
          <p14:tracePt t="33448" x="5599113" y="4175125"/>
          <p14:tracePt t="33471" x="5599113" y="4202113"/>
          <p14:tracePt t="33480" x="5611813" y="4246563"/>
          <p14:tracePt t="33486" x="5645150" y="4298950"/>
          <p14:tracePt t="33493" x="5664200" y="4318000"/>
          <p14:tracePt t="33515" x="5683250" y="4325938"/>
          <p14:tracePt t="33523" x="5710238" y="4332288"/>
          <p14:tracePt t="33531" x="5716588" y="4332288"/>
          <p14:tracePt t="33538" x="5761038" y="4344988"/>
          <p14:tracePt t="33547" x="5794375" y="4344988"/>
          <p14:tracePt t="33553" x="5819775" y="4344988"/>
          <p14:tracePt t="33560" x="5832475" y="4344988"/>
          <p14:tracePt t="33568" x="5891213" y="4332288"/>
          <p14:tracePt t="33575" x="5956300" y="4325938"/>
          <p14:tracePt t="33583" x="5988050" y="4318000"/>
          <p14:tracePt t="33592" x="6073775" y="4298950"/>
          <p14:tracePt t="33598" x="6105525" y="4292600"/>
          <p14:tracePt t="33605" x="6132513" y="4286250"/>
          <p14:tracePt t="33613" x="6210300" y="4267200"/>
          <p14:tracePt t="33620" x="6235700" y="4260850"/>
          <p14:tracePt t="33628" x="6319838" y="4246563"/>
          <p14:tracePt t="33635" x="6353175" y="4227513"/>
          <p14:tracePt t="33646" x="6418263" y="4202113"/>
          <p14:tracePt t="33653" x="6450013" y="4189413"/>
          <p14:tracePt t="33662" x="6475413" y="4175125"/>
          <p14:tracePt t="33670" x="6489700" y="4168775"/>
          <p14:tracePt t="33678" x="6553200" y="4137025"/>
          <p14:tracePt t="33685" x="6573838" y="4124325"/>
          <p14:tracePt t="33696" x="6611938" y="4097338"/>
          <p14:tracePt t="33702" x="6611938" y="4090988"/>
          <p14:tracePt t="33703" x="6638925" y="4065588"/>
          <p14:tracePt t="33711" x="6638925" y="4059238"/>
          <p14:tracePt t="33719" x="6651625" y="4040188"/>
          <p14:tracePt t="33728" x="6664325" y="4013200"/>
          <p14:tracePt t="33736" x="6670675" y="4006850"/>
          <p14:tracePt t="33745" x="6670675" y="3975100"/>
          <p14:tracePt t="33750" x="6670675" y="3941763"/>
          <p14:tracePt t="33763" x="6670675" y="3935413"/>
          <p14:tracePt t="33769" x="6670675" y="3910013"/>
          <p14:tracePt t="33779" x="6670675" y="3889375"/>
          <p14:tracePt t="33785" x="6670675" y="3876675"/>
          <p14:tracePt t="33786" x="6651625" y="3844925"/>
          <p14:tracePt t="33795" x="6638925" y="3811588"/>
          <p14:tracePt t="33802" x="6638925" y="3798888"/>
          <p14:tracePt t="33812" x="6611938" y="3767138"/>
          <p14:tracePt t="33819" x="6605588" y="3754438"/>
          <p14:tracePt t="33829" x="6586538" y="3746500"/>
          <p14:tracePt t="33837" x="6580188" y="3727450"/>
          <p14:tracePt t="33845" x="6553200" y="3702050"/>
          <p14:tracePt t="33847" x="6540500" y="3695700"/>
          <p14:tracePt t="33854" x="6508750" y="3668713"/>
          <p14:tracePt t="33861" x="6496050" y="3662363"/>
          <p14:tracePt t="33868" x="6462713" y="3643313"/>
          <p14:tracePt t="33879" x="6456363" y="3636963"/>
          <p14:tracePt t="33896" x="6437313" y="3630613"/>
          <p14:tracePt t="33903" x="6430963" y="3630613"/>
          <p14:tracePt t="33913" x="6397625" y="3611563"/>
          <p14:tracePt t="33919" x="6391275" y="3611563"/>
          <p14:tracePt t="33929" x="6384925" y="3611563"/>
          <p14:tracePt t="33930" x="6338888" y="3603625"/>
          <p14:tracePt t="33937" x="6326188" y="3603625"/>
          <p14:tracePt t="33947" x="6319838" y="3603625"/>
          <p14:tracePt t="33953" x="6300788" y="3603625"/>
          <p14:tracePt t="33962" x="6294438" y="3603625"/>
          <p14:tracePt t="33968" x="6261100" y="3603625"/>
          <p14:tracePt t="33979" x="6235700" y="3603625"/>
          <p14:tracePt t="33985" x="6216650" y="3603625"/>
          <p14:tracePt t="33996" x="6196013" y="3603625"/>
          <p14:tracePt t="34002" x="6176963" y="3611563"/>
          <p14:tracePt t="34012" x="6151563" y="3624263"/>
          <p14:tracePt t="34013" x="6138863" y="3624263"/>
          <p14:tracePt t="34020" x="6073775" y="3643313"/>
          <p14:tracePt t="34029" x="6046788" y="3656013"/>
          <p14:tracePt t="34036" x="6021388" y="3668713"/>
          <p14:tracePt t="34045" x="5995988" y="3675063"/>
          <p14:tracePt t="34052" x="5975350" y="3695700"/>
          <p14:tracePt t="34062" x="5949950" y="3714750"/>
          <p14:tracePt t="34067" x="5930900" y="3727450"/>
          <p14:tracePt t="34079" x="5903913" y="3746500"/>
          <p14:tracePt t="34080" x="5859463" y="3786188"/>
          <p14:tracePt t="34089" x="5838825" y="3811588"/>
          <p14:tracePt t="34095" x="5826125" y="3825875"/>
          <p14:tracePt t="34102" x="5800725" y="3851275"/>
          <p14:tracePt t="34112" x="5773738" y="3876675"/>
          <p14:tracePt t="34120" x="5754688" y="3903663"/>
          <p14:tracePt t="34129" x="5729288" y="3935413"/>
          <p14:tracePt t="34137" x="5695950" y="3954463"/>
          <p14:tracePt t="34146" x="5670550" y="3987800"/>
          <p14:tracePt t="34153" x="5645150" y="4019550"/>
          <p14:tracePt t="34154" x="5618163" y="4046538"/>
          <p14:tracePt t="34162" x="5599113" y="4078288"/>
          <p14:tracePt t="34169" x="5573713" y="4097338"/>
          <p14:tracePt t="34179" x="5540375" y="4137025"/>
          <p14:tracePt t="34207" x="5527675" y="4137025"/>
          <p14:tracePt t="34220" x="5527675" y="4143375"/>
          <p14:tracePt t="34230" x="5521325" y="4143375"/>
          <p14:tracePt t="34235" x="5514975" y="4156075"/>
          <p14:tracePt t="34243" x="5514975" y="4162425"/>
          <p14:tracePt t="34251" x="5508625" y="4175125"/>
          <p14:tracePt t="34258" x="5508625" y="4189413"/>
          <p14:tracePt t="34265" x="5495925" y="4202113"/>
          <p14:tracePt t="34274" x="5495925" y="4227513"/>
          <p14:tracePt t="34283" x="5508625" y="4246563"/>
          <p14:tracePt t="34289" x="5514975" y="4254500"/>
          <p14:tracePt t="34299" x="5514975" y="4260850"/>
          <p14:tracePt t="34312" x="5521325" y="4260850"/>
          <p14:tracePt t="34319" x="5521325" y="4267200"/>
          <p14:tracePt t="34346" x="5540375" y="4286250"/>
          <p14:tracePt t="34354" x="5546725" y="4286250"/>
          <p14:tracePt t="34362" x="5567363" y="4292600"/>
          <p14:tracePt t="34369" x="5586413" y="4298950"/>
          <p14:tracePt t="34379" x="5605463" y="4298950"/>
          <p14:tracePt t="34386" x="5611813" y="4298950"/>
          <p14:tracePt t="34401" x="5618163" y="4298950"/>
          <p14:tracePt t="34411" x="5630863" y="4298950"/>
          <p14:tracePt t="34417" x="5638800" y="4292600"/>
          <p14:tracePt t="34433" x="5651500" y="4286250"/>
          <p14:tracePt t="34445" x="5670550" y="4279900"/>
          <p14:tracePt t="34452" x="5695950" y="4260850"/>
          <p14:tracePt t="34462" x="5710238" y="4254500"/>
          <p14:tracePt t="34463" x="5729288" y="4233863"/>
          <p14:tracePt t="34478" x="5735638" y="4227513"/>
          <p14:tracePt t="34485" x="5741988" y="4221163"/>
          <p14:tracePt t="34500" x="5754688" y="4208463"/>
          <p14:tracePt t="34542" x="5754688" y="4202113"/>
          <p14:tracePt t="34805" x="5754688" y="4195763"/>
          <p14:tracePt t="34926" x="5754688" y="4189413"/>
          <p14:tracePt t="34932" x="5761038" y="4189413"/>
          <p14:tracePt t="34947" x="5767388" y="4175125"/>
          <p14:tracePt t="34962" x="5788025" y="4168775"/>
          <p14:tracePt t="34970" x="5794375" y="4162425"/>
          <p14:tracePt t="34979" x="5800725" y="4156075"/>
          <p14:tracePt t="34985" x="5807075" y="4143375"/>
          <p14:tracePt t="34992" x="5826125" y="4137025"/>
          <p14:tracePt t="35007" x="5832475" y="4130675"/>
          <p14:tracePt t="35015" x="5838825" y="4124325"/>
          <p14:tracePt t="35023" x="5853113" y="4124325"/>
          <p14:tracePt t="35031" x="5859463" y="4111625"/>
          <p14:tracePt t="35046" x="5865813" y="4103688"/>
          <p14:tracePt t="35067" x="5865813" y="4097338"/>
          <p14:tracePt t="35075" x="5872163" y="4097338"/>
          <p14:tracePt t="35113" x="5872163" y="4090988"/>
          <p14:tracePt t="35301" x="5865813" y="4097338"/>
          <p14:tracePt t="35322" x="5865813" y="4103688"/>
          <p14:tracePt t="35330" x="5859463" y="4103688"/>
          <p14:tracePt t="35352" x="5859463" y="4111625"/>
          <p14:tracePt t="35390" x="5859463" y="4124325"/>
          <p14:tracePt t="35420" x="5853113" y="4130675"/>
          <p14:tracePt t="35450" x="5853113" y="4137025"/>
          <p14:tracePt t="36320" x="5853113" y="4143375"/>
          <p14:tracePt t="36330" x="5859463" y="4143375"/>
          <p14:tracePt t="36350" x="5865813" y="4143375"/>
          <p14:tracePt t="36358" x="5865813" y="4156075"/>
          <p14:tracePt t="36388" x="5872163" y="4156075"/>
          <p14:tracePt t="36448" x="5884863" y="4156075"/>
          <p14:tracePt t="36462" x="5884863" y="4162425"/>
          <p14:tracePt t="36485" x="5891213" y="4162425"/>
          <p14:tracePt t="36523" x="5897563" y="4162425"/>
          <p14:tracePt t="36537" x="5897563" y="4156075"/>
          <p14:tracePt t="36560" x="5903913" y="4156075"/>
          <p14:tracePt t="36590" x="5903913" y="4143375"/>
          <p14:tracePt t="36620" x="5903913" y="4137025"/>
          <p14:tracePt t="36629" x="5916613" y="4137025"/>
          <p14:tracePt t="36650" x="5916613" y="4130675"/>
          <p14:tracePt t="36657" x="5916613" y="4124325"/>
          <p14:tracePt t="36672" x="5924550" y="4124325"/>
          <p14:tracePt t="36680" x="5924550" y="4111625"/>
          <p14:tracePt t="36703" x="5924550" y="4103688"/>
          <p14:tracePt t="36725" x="5924550" y="4097338"/>
          <p14:tracePt t="36740" x="5930900" y="4097338"/>
          <p14:tracePt t="36770" x="5930900" y="4090988"/>
          <p14:tracePt t="36852" x="5943600" y="4090988"/>
          <p14:tracePt t="36876" x="5943600" y="4078288"/>
          <p14:tracePt t="36920" x="5943600" y="4071938"/>
          <p14:tracePt t="36929" x="5949950" y="4071938"/>
          <p14:tracePt t="36958" x="5956300" y="4065588"/>
          <p14:tracePt t="36973" x="5962650" y="4059238"/>
          <p14:tracePt t="36980" x="5975350" y="4046538"/>
          <p14:tracePt t="36996" x="5981700" y="4046538"/>
          <p14:tracePt t="37002" x="5981700" y="4040188"/>
          <p14:tracePt t="37010" x="5988050" y="4040188"/>
          <p14:tracePt t="37025" x="5988050" y="4032250"/>
          <p14:tracePt t="37033" x="5995988" y="4032250"/>
          <p14:tracePt t="37055" x="6008688" y="4032250"/>
          <p14:tracePt t="37145" x="6015038" y="4032250"/>
          <p14:tracePt t="37205" x="6021388" y="4032250"/>
          <p14:tracePt t="37235" x="6021388" y="4019550"/>
          <p14:tracePt t="37265" x="6027738" y="4019550"/>
          <p14:tracePt t="37430" x="6040438" y="4019550"/>
          <p14:tracePt t="37438" x="6046788" y="4019550"/>
          <p14:tracePt t="84062" x="5767388" y="3857625"/>
          <p14:tracePt t="84069" x="5741988" y="3889375"/>
          <p14:tracePt t="84094" x="5735638" y="3935413"/>
          <p14:tracePt t="84297" x="5741988" y="3935413"/>
          <p14:tracePt t="84305" x="5754688" y="3922713"/>
          <p14:tracePt t="84312" x="5761038" y="3916363"/>
          <p14:tracePt t="84335" x="5761038" y="3910013"/>
          <p14:tracePt t="84349" x="5761038" y="3903663"/>
          <p14:tracePt t="84364" x="5761038" y="3863975"/>
          <p14:tracePt t="84373" x="5761038" y="3832225"/>
          <p14:tracePt t="84379" x="5761038" y="3792538"/>
          <p14:tracePt t="84388" x="5754688" y="3733800"/>
          <p14:tracePt t="84394" x="5741988" y="3630613"/>
          <p14:tracePt t="84402" x="5735638" y="3603625"/>
          <p14:tracePt t="84410" x="5729288" y="3500438"/>
          <p14:tracePt t="84417" x="5702300" y="3317875"/>
          <p14:tracePt t="84425" x="5676900" y="3182938"/>
          <p14:tracePt t="84432" x="5645150" y="2981325"/>
          <p14:tracePt t="84442" x="5630863" y="2870200"/>
          <p14:tracePt t="84447" x="5580063" y="2668588"/>
          <p14:tracePt t="84458" x="5573713" y="2624138"/>
          <p14:tracePt t="84463" x="5527675" y="2500313"/>
          <p14:tracePt t="84475" x="5495925" y="2416175"/>
          <p14:tracePt t="84480" x="5475288" y="2344738"/>
          <p14:tracePt t="84492" x="5449888" y="2292350"/>
          <p14:tracePt t="84496" x="5424488" y="2246313"/>
          <p14:tracePt t="84508" x="5397500" y="2182813"/>
          <p14:tracePt t="84509" x="5372100" y="2155825"/>
          <p14:tracePt t="84519" x="5338763" y="2103438"/>
          <p14:tracePt t="84526" x="5300663" y="2058988"/>
          <p14:tracePt t="84529" x="5267325" y="2025650"/>
          <p14:tracePt t="84542" x="5235575" y="1981200"/>
          <p14:tracePt t="84547" x="5176838" y="1922463"/>
          <p14:tracePt t="84559" x="5145088" y="1889125"/>
          <p14:tracePt t="84575" x="5086350" y="1844675"/>
          <p14:tracePt t="84576" x="5053013" y="1817688"/>
          <p14:tracePt t="84582" x="5033963" y="1792288"/>
          <p14:tracePt t="84593" x="4994275" y="1773238"/>
          <p14:tracePt t="84597" x="4962525" y="1754188"/>
          <p14:tracePt t="84609" x="4949825" y="1746250"/>
          <p14:tracePt t="84613" x="4922838" y="1727200"/>
          <p14:tracePt t="84629" x="4910138" y="1727200"/>
          <p14:tracePt t="84643" x="4910138" y="1720850"/>
          <p14:tracePt t="84647" x="4897438" y="1720850"/>
          <p14:tracePt t="84659" x="4897438" y="1714500"/>
          <p14:tracePt t="84726" x="4910138" y="1714500"/>
          <p14:tracePt t="84732" x="4916488" y="1720850"/>
          <p14:tracePt t="84740" x="4943475" y="1727200"/>
          <p14:tracePt t="84747" x="4962525" y="1733550"/>
          <p14:tracePt t="84754" x="4981575" y="1746250"/>
          <p14:tracePt t="84762" x="5040313" y="1779588"/>
          <p14:tracePt t="84770" x="5099050" y="1811338"/>
          <p14:tracePt t="84779" x="5151438" y="1838325"/>
          <p14:tracePt t="84785" x="5202238" y="1857375"/>
          <p14:tracePt t="84794" x="5307013" y="1889125"/>
          <p14:tracePt t="84800" x="5430838" y="1941513"/>
          <p14:tracePt t="84809" x="5573713" y="1993900"/>
          <p14:tracePt t="84816" x="5710238" y="2032000"/>
          <p14:tracePt t="84826" x="5832475" y="2065338"/>
          <p14:tracePt t="84832" x="5916613" y="2090738"/>
          <p14:tracePt t="84843" x="6053138" y="2124075"/>
          <p14:tracePt t="84848" x="6176963" y="2155825"/>
          <p14:tracePt t="84859" x="6275388" y="2168525"/>
          <p14:tracePt t="84865" x="6397625" y="2195513"/>
          <p14:tracePt t="84876" x="6489700" y="2201863"/>
          <p14:tracePt t="84876" x="6573838" y="2214563"/>
          <p14:tracePt t="84883" x="6638925" y="2220913"/>
          <p14:tracePt t="84893" x="6645275" y="2220913"/>
          <p14:tracePt t="84898" x="6683375" y="2220913"/>
          <p14:tracePt t="84909" x="6710363" y="2220913"/>
          <p14:tracePt t="84957" x="6716713" y="2214563"/>
          <p14:tracePt t="84972" x="6735763" y="2214563"/>
          <p14:tracePt t="84980" x="6767513" y="2214563"/>
          <p14:tracePt t="84987" x="6819900" y="2214563"/>
          <p14:tracePt t="84995" x="6832600" y="2214563"/>
          <p14:tracePt t="85003" x="6918325" y="2220913"/>
          <p14:tracePt t="85010" x="6962775" y="2227263"/>
          <p14:tracePt t="85017" x="7073900" y="2227263"/>
          <p14:tracePt t="85027" x="7138988" y="2246313"/>
          <p14:tracePt t="85033" x="7210425" y="2246313"/>
          <p14:tracePt t="85042" x="7313613" y="2260600"/>
          <p14:tracePt t="85049" x="7340600" y="2260600"/>
          <p14:tracePt t="85059" x="7404100" y="2266950"/>
          <p14:tracePt t="85065" x="7462838" y="2266950"/>
          <p14:tracePt t="85075" x="7502525" y="2266950"/>
          <p14:tracePt t="85081" x="7540625" y="2266950"/>
          <p14:tracePt t="85092" x="7546975" y="2266950"/>
          <p14:tracePt t="85197" x="7540625" y="2266950"/>
          <p14:tracePt t="85205" x="7521575" y="2266950"/>
          <p14:tracePt t="85219" x="7502525" y="2266950"/>
          <p14:tracePt t="85228" x="7496175" y="2266950"/>
          <p14:tracePt t="85235" x="7462838" y="2266950"/>
          <p14:tracePt t="85244" x="7397750" y="2266950"/>
          <p14:tracePt t="85250" x="7340600" y="2260600"/>
          <p14:tracePt t="85257" x="7269163" y="2260600"/>
          <p14:tracePt t="85265" x="7248525" y="2260600"/>
          <p14:tracePt t="85272" x="7170738" y="2246313"/>
          <p14:tracePt t="85280" x="7086600" y="2227263"/>
          <p14:tracePt t="85287" x="7027863" y="2220913"/>
          <p14:tracePt t="85295" x="6931025" y="2214563"/>
          <p14:tracePt t="85302" x="6872288" y="2195513"/>
          <p14:tracePt t="85312" x="6819900" y="2195513"/>
          <p14:tracePt t="85318" x="6735763" y="2182813"/>
          <p14:tracePt t="85326" x="6716713" y="2168525"/>
          <p14:tracePt t="85332" x="6670675" y="2168525"/>
          <p14:tracePt t="85342" x="6638925" y="2162175"/>
          <p14:tracePt t="85348" x="6611938" y="2155825"/>
          <p14:tracePt t="85359" x="6586538" y="2155825"/>
          <p14:tracePt t="85365" x="6573838" y="2155825"/>
          <p14:tracePt t="85375" x="6561138" y="2155825"/>
          <p14:tracePt t="85381" x="6553200" y="2155825"/>
          <p14:tracePt t="85397" x="6546850" y="2155825"/>
          <p14:tracePt t="85408" x="6540500" y="2155825"/>
          <p14:tracePt t="85409" x="6527800" y="2155825"/>
          <p14:tracePt t="85415" x="6515100" y="2162175"/>
          <p14:tracePt t="85425" x="6489700" y="2162175"/>
          <p14:tracePt t="85431" x="6481763" y="2168525"/>
          <p14:tracePt t="85442" x="6462713" y="2168525"/>
          <p14:tracePt t="85448" x="6430963" y="2182813"/>
          <p14:tracePt t="85459" x="6403975" y="2189163"/>
          <p14:tracePt t="85465" x="6372225" y="2189163"/>
          <p14:tracePt t="85475" x="6359525" y="2195513"/>
          <p14:tracePt t="85477" x="6338888" y="2195513"/>
          <p14:tracePt t="85482" x="6332538" y="2201863"/>
          <p14:tracePt t="85492" x="6326188" y="2201863"/>
          <p14:tracePt t="85498" x="6319838" y="2201863"/>
          <p14:tracePt t="85514" x="6319838" y="2214563"/>
          <p14:tracePt t="85730" x="6307138" y="2214563"/>
          <p14:tracePt t="85775" x="6307138" y="2201863"/>
          <p14:tracePt t="85790" x="6300788" y="2201863"/>
          <p14:tracePt t="85819" x="6294438" y="2195513"/>
          <p14:tracePt t="85827" x="6288088" y="2195513"/>
          <p14:tracePt t="85844" x="6267450" y="2189163"/>
          <p14:tracePt t="85857" x="6261100" y="2189163"/>
          <p14:tracePt t="85865" x="6261100" y="2182813"/>
          <p14:tracePt t="85879" x="6248400" y="2182813"/>
          <p14:tracePt t="85925" x="6242050" y="2182813"/>
          <p14:tracePt t="86022" x="6242050" y="2168525"/>
          <p14:tracePt t="86060" x="6235700" y="2168525"/>
          <p14:tracePt t="86076" x="6235700" y="2162175"/>
          <p14:tracePt t="86104" x="6235700" y="2155825"/>
          <p14:tracePt t="86143" x="6235700" y="2149475"/>
          <p14:tracePt t="86202" x="6235700" y="2136775"/>
          <p14:tracePt t="87245" x="6235700" y="2130425"/>
          <p14:tracePt t="87260" x="6235700" y="2124075"/>
          <p14:tracePt t="87267" x="6235700" y="2117725"/>
          <p14:tracePt t="87282" x="6235700" y="2103438"/>
          <p14:tracePt t="87290" x="6235700" y="2097088"/>
          <p14:tracePt t="87297" x="6235700" y="2090738"/>
          <p14:tracePt t="87305" x="6235700" y="2078038"/>
          <p14:tracePt t="87312" x="6235700" y="2065338"/>
          <p14:tracePt t="87320" x="6235700" y="2046288"/>
          <p14:tracePt t="87327" x="6229350" y="2032000"/>
          <p14:tracePt t="87635" x="6261100" y="2032000"/>
          <p14:tracePt t="87644" x="6275388" y="2039938"/>
          <p14:tracePt t="87649" x="6288088" y="2039938"/>
          <p14:tracePt t="87671" x="6294438" y="2039938"/>
          <p14:tracePt t="87687" x="6307138" y="2046288"/>
          <p14:tracePt t="87694" x="6332538" y="2058988"/>
          <p14:tracePt t="87703" x="6359525" y="2058988"/>
          <p14:tracePt t="87710" x="6372225" y="2065338"/>
          <p14:tracePt t="87717" x="6397625" y="2065338"/>
          <p14:tracePt t="87727" x="6437313" y="2071688"/>
          <p14:tracePt t="87732" x="6462713" y="2071688"/>
          <p14:tracePt t="87739" x="6489700" y="2078038"/>
          <p14:tracePt t="87747" x="6496050" y="2078038"/>
          <p14:tracePt t="87755" x="6508750" y="2078038"/>
          <p14:tracePt t="87817" x="6508750" y="2071688"/>
          <p14:tracePt t="87837" x="6496050" y="2071688"/>
          <p14:tracePt t="87845" x="6496050" y="2065338"/>
          <p14:tracePt t="87859" x="6489700" y="2065338"/>
          <p14:tracePt t="89031" x="6496050" y="2065338"/>
          <p14:tracePt t="89045" x="6527800" y="2039938"/>
          <p14:tracePt t="89052" x="6561138" y="2032000"/>
          <p14:tracePt t="89059" x="6592888" y="2012950"/>
          <p14:tracePt t="89067" x="6605588" y="2012950"/>
          <p14:tracePt t="89076" x="6618288" y="2006600"/>
          <p14:tracePt t="89097" x="6611938" y="2006600"/>
          <p14:tracePt t="89120" x="6605588" y="2006600"/>
          <p14:tracePt t="89135" x="6592888" y="2006600"/>
          <p14:tracePt t="89143" x="6586538" y="2012950"/>
          <p14:tracePt t="89157" x="6580188" y="2012950"/>
          <p14:tracePt t="89172" x="6573838" y="2025650"/>
          <p14:tracePt t="89195" x="6561138" y="2025650"/>
          <p14:tracePt t="89225" x="6553200" y="2025650"/>
          <p14:tracePt t="89270" x="6546850" y="2025650"/>
          <p14:tracePt t="89330" x="6540500" y="2025650"/>
          <p14:tracePt t="89337" x="6527800" y="2025650"/>
          <p14:tracePt t="89352" x="6521450" y="2025650"/>
          <p14:tracePt t="89360" x="6489700" y="2032000"/>
          <p14:tracePt t="89368" x="6456363" y="2039938"/>
          <p14:tracePt t="89374" x="6391275" y="2046288"/>
          <p14:tracePt t="89382" x="6338888" y="2058988"/>
          <p14:tracePt t="89389" x="6294438" y="2071688"/>
          <p14:tracePt t="89397" x="6275388" y="2078038"/>
          <p14:tracePt t="89404" x="6229350" y="2090738"/>
          <p14:tracePt t="89412" x="6176963" y="2103438"/>
          <p14:tracePt t="89419" x="6118225" y="2124075"/>
          <p14:tracePt t="89427" x="6105525" y="2124075"/>
          <p14:tracePt t="89435" x="6046788" y="2149475"/>
          <p14:tracePt t="89443" x="5988050" y="2168525"/>
          <p14:tracePt t="89449" x="5962650" y="2189163"/>
          <p14:tracePt t="89458" x="5903913" y="2220913"/>
          <p14:tracePt t="89465" x="5838825" y="2260600"/>
          <p14:tracePt t="89475" x="5826125" y="2279650"/>
          <p14:tracePt t="89481" x="5767388" y="2325688"/>
          <p14:tracePt t="89492" x="5735638" y="2389188"/>
          <p14:tracePt t="89498" x="5716588" y="2441575"/>
          <p14:tracePt t="89508" x="5716588" y="2454275"/>
          <p14:tracePt t="89514" x="5716588" y="2493963"/>
          <p14:tracePt t="89525" x="5716588" y="2525713"/>
          <p14:tracePt t="89526" x="5716588" y="2546350"/>
          <p14:tracePt t="89532" x="5729288" y="2565400"/>
          <p14:tracePt t="89542" x="5735638" y="2578100"/>
          <p14:tracePt t="89547" x="5754688" y="2603500"/>
          <p14:tracePt t="89558" x="5767388" y="2624138"/>
          <p14:tracePt t="89564" x="5773738" y="2630488"/>
          <p14:tracePt t="89575" x="5794375" y="2636838"/>
          <p14:tracePt t="89580" x="5800725" y="2655888"/>
          <p14:tracePt t="89592" x="5819775" y="2662238"/>
          <p14:tracePt t="89596" x="5838825" y="2668588"/>
          <p14:tracePt t="89609" x="5859463" y="2682875"/>
          <p14:tracePt t="89610" x="5865813" y="2682875"/>
          <p14:tracePt t="89614" x="5872163" y="2689225"/>
          <p14:tracePt t="89625" x="5891213" y="2689225"/>
          <p14:tracePt t="89629" x="5916613" y="2689225"/>
          <p14:tracePt t="89642" x="5930900" y="2695575"/>
          <p14:tracePt t="89647" x="5949950" y="2695575"/>
          <p14:tracePt t="89659" x="6015038" y="2695575"/>
          <p14:tracePt t="89663" x="6059488" y="2695575"/>
          <p14:tracePt t="89675" x="6086475" y="2689225"/>
          <p14:tracePt t="89681" x="6151563" y="2682875"/>
          <p14:tracePt t="89692" x="6229350" y="2668588"/>
          <p14:tracePt t="89692" x="6300788" y="2655888"/>
          <p14:tracePt t="89699" x="6384925" y="2636838"/>
          <p14:tracePt t="89709" x="6456363" y="2624138"/>
          <p14:tracePt t="89715" x="6515100" y="2603500"/>
          <p14:tracePt t="89725" x="6553200" y="2590800"/>
          <p14:tracePt t="89730" x="6586538" y="2578100"/>
          <p14:tracePt t="89735" x="6592888" y="2571750"/>
          <p14:tracePt t="89744" x="6605588" y="2565400"/>
          <p14:tracePt t="89750" x="6605588" y="2559050"/>
          <p14:tracePt t="89759" x="6611938" y="2559050"/>
          <p14:tracePt t="89765" x="6611938" y="2546350"/>
          <p14:tracePt t="89775" x="6611938" y="2540000"/>
          <p14:tracePt t="89781" x="6611938" y="2532063"/>
          <p14:tracePt t="89792" x="6611938" y="2513013"/>
          <p14:tracePt t="89798" x="6611938" y="2506663"/>
          <p14:tracePt t="89808" x="6605588" y="2493963"/>
          <p14:tracePt t="89825" x="6605588" y="2481263"/>
          <p14:tracePt t="89830" x="6592888" y="2474913"/>
          <p14:tracePt t="89842" x="6592888" y="2468563"/>
          <p14:tracePt t="89842" x="6580188" y="2447925"/>
          <p14:tracePt t="89849" x="6580188" y="2441575"/>
          <p14:tracePt t="89858" x="6573838" y="2435225"/>
          <p14:tracePt t="89865" x="6561138" y="2435225"/>
          <p14:tracePt t="89880" x="6553200" y="2422525"/>
          <p14:tracePt t="89897" x="6546850" y="2422525"/>
          <p14:tracePt t="89909" x="6527800" y="2416175"/>
          <p14:tracePt t="89922" x="6521450" y="2416175"/>
          <p14:tracePt t="89937" x="6515100" y="2416175"/>
          <p14:tracePt t="89968" x="6508750" y="2416175"/>
          <p14:tracePt t="89977" x="6496050" y="2416175"/>
          <p14:tracePt t="89989" x="6489700" y="2416175"/>
          <p14:tracePt t="90005" x="6462713" y="2416175"/>
          <p14:tracePt t="90012" x="6450013" y="2422525"/>
          <p14:tracePt t="90020" x="6437313" y="2422525"/>
          <p14:tracePt t="90028" x="6430963" y="2422525"/>
          <p14:tracePt t="90043" x="6424613" y="2422525"/>
          <p14:tracePt t="90057" x="6418263" y="2435225"/>
          <p14:tracePt t="90065" x="6403975" y="2435225"/>
          <p14:tracePt t="90087" x="6397625" y="2422525"/>
          <p14:tracePt t="90109" x="6391275" y="2422525"/>
          <p14:tracePt t="90126" x="6384925" y="2422525"/>
          <p14:tracePt t="90155" x="6372225" y="2422525"/>
          <p14:tracePt t="90169" x="6372225" y="2435225"/>
          <p14:tracePt t="90185" x="6365875" y="2435225"/>
          <p14:tracePt t="90186" x="6365875" y="2441575"/>
          <p14:tracePt t="90193" x="6359525" y="2454275"/>
          <p14:tracePt t="90200" x="6359525" y="2474913"/>
          <p14:tracePt t="90207" x="6359525" y="2493963"/>
          <p14:tracePt t="90215" x="6359525" y="2500313"/>
          <p14:tracePt t="90252" x="6359525" y="2506663"/>
          <p14:tracePt t="90260" x="6365875" y="2506663"/>
          <p14:tracePt t="90276" x="6372225" y="2506663"/>
          <p14:tracePt t="90289" x="6384925" y="2506663"/>
          <p14:tracePt t="90297" x="6391275" y="2506663"/>
          <p14:tracePt t="90312" x="6397625" y="2500313"/>
          <p14:tracePt t="90320" x="6403975" y="2500313"/>
          <p14:tracePt t="90334" x="6418263" y="2493963"/>
          <p14:tracePt t="90349" x="6424613" y="2493963"/>
          <p14:tracePt t="90357" x="6424613" y="2481263"/>
          <p14:tracePt t="90372" x="6424613" y="2474913"/>
          <p14:tracePt t="90394" x="6424613" y="2468563"/>
          <p14:tracePt t="90448" x="6418263" y="2468563"/>
          <p14:tracePt t="90500" x="6403975" y="2468563"/>
          <p14:tracePt t="90560" x="6397625" y="2468563"/>
          <p14:tracePt t="90695" x="6391275" y="2468563"/>
          <p14:tracePt t="90710" x="6384925" y="2454275"/>
          <p14:tracePt t="90717" x="6365875" y="2447925"/>
          <p14:tracePt t="90725" x="6353175" y="2441575"/>
          <p14:tracePt t="90732" x="6326188" y="2441575"/>
          <p14:tracePt t="90740" x="6300788" y="2422525"/>
          <p14:tracePt t="90747" x="6294438" y="2422525"/>
          <p14:tracePt t="90755" x="6288088" y="2422525"/>
          <p14:tracePt t="90882" x="6294438" y="2422525"/>
          <p14:tracePt t="90890" x="6307138" y="2435225"/>
          <p14:tracePt t="90897" x="6332538" y="2441575"/>
          <p14:tracePt t="90905" x="6372225" y="2447925"/>
          <p14:tracePt t="90912" x="6430963" y="2454275"/>
          <p14:tracePt t="90919" x="6437313" y="2454275"/>
          <p14:tracePt t="90927" x="6489700" y="2468563"/>
          <p14:tracePt t="90934" x="6546850" y="2474913"/>
          <p14:tracePt t="90943" x="6605588" y="2481263"/>
          <p14:tracePt t="90949" x="6677025" y="2481263"/>
          <p14:tracePt t="90958" x="6729413" y="2481263"/>
          <p14:tracePt t="90965" x="6800850" y="2481263"/>
          <p14:tracePt t="90975" x="6826250" y="2481263"/>
          <p14:tracePt t="90980" x="6904038" y="2493963"/>
          <p14:tracePt t="90992" x="6950075" y="2493963"/>
          <p14:tracePt t="90997" x="6989763" y="2493963"/>
          <p14:tracePt t="91009" x="7046913" y="2493963"/>
          <p14:tracePt t="91014" x="7080250" y="2493963"/>
          <p14:tracePt t="91025" x="7092950" y="2493963"/>
          <p14:tracePt t="91042" x="7105650" y="2493963"/>
          <p14:tracePt t="91043" x="7118350" y="2493963"/>
          <p14:tracePt t="91058" x="7145338" y="2481263"/>
          <p14:tracePt t="91065" x="7158038" y="2481263"/>
          <p14:tracePt t="91075" x="7197725" y="2474913"/>
          <p14:tracePt t="91081" x="7204075" y="2474913"/>
          <p14:tracePt t="91092" x="7261225" y="2474913"/>
          <p14:tracePt t="91098" x="7313613" y="2468563"/>
          <p14:tracePt t="91100" x="7404100" y="2468563"/>
          <p14:tracePt t="91108" x="7456488" y="2468563"/>
          <p14:tracePt t="91115" x="7546975" y="2468563"/>
          <p14:tracePt t="91124" x="7612063" y="2468563"/>
          <p14:tracePt t="91131" x="7729538" y="2468563"/>
          <p14:tracePt t="91141" x="7762875" y="2468563"/>
          <p14:tracePt t="91148" x="7834313" y="2474913"/>
          <p14:tracePt t="91158" x="7937500" y="2474913"/>
          <p14:tracePt t="91163" x="8002588" y="2474913"/>
          <p14:tracePt t="91174" x="8054975" y="2474913"/>
          <p14:tracePt t="91180" x="8105775" y="2474913"/>
          <p14:tracePt t="91191" x="8151813" y="2474913"/>
          <p14:tracePt t="91192" x="8158163" y="2474913"/>
          <p14:tracePt t="91198" x="8170863" y="2474913"/>
          <p14:tracePt t="91208" x="8177213" y="2474913"/>
          <p14:tracePt t="91213" x="8177213" y="2468563"/>
          <p14:tracePt t="91272" x="8183563" y="2468563"/>
          <p14:tracePt t="91280" x="8204200" y="2468563"/>
          <p14:tracePt t="91287" x="8223250" y="2468563"/>
          <p14:tracePt t="91302" x="8281988" y="2468563"/>
          <p14:tracePt t="91310" x="8313738" y="2468563"/>
          <p14:tracePt t="91317" x="8391525" y="2468563"/>
          <p14:tracePt t="91326" x="8437563" y="2468563"/>
          <p14:tracePt t="91332" x="8521700" y="2468563"/>
          <p14:tracePt t="91340" x="8561388" y="2468563"/>
          <p14:tracePt t="91347" x="8580438" y="2468563"/>
          <p14:tracePt t="91355" x="8620125" y="2468563"/>
          <p14:tracePt t="91362" x="8639175" y="2468563"/>
          <p14:tracePt t="91370" x="8670925" y="2468563"/>
          <p14:tracePt t="91498" x="8658225" y="2468563"/>
          <p14:tracePt t="91722" x="8651875" y="2468563"/>
          <p14:tracePt t="91753" x="8645525" y="2468563"/>
          <p14:tracePt t="91767" x="8626475" y="2468563"/>
          <p14:tracePt t="91782" x="8613775" y="2454275"/>
          <p14:tracePt t="91797" x="8599488" y="2454275"/>
          <p14:tracePt t="91811" x="8593138" y="2454275"/>
          <p14:tracePt t="91819" x="8593138" y="2447925"/>
          <p14:tracePt t="91834" x="8586788" y="2447925"/>
          <p14:tracePt t="91864" x="8580438" y="2447925"/>
          <p14:tracePt t="92322" x="8586788" y="2447925"/>
          <p14:tracePt t="92337" x="8613775" y="2447925"/>
          <p14:tracePt t="92345" x="8651875" y="2441575"/>
          <p14:tracePt t="92352" x="8691563" y="2441575"/>
          <p14:tracePt t="92360" x="8742363" y="2441575"/>
          <p14:tracePt t="92368" x="8801100" y="2435225"/>
          <p14:tracePt t="92377" x="8847138" y="2422525"/>
          <p14:tracePt t="92382" x="8872538" y="2422525"/>
          <p14:tracePt t="92392" x="8924925" y="2416175"/>
          <p14:tracePt t="92397" x="8956675" y="2416175"/>
          <p14:tracePt t="92408" x="9015413" y="2409825"/>
          <p14:tracePt t="92414" x="9048750" y="2409825"/>
          <p14:tracePt t="92425" x="9067800" y="2389188"/>
          <p14:tracePt t="92430" x="9093200" y="2389188"/>
          <p14:tracePt t="92446" x="9113838" y="2382838"/>
          <p14:tracePt t="92465" x="9120188" y="2382838"/>
          <p14:tracePt t="92480" x="9120188" y="2376488"/>
          <p14:tracePt t="92513" x="9132888" y="2376488"/>
          <p14:tracePt t="92525" x="9151938" y="2370138"/>
          <p14:tracePt t="92530" x="9158288" y="2370138"/>
          <p14:tracePt t="92541" x="9185275" y="2357438"/>
          <p14:tracePt t="92543" x="9204325" y="2357438"/>
          <p14:tracePt t="92548" x="9256713" y="2351088"/>
          <p14:tracePt t="92558" x="9301163" y="2351088"/>
          <p14:tracePt t="92564" x="9359900" y="2344738"/>
          <p14:tracePt t="92574" x="9424988" y="2344738"/>
          <p14:tracePt t="92580" x="9496425" y="2338388"/>
          <p14:tracePt t="92591" x="9555163" y="2338388"/>
          <p14:tracePt t="92597" x="9620250" y="2338388"/>
          <p14:tracePt t="92608" x="9632950" y="2325688"/>
          <p14:tracePt t="92608" x="9685338" y="2325688"/>
          <p14:tracePt t="92615" x="9704388" y="2325688"/>
          <p14:tracePt t="92624" x="9723438" y="2317750"/>
          <p14:tracePt t="92907" x="9717088" y="2317750"/>
          <p14:tracePt t="92938" x="9710738" y="2317750"/>
          <p14:tracePt t="92960" x="9691688" y="2317750"/>
          <p14:tracePt t="92967" x="9685338" y="2325688"/>
          <p14:tracePt t="92982" x="9678988" y="2325688"/>
          <p14:tracePt t="92997" x="9652000" y="2338388"/>
          <p14:tracePt t="93012" x="9645650" y="2338388"/>
          <p14:tracePt t="93020" x="9632950" y="2338388"/>
          <p14:tracePt t="93027" x="9620250" y="2338388"/>
          <p14:tracePt t="93035" x="9613900" y="2344738"/>
          <p14:tracePt t="93042" x="9599613" y="2344738"/>
          <p14:tracePt t="93058" x="9593263" y="2344738"/>
          <p14:tracePt t="93072" x="9586913" y="2344738"/>
          <p14:tracePt t="93080" x="9580563" y="2344738"/>
          <p14:tracePt t="93094" x="9567863" y="2344738"/>
          <p14:tracePt t="93118" x="9561513" y="2344738"/>
          <p14:tracePt t="93170" x="9567863" y="2344738"/>
          <p14:tracePt t="93184" x="9586913" y="2344738"/>
          <p14:tracePt t="93193" x="9599613" y="2344738"/>
          <p14:tracePt t="93200" x="9613900" y="2344738"/>
          <p14:tracePt t="93207" x="9626600" y="2344738"/>
          <p14:tracePt t="93215" x="9652000" y="2344738"/>
          <p14:tracePt t="93222" x="9685338" y="2338388"/>
          <p14:tracePt t="93230" x="9704388" y="2338388"/>
          <p14:tracePt t="93237" x="9742488" y="2325688"/>
          <p14:tracePt t="93245" x="9775825" y="2317750"/>
          <p14:tracePt t="93253" x="9801225" y="2311400"/>
          <p14:tracePt t="93260" x="9834563" y="2305050"/>
          <p14:tracePt t="93267" x="9872663" y="2292350"/>
          <p14:tracePt t="93277" x="9893300" y="2292350"/>
          <p14:tracePt t="93282" x="9925050" y="2286000"/>
          <p14:tracePt t="93291" x="9944100" y="2286000"/>
          <p14:tracePt t="93297" x="9956800" y="2286000"/>
          <p14:tracePt t="93463" x="9964738" y="2292350"/>
          <p14:tracePt t="93485" x="9971088" y="2305050"/>
          <p14:tracePt t="93508" x="9971088" y="2311400"/>
          <p14:tracePt t="93515" x="9977438" y="2311400"/>
          <p14:tracePt t="93529" x="9977438" y="2317750"/>
          <p14:tracePt t="93544" x="9990138" y="2317750"/>
          <p14:tracePt t="93552" x="9990138" y="2325688"/>
          <p14:tracePt t="93575" x="9990138" y="2338388"/>
          <p14:tracePt t="93597" x="9990138" y="2351088"/>
          <p14:tracePt t="93604" x="9990138" y="2357438"/>
          <p14:tracePt t="93619" x="9990138" y="2382838"/>
          <p14:tracePt t="93627" x="9977438" y="2389188"/>
          <p14:tracePt t="93643" x="9971088" y="2403475"/>
          <p14:tracePt t="93657" x="9956800" y="2422525"/>
          <p14:tracePt t="93665" x="9944100" y="2435225"/>
          <p14:tracePt t="93679" x="9937750" y="2435225"/>
          <p14:tracePt t="93682" x="9925050" y="2441575"/>
          <p14:tracePt t="93687" x="9906000" y="2441575"/>
          <p14:tracePt t="93694" x="9899650" y="2447925"/>
          <p14:tracePt t="93702" x="9893300" y="2447925"/>
          <p14:tracePt t="93709" x="9879013" y="2447925"/>
          <p14:tracePt t="93717" x="9866313" y="2447925"/>
          <p14:tracePt t="93726" x="9821863" y="2447925"/>
          <p14:tracePt t="93732" x="9801225" y="2441575"/>
          <p14:tracePt t="93741" x="9788525" y="2441575"/>
          <p14:tracePt t="93747" x="9769475" y="2441575"/>
          <p14:tracePt t="93758" x="9736138" y="2435225"/>
          <p14:tracePt t="93764" x="9717088" y="2435225"/>
          <p14:tracePt t="93775" x="9685338" y="2435225"/>
          <p14:tracePt t="93780" x="9678988" y="2435225"/>
          <p14:tracePt t="93791" x="9645650" y="2435225"/>
          <p14:tracePt t="93794" x="9632950" y="2435225"/>
          <p14:tracePt t="93807" x="9626600" y="2435225"/>
          <p14:tracePt t="93815" x="9620250" y="2435225"/>
          <p14:tracePt t="93822" x="9613900" y="2441575"/>
          <p14:tracePt t="93830" x="9599613" y="2441575"/>
          <p14:tracePt t="93844" x="9586913" y="2441575"/>
          <p14:tracePt t="93860" x="9580563" y="2441575"/>
          <p14:tracePt t="93867" x="9567863" y="2441575"/>
          <p14:tracePt t="93876" x="9561513" y="2447925"/>
          <p14:tracePt t="93882" x="9528175" y="2447925"/>
          <p14:tracePt t="93890" x="9502775" y="2454275"/>
          <p14:tracePt t="93897" x="9496425" y="2454275"/>
          <p14:tracePt t="93904" x="9496425" y="2468563"/>
          <p14:tracePt t="93913" x="9464675" y="2468563"/>
          <p14:tracePt t="93920" x="9444038" y="2474913"/>
          <p14:tracePt t="93934" x="9437688" y="2474913"/>
          <p14:tracePt t="93944" x="9431338" y="2481263"/>
          <p14:tracePt t="94062" x="9431338" y="2493963"/>
          <p14:tracePt t="94070" x="9437688" y="2493963"/>
          <p14:tracePt t="94101" x="9444038" y="2500313"/>
          <p14:tracePt t="94107" x="9464675" y="2506663"/>
          <p14:tracePt t="94115" x="9471025" y="2513013"/>
          <p14:tracePt t="94137" x="9477375" y="2525713"/>
          <p14:tracePt t="94145" x="9477375" y="2532063"/>
          <p14:tracePt t="94152" x="9490075" y="2532063"/>
          <p14:tracePt t="94183" x="9490075" y="2540000"/>
          <p14:tracePt t="94212" x="9477375" y="2546350"/>
          <p14:tracePt t="94241" x="9471025" y="2546350"/>
          <p14:tracePt t="94280" x="9464675" y="2546350"/>
          <p14:tracePt t="94318" x="9471025" y="2546350"/>
          <p14:tracePt t="94326" x="9496425" y="2540000"/>
          <p14:tracePt t="94332" x="9502775" y="2540000"/>
          <p14:tracePt t="100737" x="9515475" y="2540000"/>
          <p14:tracePt t="100752" x="9528175" y="2546350"/>
          <p14:tracePt t="100760" x="9555163" y="2559050"/>
          <p14:tracePt t="100766" x="9586913" y="2571750"/>
          <p14:tracePt t="100775" x="9626600" y="2590800"/>
          <p14:tracePt t="100782" x="9664700" y="2597150"/>
          <p14:tracePt t="100790" x="9704388" y="2603500"/>
          <p14:tracePt t="100804" x="9717088" y="2611438"/>
          <p14:tracePt t="100813" x="9723438" y="2611438"/>
          <p14:tracePt t="100962" x="9736138" y="2611438"/>
          <p14:tracePt t="100970" x="9788525" y="2611438"/>
          <p14:tracePt t="100977" x="9893300" y="2611438"/>
          <p14:tracePt t="100985" x="9996488" y="2597150"/>
          <p14:tracePt t="100993" x="10133013" y="2571750"/>
          <p14:tracePt t="100999" x="10210800" y="2565400"/>
          <p14:tracePt t="101007" x="10250488" y="2559050"/>
          <p14:tracePt t="101022" x="10256838" y="2559050"/>
          <p14:tracePt t="101037" x="10256838" y="2546350"/>
          <p14:tracePt t="101044" x="10256838" y="2532063"/>
          <p14:tracePt t="101052" x="10256838" y="2513013"/>
          <p14:tracePt t="101066" x="10256838" y="2506663"/>
          <p14:tracePt t="101075" x="10256838" y="2500313"/>
          <p14:tracePt t="101082" x="10256838" y="2481263"/>
          <p14:tracePt t="101089" x="10256838" y="2474913"/>
          <p14:tracePt t="101097" x="10256838" y="2468563"/>
          <p14:tracePt t="101104" x="10256838" y="2454275"/>
          <p14:tracePt t="101143" x="10269538" y="2447925"/>
          <p14:tracePt t="101179" x="10269538" y="2441575"/>
          <p14:tracePt t="101209" x="10269538" y="2435225"/>
          <p14:tracePt t="101225" x="10269538" y="2422525"/>
          <p14:tracePt t="101240" x="10269538" y="2416175"/>
          <p14:tracePt t="101247" x="10269538" y="2389188"/>
          <p14:tracePt t="101254" x="10256838" y="2351088"/>
          <p14:tracePt t="101263" x="10256838" y="2311400"/>
          <p14:tracePt t="101269" x="10256838" y="2266950"/>
          <p14:tracePt t="101277" x="10256838" y="2260600"/>
          <p14:tracePt t="101285" x="10256838" y="2254250"/>
          <p14:tracePt t="101292" x="10256838" y="2233613"/>
          <p14:tracePt t="101299" x="10256838" y="2227263"/>
          <p14:tracePt t="101309" x="10256838" y="2220913"/>
          <p14:tracePt t="101315" x="10269538" y="2220913"/>
          <p14:tracePt t="101330" x="10269538" y="2214563"/>
          <p14:tracePt t="101357" x="10269538" y="2201863"/>
          <p14:tracePt t="101374" x="10269538" y="2195513"/>
          <p14:tracePt t="101379" x="10269538" y="2189163"/>
          <p14:tracePt t="101390" x="10269538" y="2168525"/>
          <p14:tracePt t="101391" x="10269538" y="2149475"/>
          <p14:tracePt t="101397" x="10269538" y="2130425"/>
          <p14:tracePt t="101407" x="10269538" y="2117725"/>
          <p14:tracePt t="101412" x="10269538" y="2103438"/>
          <p14:tracePt t="101424" x="10269538" y="2071688"/>
          <p14:tracePt t="101429" x="10269538" y="2039938"/>
          <p14:tracePt t="101450" x="10256838" y="2012950"/>
          <p14:tracePt t="101464" x="10256838" y="2006600"/>
          <p14:tracePt t="101494" x="10256838" y="2000250"/>
          <p14:tracePt t="101525" x="10256838" y="1993900"/>
          <p14:tracePt t="101556" x="10256838" y="1981200"/>
          <p14:tracePt t="101592" x="10256838" y="1974850"/>
          <p14:tracePt t="101623" x="10250488" y="1974850"/>
          <p14:tracePt t="101659" x="10250488" y="1968500"/>
          <p14:tracePt t="101682" x="10256838" y="1968500"/>
          <p14:tracePt t="101697" x="10256838" y="1960563"/>
          <p14:tracePt t="101719" x="10256838" y="1947863"/>
          <p14:tracePt t="101727" x="10269538" y="1947863"/>
          <p14:tracePt t="101742" x="10269538" y="1941513"/>
          <p14:tracePt t="101758" x="10275888" y="1941513"/>
          <p14:tracePt t="101764" x="10275888" y="1935163"/>
          <p14:tracePt t="101779" x="10282238" y="1935163"/>
          <p14:tracePt t="101787" x="10282238" y="1922463"/>
          <p14:tracePt t="101794" x="10288588" y="1909763"/>
          <p14:tracePt t="101809" x="10301288" y="1909763"/>
          <p14:tracePt t="101817" x="10307638" y="1889125"/>
          <p14:tracePt t="101825" x="10315575" y="1889125"/>
          <p14:tracePt t="101832" x="10315575" y="1882775"/>
          <p14:tracePt t="101840" x="10321925" y="1882775"/>
          <p14:tracePt t="101847" x="10334625" y="1882775"/>
          <p14:tracePt t="101854" x="10347325" y="1876425"/>
          <p14:tracePt t="101862" x="10353675" y="1876425"/>
          <p14:tracePt t="102177" x="10353675" y="1870075"/>
          <p14:tracePt t="102207" x="10366375" y="1870075"/>
          <p14:tracePt t="102305" x="10366375" y="1857375"/>
          <p14:tracePt t="102328" x="10372725" y="1857375"/>
          <p14:tracePt t="102462" x="10366375" y="1857375"/>
          <p14:tracePt t="102485" x="10353675" y="1857375"/>
          <p14:tracePt t="102530" x="10347325" y="1857375"/>
          <p14:tracePt t="102537" x="10347325" y="1870075"/>
          <p14:tracePt t="102552" x="10340975" y="1870075"/>
          <p14:tracePt t="102567" x="10321925" y="1882775"/>
          <p14:tracePt t="102575" x="10321925" y="1889125"/>
          <p14:tracePt t="102582" x="10315575" y="1903413"/>
          <p14:tracePt t="102589" x="10315575" y="1909763"/>
          <p14:tracePt t="102605" x="10321925" y="1909763"/>
          <p14:tracePt t="102612" x="10334625" y="1935163"/>
          <p14:tracePt t="102619" x="10334625" y="1941513"/>
          <p14:tracePt t="102627" x="10340975" y="1960563"/>
          <p14:tracePt t="102635" x="10347325" y="1968500"/>
          <p14:tracePt t="102642" x="10347325" y="1981200"/>
          <p14:tracePt t="102650" x="10353675" y="1993900"/>
          <p14:tracePt t="102658" x="10372725" y="2039938"/>
          <p14:tracePt t="102664" x="10387013" y="2090738"/>
          <p14:tracePt t="102674" x="10412413" y="2136775"/>
          <p14:tracePt t="102679" x="10458450" y="2233613"/>
          <p14:tracePt t="102691" x="10496550" y="2317750"/>
          <p14:tracePt t="102697" x="10521950" y="2370138"/>
          <p14:tracePt t="102707" x="10555288" y="2447925"/>
          <p14:tracePt t="102715" x="10614025" y="2546350"/>
          <p14:tracePt t="102726" x="10664825" y="2649538"/>
          <p14:tracePt t="102726" x="10744200" y="2733675"/>
          <p14:tracePt t="102736" x="10834688" y="2838450"/>
          <p14:tracePt t="102743" x="10899775" y="2882900"/>
          <p14:tracePt t="102747" x="11002963" y="2954338"/>
          <p14:tracePt t="102757" x="11036300" y="2974975"/>
          <p14:tracePt t="102762" x="11158538" y="3013075"/>
          <p14:tracePt t="102774" x="11256963" y="3040063"/>
          <p14:tracePt t="102779" x="11334750" y="3046413"/>
          <p14:tracePt t="102791" x="11431588" y="3046413"/>
          <p14:tracePt t="102795" x="11503025" y="3040063"/>
          <p14:tracePt t="102808" x="11568113" y="3025775"/>
          <p14:tracePt t="102810" x="11595100" y="3000375"/>
          <p14:tracePt t="102814" x="11620500" y="2981325"/>
          <p14:tracePt t="102824" x="11652250" y="2947988"/>
          <p14:tracePt t="102830" x="11666538" y="2909888"/>
          <p14:tracePt t="102841" x="11679238" y="2870200"/>
          <p14:tracePt t="102845" x="11679238" y="2792413"/>
          <p14:tracePt t="102858" x="11679238" y="2746375"/>
          <p14:tracePt t="102861" x="11658600" y="2682875"/>
          <p14:tracePt t="102874" x="11633200" y="2624138"/>
          <p14:tracePt t="102882" x="11620500" y="2559050"/>
          <p14:tracePt t="102883" x="11595100" y="2493963"/>
          <p14:tracePt t="102891" x="11536363" y="2382838"/>
          <p14:tracePt t="102897" x="11509375" y="2325688"/>
          <p14:tracePt t="102907" x="11477625" y="2279650"/>
          <p14:tracePt t="102913" x="11464925" y="2254250"/>
          <p14:tracePt t="102924" x="11437938" y="2214563"/>
          <p14:tracePt t="102930" x="11406188" y="2182813"/>
          <p14:tracePt t="102941" x="11380788" y="2149475"/>
          <p14:tracePt t="102947" x="11353800" y="2130425"/>
          <p14:tracePt t="102958" x="11322050" y="2117725"/>
          <p14:tracePt t="102959" x="11301413" y="2103438"/>
          <p14:tracePt t="102966" x="11250613" y="2090738"/>
          <p14:tracePt t="102974" x="11244263" y="2090738"/>
          <p14:tracePt t="102980" x="11210925" y="2090738"/>
          <p14:tracePt t="102991" x="11158538" y="2090738"/>
          <p14:tracePt t="102997" x="11101388" y="2090738"/>
          <p14:tracePt t="103008" x="11055350" y="2097088"/>
          <p14:tracePt t="103014" x="10990263" y="2103438"/>
          <p14:tracePt t="103024" x="10918825" y="2124075"/>
          <p14:tracePt t="103030" x="10906125" y="2124075"/>
          <p14:tracePt t="103041" x="10841038" y="2149475"/>
          <p14:tracePt t="103041" x="10788650" y="2155825"/>
          <p14:tracePt t="103048" x="10750550" y="2168525"/>
          <p14:tracePt t="103057" x="10685463" y="2201863"/>
          <p14:tracePt t="103064" x="10652125" y="2227263"/>
          <p14:tracePt t="103074" x="10620375" y="2254250"/>
          <p14:tracePt t="103080" x="10601325" y="2260600"/>
          <p14:tracePt t="103091" x="10561638" y="2311400"/>
          <p14:tracePt t="103097" x="10536238" y="2344738"/>
          <p14:tracePt t="103107" x="10521950" y="2376488"/>
          <p14:tracePt t="103113" x="10502900" y="2409825"/>
          <p14:tracePt t="103124" x="10496550" y="2441575"/>
          <p14:tracePt t="103125" x="10496550" y="2493963"/>
          <p14:tracePt t="103141" x="10509250" y="2525713"/>
          <p14:tracePt t="103147" x="10536238" y="2540000"/>
          <p14:tracePt t="103157" x="10587038" y="2559050"/>
          <p14:tracePt t="103164" x="10626725" y="2565400"/>
          <p14:tracePt t="103174" x="10664825" y="2565400"/>
          <p14:tracePt t="103179" x="10717213" y="2565400"/>
          <p14:tracePt t="103191" x="10788650" y="2546350"/>
          <p14:tracePt t="103191" x="10801350" y="2546350"/>
          <p14:tracePt t="103198" x="10841038" y="2532063"/>
          <p14:tracePt t="103207" x="10899775" y="2500313"/>
          <p14:tracePt t="103214" x="10931525" y="2468563"/>
          <p14:tracePt t="103224" x="10971213" y="2422525"/>
          <p14:tracePt t="103230" x="10990263" y="2382838"/>
          <p14:tracePt t="103241" x="11002963" y="2338388"/>
          <p14:tracePt t="103244" x="11002963" y="2325688"/>
          <p14:tracePt t="103250" x="11002963" y="2266950"/>
          <p14:tracePt t="103260" x="10996613" y="2233613"/>
          <p14:tracePt t="103264" x="10977563" y="2182813"/>
          <p14:tracePt t="103274" x="10944225" y="2136775"/>
          <p14:tracePt t="103280" x="10912475" y="2103438"/>
          <p14:tracePt t="103291" x="10847388" y="2046288"/>
          <p14:tracePt t="103297" x="10834688" y="2039938"/>
          <p14:tracePt t="103307" x="10775950" y="2012950"/>
          <p14:tracePt t="103313" x="10717213" y="1981200"/>
          <p14:tracePt t="103324" x="10658475" y="1974850"/>
          <p14:tracePt t="103330" x="10561638" y="1960563"/>
          <p14:tracePt t="103341" x="10542588" y="1960563"/>
          <p14:tracePt t="103341" x="10477500" y="1968500"/>
          <p14:tracePt t="103347" x="10431463" y="1993900"/>
          <p14:tracePt t="103357" x="10372725" y="2025650"/>
          <p14:tracePt t="103364" x="10315575" y="2065338"/>
          <p14:tracePt t="103374" x="10275888" y="2117725"/>
          <p14:tracePt t="103380" x="10223500" y="2195513"/>
          <p14:tracePt t="103391" x="10185400" y="2266950"/>
          <p14:tracePt t="103397" x="10152063" y="2351088"/>
          <p14:tracePt t="103408" x="10120313" y="2435225"/>
          <p14:tracePt t="103408" x="10120313" y="2454275"/>
          <p14:tracePt t="103415" x="10099675" y="2546350"/>
          <p14:tracePt t="103424" x="10099675" y="2603500"/>
          <p14:tracePt t="103430" x="10120313" y="2695575"/>
          <p14:tracePt t="103441" x="10152063" y="2779713"/>
          <p14:tracePt t="103447" x="10179050" y="2825750"/>
          <p14:tracePt t="103457" x="10210800" y="2851150"/>
          <p14:tracePt t="103463" x="10223500" y="2857500"/>
          <p14:tracePt t="103474" x="10256838" y="2870200"/>
          <p14:tracePt t="103480" x="10307638" y="2870200"/>
          <p14:tracePt t="103490" x="10366375" y="2844800"/>
          <p14:tracePt t="103492" x="10406063" y="2817813"/>
          <p14:tracePt t="103498" x="10471150" y="2760663"/>
          <p14:tracePt t="103507" x="10521950" y="2720975"/>
          <p14:tracePt t="103514" x="10555288" y="2682875"/>
          <p14:tracePt t="103524" x="10601325" y="2611438"/>
          <p14:tracePt t="103530" x="10626725" y="2571750"/>
          <p14:tracePt t="103541" x="10658475" y="2506663"/>
          <p14:tracePt t="103547" x="10691813" y="2435225"/>
          <p14:tracePt t="103558" x="10710863" y="2351088"/>
          <p14:tracePt t="103558" x="10717213" y="2317750"/>
          <p14:tracePt t="103565" x="10717213" y="2305050"/>
          <p14:tracePt t="103574" x="10717213" y="2246313"/>
          <p14:tracePt t="103580" x="10710863" y="2220913"/>
          <p14:tracePt t="103591" x="10698163" y="2201863"/>
          <p14:tracePt t="103597" x="10698163" y="2189163"/>
          <p14:tracePt t="103608" x="10691813" y="2189163"/>
          <p14:tracePt t="103629" x="10685463" y="2189163"/>
          <p14:tracePt t="103640" x="10679113" y="2201863"/>
          <p14:tracePt t="103641" x="10658475" y="2220913"/>
          <p14:tracePt t="103647" x="10645775" y="2246313"/>
          <p14:tracePt t="103657" x="10633075" y="2254250"/>
          <p14:tracePt t="103663" x="10620375" y="2292350"/>
          <p14:tracePt t="103674" x="10593388" y="2325688"/>
          <p14:tracePt t="103680" x="10593388" y="2338388"/>
          <p14:tracePt t="103691" x="10593388" y="2351088"/>
          <p14:tracePt t="103696" x="10587038" y="2382838"/>
          <p14:tracePt t="103708" x="10587038" y="2403475"/>
          <p14:tracePt t="103708" x="10587038" y="2409825"/>
          <p14:tracePt t="103715" x="10587038" y="2416175"/>
          <p14:tracePt t="103768" x="10593388" y="2416175"/>
          <p14:tracePt t="103782" x="10593388" y="2409825"/>
          <p14:tracePt t="103812" x="10601325" y="2409825"/>
          <p14:tracePt t="103820" x="10601325" y="2403475"/>
          <p14:tracePt t="104008" x="10614025" y="2403475"/>
          <p14:tracePt t="104030" x="10626725" y="2403475"/>
          <p14:tracePt t="104037" x="10626725" y="2409825"/>
          <p14:tracePt t="104045" x="10664825" y="2416175"/>
          <p14:tracePt t="104052" x="10664825" y="2422525"/>
          <p14:tracePt t="104060" x="10717213" y="2441575"/>
          <p14:tracePt t="104068" x="10750550" y="2454275"/>
          <p14:tracePt t="104076" x="10807700" y="2493963"/>
          <p14:tracePt t="104082" x="10847388" y="2513013"/>
          <p14:tracePt t="104091" x="10899775" y="2540000"/>
          <p14:tracePt t="104097" x="10937875" y="2565400"/>
          <p14:tracePt t="104107" x="11023600" y="2611438"/>
          <p14:tracePt t="104114" x="11029950" y="2624138"/>
          <p14:tracePt t="104125" x="11068050" y="2649538"/>
          <p14:tracePt t="104131" x="11095038" y="2655888"/>
          <p14:tracePt t="104142" x="11107738" y="2668588"/>
          <p14:tracePt t="104148" x="11126788" y="2668588"/>
          <p14:tracePt t="104240" x="11126788" y="2682875"/>
          <p14:tracePt t="104255" x="11145838" y="2689225"/>
          <p14:tracePt t="104263" x="11158538" y="2701925"/>
          <p14:tracePt t="104269" x="11158538" y="2714625"/>
          <p14:tracePt t="104277" x="11179175" y="2727325"/>
          <p14:tracePt t="104285" x="11198225" y="2767013"/>
          <p14:tracePt t="104293" x="11217275" y="2786063"/>
          <p14:tracePt t="104300" x="11244263" y="2811463"/>
          <p14:tracePt t="104310" x="11276013" y="2844800"/>
          <p14:tracePt t="104315" x="11301413" y="2857500"/>
          <p14:tracePt t="104324" x="11322050" y="2876550"/>
          <p14:tracePt t="104330" x="11322050" y="2882900"/>
          <p14:tracePt t="104341" x="11341100" y="2889250"/>
          <p14:tracePt t="104347" x="11353800" y="2889250"/>
          <p14:tracePt t="104357" x="11353800" y="2903538"/>
          <p14:tracePt t="104364" x="11366500" y="2903538"/>
          <p14:tracePt t="104393" x="11387138" y="2903538"/>
          <p14:tracePt t="104397" x="11399838" y="2903538"/>
          <p14:tracePt t="104425" x="11471275" y="2916238"/>
          <p14:tracePt t="104435" x="11477625" y="2922588"/>
          <p14:tracePt t="104443" x="11496675" y="2922588"/>
          <p14:tracePt t="104450" x="11509375" y="2935288"/>
          <p14:tracePt t="104458" x="11523663" y="2935288"/>
          <p14:tracePt t="104465" x="11536363" y="2941638"/>
          <p14:tracePt t="104474" x="11542713" y="2947988"/>
          <p14:tracePt t="104480" x="11568113" y="2954338"/>
          <p14:tracePt t="104491" x="11574463" y="2954338"/>
          <p14:tracePt t="104507" x="11587163" y="2968625"/>
          <p14:tracePt t="104524" x="11595100" y="2968625"/>
          <p14:tracePt t="104959" x="11601450" y="2968625"/>
          <p14:tracePt t="105013" x="11607800" y="2968625"/>
          <p14:tracePt t="107720" x="11601450" y="2968625"/>
          <p14:tracePt t="107734" x="11561763" y="3006725"/>
          <p14:tracePt t="107742" x="11530013" y="3046413"/>
          <p14:tracePt t="107749" x="11523663" y="3071813"/>
          <p14:tracePt t="107759" x="11490325" y="3130550"/>
          <p14:tracePt t="107765" x="11471275" y="3182938"/>
          <p14:tracePt t="107772" x="11464925" y="3246438"/>
          <p14:tracePt t="107780" x="11444288" y="3311525"/>
          <p14:tracePt t="107787" x="11444288" y="3389313"/>
          <p14:tracePt t="107794" x="11444288" y="3475038"/>
          <p14:tracePt t="107802" x="11444288" y="3532188"/>
          <p14:tracePt t="107809" x="11444288" y="3624263"/>
          <p14:tracePt t="107818" x="11452225" y="3702050"/>
          <p14:tracePt t="107826" x="11464925" y="3811588"/>
          <p14:tracePt t="107832" x="11477625" y="3954463"/>
          <p14:tracePt t="107841" x="11509375" y="4195763"/>
          <p14:tracePt t="107847" x="11530013" y="4410075"/>
          <p14:tracePt t="107857" x="11536363" y="4532313"/>
          <p14:tracePt t="107862" x="11555413" y="4786313"/>
          <p14:tracePt t="107874" x="11561763" y="5124450"/>
          <p14:tracePt t="107880" x="11568113" y="5429250"/>
          <p14:tracePt t="107891" x="11568113" y="5702300"/>
          <p14:tracePt t="107897" x="11568113" y="5975350"/>
          <p14:tracePt t="107907" x="11561763" y="6208713"/>
          <p14:tracePt t="107912" x="11561763" y="6305550"/>
          <p14:tracePt t="107924" x="11555413" y="6448425"/>
          <p14:tracePt t="107924" x="11542713" y="6572250"/>
          <p14:tracePt t="107931" x="11542713" y="6675438"/>
          <p14:tracePt t="107940" x="11536363" y="6767513"/>
          <p14:tracePt t="107946" x="11536363" y="6826250"/>
        </p14:tracePtLst>
      </p14:laserTraceLst>
    </p:ext>
  </p:extLst>
</p:sld>
</file>

<file path=ppt/slides/slide40.xml><?xml version="1.0" encoding="utf-8"?>
<p:sld xmlns:a="http://schemas.openxmlformats.org/drawingml/2006/main" xmlns:r="http://schemas.openxmlformats.org/officeDocument/2006/relationships" xmlns:p="http://schemas.openxmlformats.org/presentationml/2006/main">
  <p:cSld>
    <p:bg>
      <p:bgPr>
        <a:gradFill>
          <a:gsLst>
            <a:gs pos="36000">
              <a:srgbClr val="D7EEFF"/>
            </a:gs>
            <a:gs pos="0">
              <a:srgbClr val="8ACDFF"/>
            </a:gs>
            <a:gs pos="0">
              <a:schemeClr val="accent1">
                <a:lumMod val="5000"/>
                <a:lumOff val="95000"/>
              </a:schemeClr>
            </a:gs>
            <a:gs pos="0">
              <a:schemeClr val="accent1">
                <a:lumMod val="45000"/>
                <a:lumOff val="55000"/>
              </a:schemeClr>
            </a:gs>
            <a:gs pos="0">
              <a:schemeClr val="accent1">
                <a:lumMod val="45000"/>
                <a:lumOff val="55000"/>
              </a:schemeClr>
            </a:gs>
            <a:gs pos="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D605EDE8-684B-144A-8F5D-306E3090AA2D}"/>
              </a:ext>
            </a:extLst>
          </p:cNvPr>
          <p:cNvGrpSpPr/>
          <p:nvPr/>
        </p:nvGrpSpPr>
        <p:grpSpPr>
          <a:xfrm>
            <a:off x="8404909" y="266562"/>
            <a:ext cx="405336" cy="396408"/>
            <a:chOff x="6699090" y="295453"/>
            <a:chExt cx="549747" cy="537638"/>
          </a:xfrm>
          <a:solidFill>
            <a:srgbClr val="93A0A7"/>
          </a:solidFill>
          <a:effectLst/>
        </p:grpSpPr>
        <p:sp>
          <p:nvSpPr>
            <p:cNvPr id="91" name="Freeform 7">
              <a:extLst>
                <a:ext uri="{FF2B5EF4-FFF2-40B4-BE49-F238E27FC236}">
                  <a16:creationId xmlns:a16="http://schemas.microsoft.com/office/drawing/2014/main" id="{674CFC2D-2DD4-4841-992C-C0E87852D897}"/>
                </a:ext>
              </a:extLst>
            </p:cNvPr>
            <p:cNvSpPr>
              <a:spLocks/>
            </p:cNvSpPr>
            <p:nvPr/>
          </p:nvSpPr>
          <p:spPr bwMode="auto">
            <a:xfrm>
              <a:off x="6779009" y="490407"/>
              <a:ext cx="205853" cy="342684"/>
            </a:xfrm>
            <a:custGeom>
              <a:avLst/>
              <a:gdLst>
                <a:gd name="T0" fmla="*/ 68 w 72"/>
                <a:gd name="T1" fmla="*/ 120 h 120"/>
                <a:gd name="T2" fmla="*/ 66 w 72"/>
                <a:gd name="T3" fmla="*/ 119 h 120"/>
                <a:gd name="T4" fmla="*/ 14 w 72"/>
                <a:gd name="T5" fmla="*/ 87 h 120"/>
                <a:gd name="T6" fmla="*/ 18 w 72"/>
                <a:gd name="T7" fmla="*/ 80 h 120"/>
                <a:gd name="T8" fmla="*/ 64 w 72"/>
                <a:gd name="T9" fmla="*/ 109 h 120"/>
                <a:gd name="T10" fmla="*/ 64 w 72"/>
                <a:gd name="T11" fmla="*/ 46 h 120"/>
                <a:gd name="T12" fmla="*/ 8 w 72"/>
                <a:gd name="T13" fmla="*/ 11 h 120"/>
                <a:gd name="T14" fmla="*/ 8 w 72"/>
                <a:gd name="T15" fmla="*/ 60 h 120"/>
                <a:gd name="T16" fmla="*/ 0 w 72"/>
                <a:gd name="T17" fmla="*/ 60 h 120"/>
                <a:gd name="T18" fmla="*/ 0 w 72"/>
                <a:gd name="T19" fmla="*/ 4 h 120"/>
                <a:gd name="T20" fmla="*/ 2 w 72"/>
                <a:gd name="T21" fmla="*/ 1 h 120"/>
                <a:gd name="T22" fmla="*/ 6 w 72"/>
                <a:gd name="T23" fmla="*/ 1 h 120"/>
                <a:gd name="T24" fmla="*/ 70 w 72"/>
                <a:gd name="T25" fmla="*/ 41 h 120"/>
                <a:gd name="T26" fmla="*/ 72 w 72"/>
                <a:gd name="T27" fmla="*/ 44 h 120"/>
                <a:gd name="T28" fmla="*/ 72 w 72"/>
                <a:gd name="T29" fmla="*/ 116 h 120"/>
                <a:gd name="T30" fmla="*/ 70 w 72"/>
                <a:gd name="T31" fmla="*/ 119 h 120"/>
                <a:gd name="T32" fmla="*/ 68 w 72"/>
                <a:gd name="T3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20">
                  <a:moveTo>
                    <a:pt x="68" y="120"/>
                  </a:moveTo>
                  <a:cubicBezTo>
                    <a:pt x="67" y="120"/>
                    <a:pt x="67" y="120"/>
                    <a:pt x="66" y="119"/>
                  </a:cubicBezTo>
                  <a:cubicBezTo>
                    <a:pt x="14" y="87"/>
                    <a:pt x="14" y="87"/>
                    <a:pt x="14" y="87"/>
                  </a:cubicBezTo>
                  <a:cubicBezTo>
                    <a:pt x="18" y="80"/>
                    <a:pt x="18" y="80"/>
                    <a:pt x="18" y="80"/>
                  </a:cubicBezTo>
                  <a:cubicBezTo>
                    <a:pt x="64" y="109"/>
                    <a:pt x="64" y="109"/>
                    <a:pt x="64" y="109"/>
                  </a:cubicBezTo>
                  <a:cubicBezTo>
                    <a:pt x="64" y="46"/>
                    <a:pt x="64" y="46"/>
                    <a:pt x="64" y="46"/>
                  </a:cubicBezTo>
                  <a:cubicBezTo>
                    <a:pt x="8" y="11"/>
                    <a:pt x="8" y="11"/>
                    <a:pt x="8" y="11"/>
                  </a:cubicBezTo>
                  <a:cubicBezTo>
                    <a:pt x="8" y="60"/>
                    <a:pt x="8" y="60"/>
                    <a:pt x="8" y="60"/>
                  </a:cubicBezTo>
                  <a:cubicBezTo>
                    <a:pt x="0" y="60"/>
                    <a:pt x="0" y="60"/>
                    <a:pt x="0" y="60"/>
                  </a:cubicBezTo>
                  <a:cubicBezTo>
                    <a:pt x="0" y="4"/>
                    <a:pt x="0" y="4"/>
                    <a:pt x="0" y="4"/>
                  </a:cubicBezTo>
                  <a:cubicBezTo>
                    <a:pt x="0" y="3"/>
                    <a:pt x="1" y="1"/>
                    <a:pt x="2" y="1"/>
                  </a:cubicBezTo>
                  <a:cubicBezTo>
                    <a:pt x="3" y="0"/>
                    <a:pt x="5" y="0"/>
                    <a:pt x="6" y="1"/>
                  </a:cubicBezTo>
                  <a:cubicBezTo>
                    <a:pt x="70" y="41"/>
                    <a:pt x="70" y="41"/>
                    <a:pt x="70" y="41"/>
                  </a:cubicBezTo>
                  <a:cubicBezTo>
                    <a:pt x="71" y="41"/>
                    <a:pt x="72" y="43"/>
                    <a:pt x="72" y="44"/>
                  </a:cubicBezTo>
                  <a:cubicBezTo>
                    <a:pt x="72" y="116"/>
                    <a:pt x="72" y="116"/>
                    <a:pt x="72" y="116"/>
                  </a:cubicBezTo>
                  <a:cubicBezTo>
                    <a:pt x="72" y="117"/>
                    <a:pt x="71" y="119"/>
                    <a:pt x="70" y="119"/>
                  </a:cubicBezTo>
                  <a:cubicBezTo>
                    <a:pt x="69" y="120"/>
                    <a:pt x="69" y="120"/>
                    <a:pt x="68" y="1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2" name="Freeform 8">
              <a:extLst>
                <a:ext uri="{FF2B5EF4-FFF2-40B4-BE49-F238E27FC236}">
                  <a16:creationId xmlns:a16="http://schemas.microsoft.com/office/drawing/2014/main" id="{DE7D0BBE-2B9E-6641-9FF8-EF3F1824AC88}"/>
                </a:ext>
              </a:extLst>
            </p:cNvPr>
            <p:cNvSpPr>
              <a:spLocks/>
            </p:cNvSpPr>
            <p:nvPr/>
          </p:nvSpPr>
          <p:spPr bwMode="auto">
            <a:xfrm>
              <a:off x="6963066" y="490407"/>
              <a:ext cx="205853" cy="342684"/>
            </a:xfrm>
            <a:custGeom>
              <a:avLst/>
              <a:gdLst>
                <a:gd name="T0" fmla="*/ 4 w 72"/>
                <a:gd name="T1" fmla="*/ 120 h 120"/>
                <a:gd name="T2" fmla="*/ 2 w 72"/>
                <a:gd name="T3" fmla="*/ 119 h 120"/>
                <a:gd name="T4" fmla="*/ 0 w 72"/>
                <a:gd name="T5" fmla="*/ 116 h 120"/>
                <a:gd name="T6" fmla="*/ 0 w 72"/>
                <a:gd name="T7" fmla="*/ 44 h 120"/>
                <a:gd name="T8" fmla="*/ 2 w 72"/>
                <a:gd name="T9" fmla="*/ 41 h 120"/>
                <a:gd name="T10" fmla="*/ 66 w 72"/>
                <a:gd name="T11" fmla="*/ 1 h 120"/>
                <a:gd name="T12" fmla="*/ 70 w 72"/>
                <a:gd name="T13" fmla="*/ 1 h 120"/>
                <a:gd name="T14" fmla="*/ 72 w 72"/>
                <a:gd name="T15" fmla="*/ 4 h 120"/>
                <a:gd name="T16" fmla="*/ 72 w 72"/>
                <a:gd name="T17" fmla="*/ 60 h 120"/>
                <a:gd name="T18" fmla="*/ 64 w 72"/>
                <a:gd name="T19" fmla="*/ 60 h 120"/>
                <a:gd name="T20" fmla="*/ 64 w 72"/>
                <a:gd name="T21" fmla="*/ 11 h 120"/>
                <a:gd name="T22" fmla="*/ 8 w 72"/>
                <a:gd name="T23" fmla="*/ 46 h 120"/>
                <a:gd name="T24" fmla="*/ 8 w 72"/>
                <a:gd name="T25" fmla="*/ 109 h 120"/>
                <a:gd name="T26" fmla="*/ 54 w 72"/>
                <a:gd name="T27" fmla="*/ 80 h 120"/>
                <a:gd name="T28" fmla="*/ 58 w 72"/>
                <a:gd name="T29" fmla="*/ 87 h 120"/>
                <a:gd name="T30" fmla="*/ 6 w 72"/>
                <a:gd name="T31" fmla="*/ 119 h 120"/>
                <a:gd name="T32" fmla="*/ 4 w 72"/>
                <a:gd name="T3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20">
                  <a:moveTo>
                    <a:pt x="4" y="120"/>
                  </a:moveTo>
                  <a:cubicBezTo>
                    <a:pt x="3" y="120"/>
                    <a:pt x="3" y="120"/>
                    <a:pt x="2" y="119"/>
                  </a:cubicBezTo>
                  <a:cubicBezTo>
                    <a:pt x="1" y="119"/>
                    <a:pt x="0" y="117"/>
                    <a:pt x="0" y="116"/>
                  </a:cubicBezTo>
                  <a:cubicBezTo>
                    <a:pt x="0" y="44"/>
                    <a:pt x="0" y="44"/>
                    <a:pt x="0" y="44"/>
                  </a:cubicBezTo>
                  <a:cubicBezTo>
                    <a:pt x="0" y="43"/>
                    <a:pt x="1" y="41"/>
                    <a:pt x="2" y="41"/>
                  </a:cubicBezTo>
                  <a:cubicBezTo>
                    <a:pt x="66" y="1"/>
                    <a:pt x="66" y="1"/>
                    <a:pt x="66" y="1"/>
                  </a:cubicBezTo>
                  <a:cubicBezTo>
                    <a:pt x="67" y="0"/>
                    <a:pt x="69" y="0"/>
                    <a:pt x="70" y="1"/>
                  </a:cubicBezTo>
                  <a:cubicBezTo>
                    <a:pt x="71" y="1"/>
                    <a:pt x="72" y="3"/>
                    <a:pt x="72" y="4"/>
                  </a:cubicBezTo>
                  <a:cubicBezTo>
                    <a:pt x="72" y="60"/>
                    <a:pt x="72" y="60"/>
                    <a:pt x="72" y="60"/>
                  </a:cubicBezTo>
                  <a:cubicBezTo>
                    <a:pt x="64" y="60"/>
                    <a:pt x="64" y="60"/>
                    <a:pt x="64" y="60"/>
                  </a:cubicBezTo>
                  <a:cubicBezTo>
                    <a:pt x="64" y="11"/>
                    <a:pt x="64" y="11"/>
                    <a:pt x="64" y="11"/>
                  </a:cubicBezTo>
                  <a:cubicBezTo>
                    <a:pt x="8" y="46"/>
                    <a:pt x="8" y="46"/>
                    <a:pt x="8" y="46"/>
                  </a:cubicBezTo>
                  <a:cubicBezTo>
                    <a:pt x="8" y="109"/>
                    <a:pt x="8" y="109"/>
                    <a:pt x="8" y="109"/>
                  </a:cubicBezTo>
                  <a:cubicBezTo>
                    <a:pt x="54" y="80"/>
                    <a:pt x="54" y="80"/>
                    <a:pt x="54" y="80"/>
                  </a:cubicBezTo>
                  <a:cubicBezTo>
                    <a:pt x="58" y="87"/>
                    <a:pt x="58" y="87"/>
                    <a:pt x="58" y="87"/>
                  </a:cubicBezTo>
                  <a:cubicBezTo>
                    <a:pt x="6" y="119"/>
                    <a:pt x="6" y="119"/>
                    <a:pt x="6" y="119"/>
                  </a:cubicBezTo>
                  <a:cubicBezTo>
                    <a:pt x="5" y="120"/>
                    <a:pt x="5" y="120"/>
                    <a:pt x="4" y="12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3" name="Freeform 9">
              <a:extLst>
                <a:ext uri="{FF2B5EF4-FFF2-40B4-BE49-F238E27FC236}">
                  <a16:creationId xmlns:a16="http://schemas.microsoft.com/office/drawing/2014/main" id="{DBA3E180-E4E8-2E4C-B645-AD4D4BDAB577}"/>
                </a:ext>
              </a:extLst>
            </p:cNvPr>
            <p:cNvSpPr>
              <a:spLocks/>
            </p:cNvSpPr>
            <p:nvPr/>
          </p:nvSpPr>
          <p:spPr bwMode="auto">
            <a:xfrm>
              <a:off x="6779009" y="398378"/>
              <a:ext cx="389909" cy="228860"/>
            </a:xfrm>
            <a:custGeom>
              <a:avLst/>
              <a:gdLst>
                <a:gd name="T0" fmla="*/ 68 w 136"/>
                <a:gd name="T1" fmla="*/ 80 h 80"/>
                <a:gd name="T2" fmla="*/ 66 w 136"/>
                <a:gd name="T3" fmla="*/ 79 h 80"/>
                <a:gd name="T4" fmla="*/ 2 w 136"/>
                <a:gd name="T5" fmla="*/ 39 h 80"/>
                <a:gd name="T6" fmla="*/ 0 w 136"/>
                <a:gd name="T7" fmla="*/ 36 h 80"/>
                <a:gd name="T8" fmla="*/ 2 w 136"/>
                <a:gd name="T9" fmla="*/ 33 h 80"/>
                <a:gd name="T10" fmla="*/ 54 w 136"/>
                <a:gd name="T11" fmla="*/ 0 h 80"/>
                <a:gd name="T12" fmla="*/ 58 w 136"/>
                <a:gd name="T13" fmla="*/ 7 h 80"/>
                <a:gd name="T14" fmla="*/ 12 w 136"/>
                <a:gd name="T15" fmla="*/ 36 h 80"/>
                <a:gd name="T16" fmla="*/ 68 w 136"/>
                <a:gd name="T17" fmla="*/ 71 h 80"/>
                <a:gd name="T18" fmla="*/ 124 w 136"/>
                <a:gd name="T19" fmla="*/ 36 h 80"/>
                <a:gd name="T20" fmla="*/ 78 w 136"/>
                <a:gd name="T21" fmla="*/ 7 h 80"/>
                <a:gd name="T22" fmla="*/ 82 w 136"/>
                <a:gd name="T23" fmla="*/ 0 h 80"/>
                <a:gd name="T24" fmla="*/ 134 w 136"/>
                <a:gd name="T25" fmla="*/ 33 h 80"/>
                <a:gd name="T26" fmla="*/ 136 w 136"/>
                <a:gd name="T27" fmla="*/ 36 h 80"/>
                <a:gd name="T28" fmla="*/ 134 w 136"/>
                <a:gd name="T29" fmla="*/ 39 h 80"/>
                <a:gd name="T30" fmla="*/ 70 w 136"/>
                <a:gd name="T31" fmla="*/ 79 h 80"/>
                <a:gd name="T32" fmla="*/ 68 w 136"/>
                <a:gd name="T3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80">
                  <a:moveTo>
                    <a:pt x="68" y="80"/>
                  </a:moveTo>
                  <a:cubicBezTo>
                    <a:pt x="67" y="80"/>
                    <a:pt x="67" y="80"/>
                    <a:pt x="66" y="79"/>
                  </a:cubicBezTo>
                  <a:cubicBezTo>
                    <a:pt x="2" y="39"/>
                    <a:pt x="2" y="39"/>
                    <a:pt x="2" y="39"/>
                  </a:cubicBezTo>
                  <a:cubicBezTo>
                    <a:pt x="1" y="39"/>
                    <a:pt x="0" y="37"/>
                    <a:pt x="0" y="36"/>
                  </a:cubicBezTo>
                  <a:cubicBezTo>
                    <a:pt x="0" y="35"/>
                    <a:pt x="1" y="33"/>
                    <a:pt x="2" y="33"/>
                  </a:cubicBezTo>
                  <a:cubicBezTo>
                    <a:pt x="54" y="0"/>
                    <a:pt x="54" y="0"/>
                    <a:pt x="54" y="0"/>
                  </a:cubicBezTo>
                  <a:cubicBezTo>
                    <a:pt x="58" y="7"/>
                    <a:pt x="58" y="7"/>
                    <a:pt x="58" y="7"/>
                  </a:cubicBezTo>
                  <a:cubicBezTo>
                    <a:pt x="12" y="36"/>
                    <a:pt x="12" y="36"/>
                    <a:pt x="12" y="36"/>
                  </a:cubicBezTo>
                  <a:cubicBezTo>
                    <a:pt x="68" y="71"/>
                    <a:pt x="68" y="71"/>
                    <a:pt x="68" y="71"/>
                  </a:cubicBezTo>
                  <a:cubicBezTo>
                    <a:pt x="124" y="36"/>
                    <a:pt x="124" y="36"/>
                    <a:pt x="124" y="36"/>
                  </a:cubicBezTo>
                  <a:cubicBezTo>
                    <a:pt x="78" y="7"/>
                    <a:pt x="78" y="7"/>
                    <a:pt x="78" y="7"/>
                  </a:cubicBezTo>
                  <a:cubicBezTo>
                    <a:pt x="82" y="0"/>
                    <a:pt x="82" y="0"/>
                    <a:pt x="82" y="0"/>
                  </a:cubicBezTo>
                  <a:cubicBezTo>
                    <a:pt x="134" y="33"/>
                    <a:pt x="134" y="33"/>
                    <a:pt x="134" y="33"/>
                  </a:cubicBezTo>
                  <a:cubicBezTo>
                    <a:pt x="135" y="33"/>
                    <a:pt x="136" y="35"/>
                    <a:pt x="136" y="36"/>
                  </a:cubicBezTo>
                  <a:cubicBezTo>
                    <a:pt x="136" y="37"/>
                    <a:pt x="135" y="39"/>
                    <a:pt x="134" y="39"/>
                  </a:cubicBezTo>
                  <a:cubicBezTo>
                    <a:pt x="70" y="79"/>
                    <a:pt x="70" y="79"/>
                    <a:pt x="70" y="79"/>
                  </a:cubicBezTo>
                  <a:cubicBezTo>
                    <a:pt x="69" y="80"/>
                    <a:pt x="69" y="80"/>
                    <a:pt x="68" y="80"/>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4" name="Freeform 10">
              <a:extLst>
                <a:ext uri="{FF2B5EF4-FFF2-40B4-BE49-F238E27FC236}">
                  <a16:creationId xmlns:a16="http://schemas.microsoft.com/office/drawing/2014/main" id="{C1893CB9-EC02-A24F-8709-F2EED3CF30E5}"/>
                </a:ext>
              </a:extLst>
            </p:cNvPr>
            <p:cNvSpPr>
              <a:spLocks/>
            </p:cNvSpPr>
            <p:nvPr/>
          </p:nvSpPr>
          <p:spPr bwMode="auto">
            <a:xfrm>
              <a:off x="6705144" y="627238"/>
              <a:ext cx="228860" cy="125933"/>
            </a:xfrm>
            <a:custGeom>
              <a:avLst/>
              <a:gdLst>
                <a:gd name="T0" fmla="*/ 9 w 189"/>
                <a:gd name="T1" fmla="*/ 104 h 104"/>
                <a:gd name="T2" fmla="*/ 0 w 189"/>
                <a:gd name="T3" fmla="*/ 85 h 104"/>
                <a:gd name="T4" fmla="*/ 180 w 189"/>
                <a:gd name="T5" fmla="*/ 0 h 104"/>
                <a:gd name="T6" fmla="*/ 189 w 189"/>
                <a:gd name="T7" fmla="*/ 19 h 104"/>
                <a:gd name="T8" fmla="*/ 9 w 189"/>
                <a:gd name="T9" fmla="*/ 104 h 104"/>
              </a:gdLst>
              <a:ahLst/>
              <a:cxnLst>
                <a:cxn ang="0">
                  <a:pos x="T0" y="T1"/>
                </a:cxn>
                <a:cxn ang="0">
                  <a:pos x="T2" y="T3"/>
                </a:cxn>
                <a:cxn ang="0">
                  <a:pos x="T4" y="T5"/>
                </a:cxn>
                <a:cxn ang="0">
                  <a:pos x="T6" y="T7"/>
                </a:cxn>
                <a:cxn ang="0">
                  <a:pos x="T8" y="T9"/>
                </a:cxn>
              </a:cxnLst>
              <a:rect l="0" t="0" r="r" b="b"/>
              <a:pathLst>
                <a:path w="189" h="104">
                  <a:moveTo>
                    <a:pt x="9" y="104"/>
                  </a:moveTo>
                  <a:lnTo>
                    <a:pt x="0" y="85"/>
                  </a:lnTo>
                  <a:lnTo>
                    <a:pt x="180" y="0"/>
                  </a:lnTo>
                  <a:lnTo>
                    <a:pt x="189" y="19"/>
                  </a:lnTo>
                  <a:lnTo>
                    <a:pt x="9" y="10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5" name="Freeform 11">
              <a:extLst>
                <a:ext uri="{FF2B5EF4-FFF2-40B4-BE49-F238E27FC236}">
                  <a16:creationId xmlns:a16="http://schemas.microsoft.com/office/drawing/2014/main" id="{7217A9FD-0F21-1F4E-9B1F-46A2F7F7D74A}"/>
                </a:ext>
              </a:extLst>
            </p:cNvPr>
            <p:cNvSpPr>
              <a:spLocks/>
            </p:cNvSpPr>
            <p:nvPr/>
          </p:nvSpPr>
          <p:spPr bwMode="auto">
            <a:xfrm>
              <a:off x="6699090" y="658722"/>
              <a:ext cx="98083" cy="129566"/>
            </a:xfrm>
            <a:custGeom>
              <a:avLst/>
              <a:gdLst>
                <a:gd name="T0" fmla="*/ 30 w 34"/>
                <a:gd name="T1" fmla="*/ 45 h 45"/>
                <a:gd name="T2" fmla="*/ 2 w 34"/>
                <a:gd name="T3" fmla="*/ 33 h 45"/>
                <a:gd name="T4" fmla="*/ 0 w 34"/>
                <a:gd name="T5" fmla="*/ 28 h 45"/>
                <a:gd name="T6" fmla="*/ 8 w 34"/>
                <a:gd name="T7" fmla="*/ 0 h 45"/>
                <a:gd name="T8" fmla="*/ 16 w 34"/>
                <a:gd name="T9" fmla="*/ 2 h 45"/>
                <a:gd name="T10" fmla="*/ 9 w 34"/>
                <a:gd name="T11" fmla="*/ 27 h 45"/>
                <a:gd name="T12" fmla="*/ 34 w 34"/>
                <a:gd name="T13" fmla="*/ 37 h 45"/>
                <a:gd name="T14" fmla="*/ 30 w 3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5">
                  <a:moveTo>
                    <a:pt x="30" y="45"/>
                  </a:moveTo>
                  <a:cubicBezTo>
                    <a:pt x="2" y="33"/>
                    <a:pt x="2" y="33"/>
                    <a:pt x="2" y="33"/>
                  </a:cubicBezTo>
                  <a:cubicBezTo>
                    <a:pt x="1" y="32"/>
                    <a:pt x="0" y="30"/>
                    <a:pt x="0" y="28"/>
                  </a:cubicBezTo>
                  <a:cubicBezTo>
                    <a:pt x="8" y="0"/>
                    <a:pt x="8" y="0"/>
                    <a:pt x="8" y="0"/>
                  </a:cubicBezTo>
                  <a:cubicBezTo>
                    <a:pt x="16" y="2"/>
                    <a:pt x="16" y="2"/>
                    <a:pt x="16" y="2"/>
                  </a:cubicBezTo>
                  <a:cubicBezTo>
                    <a:pt x="9" y="27"/>
                    <a:pt x="9" y="27"/>
                    <a:pt x="9" y="27"/>
                  </a:cubicBezTo>
                  <a:cubicBezTo>
                    <a:pt x="34" y="37"/>
                    <a:pt x="34" y="37"/>
                    <a:pt x="34" y="37"/>
                  </a:cubicBezTo>
                  <a:lnTo>
                    <a:pt x="30" y="4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6" name="Freeform 12">
              <a:extLst>
                <a:ext uri="{FF2B5EF4-FFF2-40B4-BE49-F238E27FC236}">
                  <a16:creationId xmlns:a16="http://schemas.microsoft.com/office/drawing/2014/main" id="{9F710CE9-D900-7346-8386-80DC623D5DF1}"/>
                </a:ext>
              </a:extLst>
            </p:cNvPr>
            <p:cNvSpPr>
              <a:spLocks/>
            </p:cNvSpPr>
            <p:nvPr/>
          </p:nvSpPr>
          <p:spPr bwMode="auto">
            <a:xfrm>
              <a:off x="7013923" y="627238"/>
              <a:ext cx="228860" cy="125933"/>
            </a:xfrm>
            <a:custGeom>
              <a:avLst/>
              <a:gdLst>
                <a:gd name="T0" fmla="*/ 180 w 189"/>
                <a:gd name="T1" fmla="*/ 104 h 104"/>
                <a:gd name="T2" fmla="*/ 0 w 189"/>
                <a:gd name="T3" fmla="*/ 19 h 104"/>
                <a:gd name="T4" fmla="*/ 10 w 189"/>
                <a:gd name="T5" fmla="*/ 0 h 104"/>
                <a:gd name="T6" fmla="*/ 189 w 189"/>
                <a:gd name="T7" fmla="*/ 85 h 104"/>
                <a:gd name="T8" fmla="*/ 180 w 189"/>
                <a:gd name="T9" fmla="*/ 104 h 104"/>
              </a:gdLst>
              <a:ahLst/>
              <a:cxnLst>
                <a:cxn ang="0">
                  <a:pos x="T0" y="T1"/>
                </a:cxn>
                <a:cxn ang="0">
                  <a:pos x="T2" y="T3"/>
                </a:cxn>
                <a:cxn ang="0">
                  <a:pos x="T4" y="T5"/>
                </a:cxn>
                <a:cxn ang="0">
                  <a:pos x="T6" y="T7"/>
                </a:cxn>
                <a:cxn ang="0">
                  <a:pos x="T8" y="T9"/>
                </a:cxn>
              </a:cxnLst>
              <a:rect l="0" t="0" r="r" b="b"/>
              <a:pathLst>
                <a:path w="189" h="104">
                  <a:moveTo>
                    <a:pt x="180" y="104"/>
                  </a:moveTo>
                  <a:lnTo>
                    <a:pt x="0" y="19"/>
                  </a:lnTo>
                  <a:lnTo>
                    <a:pt x="10" y="0"/>
                  </a:lnTo>
                  <a:lnTo>
                    <a:pt x="189" y="85"/>
                  </a:lnTo>
                  <a:lnTo>
                    <a:pt x="180" y="104"/>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7" name="Freeform 13">
              <a:extLst>
                <a:ext uri="{FF2B5EF4-FFF2-40B4-BE49-F238E27FC236}">
                  <a16:creationId xmlns:a16="http://schemas.microsoft.com/office/drawing/2014/main" id="{977D2566-1F6C-C240-9469-00BC4A239047}"/>
                </a:ext>
              </a:extLst>
            </p:cNvPr>
            <p:cNvSpPr>
              <a:spLocks/>
            </p:cNvSpPr>
            <p:nvPr/>
          </p:nvSpPr>
          <p:spPr bwMode="auto">
            <a:xfrm>
              <a:off x="7150754" y="658722"/>
              <a:ext cx="98083" cy="129566"/>
            </a:xfrm>
            <a:custGeom>
              <a:avLst/>
              <a:gdLst>
                <a:gd name="T0" fmla="*/ 4 w 34"/>
                <a:gd name="T1" fmla="*/ 45 h 45"/>
                <a:gd name="T2" fmla="*/ 0 w 34"/>
                <a:gd name="T3" fmla="*/ 37 h 45"/>
                <a:gd name="T4" fmla="*/ 25 w 34"/>
                <a:gd name="T5" fmla="*/ 27 h 45"/>
                <a:gd name="T6" fmla="*/ 18 w 34"/>
                <a:gd name="T7" fmla="*/ 2 h 45"/>
                <a:gd name="T8" fmla="*/ 26 w 34"/>
                <a:gd name="T9" fmla="*/ 0 h 45"/>
                <a:gd name="T10" fmla="*/ 34 w 34"/>
                <a:gd name="T11" fmla="*/ 28 h 45"/>
                <a:gd name="T12" fmla="*/ 32 w 34"/>
                <a:gd name="T13" fmla="*/ 33 h 45"/>
                <a:gd name="T14" fmla="*/ 4 w 34"/>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5">
                  <a:moveTo>
                    <a:pt x="4" y="45"/>
                  </a:moveTo>
                  <a:cubicBezTo>
                    <a:pt x="0" y="37"/>
                    <a:pt x="0" y="37"/>
                    <a:pt x="0" y="37"/>
                  </a:cubicBezTo>
                  <a:cubicBezTo>
                    <a:pt x="25" y="27"/>
                    <a:pt x="25" y="27"/>
                    <a:pt x="25" y="27"/>
                  </a:cubicBezTo>
                  <a:cubicBezTo>
                    <a:pt x="18" y="2"/>
                    <a:pt x="18" y="2"/>
                    <a:pt x="18" y="2"/>
                  </a:cubicBezTo>
                  <a:cubicBezTo>
                    <a:pt x="26" y="0"/>
                    <a:pt x="26" y="0"/>
                    <a:pt x="26" y="0"/>
                  </a:cubicBezTo>
                  <a:cubicBezTo>
                    <a:pt x="34" y="28"/>
                    <a:pt x="34" y="28"/>
                    <a:pt x="34" y="28"/>
                  </a:cubicBezTo>
                  <a:cubicBezTo>
                    <a:pt x="34" y="30"/>
                    <a:pt x="33" y="32"/>
                    <a:pt x="32" y="33"/>
                  </a:cubicBezTo>
                  <a:lnTo>
                    <a:pt x="4" y="45"/>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8" name="Rectangle 14">
              <a:extLst>
                <a:ext uri="{FF2B5EF4-FFF2-40B4-BE49-F238E27FC236}">
                  <a16:creationId xmlns:a16="http://schemas.microsoft.com/office/drawing/2014/main" id="{AF04E7CB-E9E0-A44D-8676-8D549F9718AA}"/>
                </a:ext>
              </a:extLst>
            </p:cNvPr>
            <p:cNvSpPr>
              <a:spLocks noChangeArrowheads="1"/>
            </p:cNvSpPr>
            <p:nvPr/>
          </p:nvSpPr>
          <p:spPr bwMode="auto">
            <a:xfrm>
              <a:off x="6963066" y="307562"/>
              <a:ext cx="21796" cy="251867"/>
            </a:xfrm>
            <a:prstGeom prst="rect">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99" name="Freeform 15">
              <a:extLst>
                <a:ext uri="{FF2B5EF4-FFF2-40B4-BE49-F238E27FC236}">
                  <a16:creationId xmlns:a16="http://schemas.microsoft.com/office/drawing/2014/main" id="{642356D2-478B-3844-8717-47D23F6361EE}"/>
                </a:ext>
              </a:extLst>
            </p:cNvPr>
            <p:cNvSpPr>
              <a:spLocks/>
            </p:cNvSpPr>
            <p:nvPr/>
          </p:nvSpPr>
          <p:spPr bwMode="auto">
            <a:xfrm>
              <a:off x="6896466" y="295453"/>
              <a:ext cx="154995" cy="77497"/>
            </a:xfrm>
            <a:custGeom>
              <a:avLst/>
              <a:gdLst>
                <a:gd name="T0" fmla="*/ 48 w 54"/>
                <a:gd name="T1" fmla="*/ 27 h 27"/>
                <a:gd name="T2" fmla="*/ 27 w 54"/>
                <a:gd name="T3" fmla="*/ 9 h 27"/>
                <a:gd name="T4" fmla="*/ 6 w 54"/>
                <a:gd name="T5" fmla="*/ 27 h 27"/>
                <a:gd name="T6" fmla="*/ 0 w 54"/>
                <a:gd name="T7" fmla="*/ 21 h 27"/>
                <a:gd name="T8" fmla="*/ 24 w 54"/>
                <a:gd name="T9" fmla="*/ 1 h 27"/>
                <a:gd name="T10" fmla="*/ 30 w 54"/>
                <a:gd name="T11" fmla="*/ 1 h 27"/>
                <a:gd name="T12" fmla="*/ 54 w 54"/>
                <a:gd name="T13" fmla="*/ 21 h 27"/>
                <a:gd name="T14" fmla="*/ 48 w 54"/>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7">
                  <a:moveTo>
                    <a:pt x="48" y="27"/>
                  </a:moveTo>
                  <a:cubicBezTo>
                    <a:pt x="27" y="9"/>
                    <a:pt x="27" y="9"/>
                    <a:pt x="27" y="9"/>
                  </a:cubicBezTo>
                  <a:cubicBezTo>
                    <a:pt x="6" y="27"/>
                    <a:pt x="6" y="27"/>
                    <a:pt x="6" y="27"/>
                  </a:cubicBezTo>
                  <a:cubicBezTo>
                    <a:pt x="0" y="21"/>
                    <a:pt x="0" y="21"/>
                    <a:pt x="0" y="21"/>
                  </a:cubicBezTo>
                  <a:cubicBezTo>
                    <a:pt x="24" y="1"/>
                    <a:pt x="24" y="1"/>
                    <a:pt x="24" y="1"/>
                  </a:cubicBezTo>
                  <a:cubicBezTo>
                    <a:pt x="26" y="0"/>
                    <a:pt x="28" y="0"/>
                    <a:pt x="30" y="1"/>
                  </a:cubicBezTo>
                  <a:cubicBezTo>
                    <a:pt x="54" y="21"/>
                    <a:pt x="54" y="21"/>
                    <a:pt x="54" y="21"/>
                  </a:cubicBezTo>
                  <a:lnTo>
                    <a:pt x="48" y="27"/>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01" name="Freeform 16">
              <a:extLst>
                <a:ext uri="{FF2B5EF4-FFF2-40B4-BE49-F238E27FC236}">
                  <a16:creationId xmlns:a16="http://schemas.microsoft.com/office/drawing/2014/main" id="{EF947384-2DCB-2B45-A465-F60A2825D046}"/>
                </a:ext>
              </a:extLst>
            </p:cNvPr>
            <p:cNvSpPr>
              <a:spLocks noEditPoints="1"/>
            </p:cNvSpPr>
            <p:nvPr/>
          </p:nvSpPr>
          <p:spPr bwMode="auto">
            <a:xfrm>
              <a:off x="6837132" y="467400"/>
              <a:ext cx="273663" cy="274874"/>
            </a:xfrm>
            <a:custGeom>
              <a:avLst/>
              <a:gdLst>
                <a:gd name="T0" fmla="*/ 48 w 96"/>
                <a:gd name="T1" fmla="*/ 96 h 96"/>
                <a:gd name="T2" fmla="*/ 0 w 96"/>
                <a:gd name="T3" fmla="*/ 48 h 96"/>
                <a:gd name="T4" fmla="*/ 48 w 96"/>
                <a:gd name="T5" fmla="*/ 0 h 96"/>
                <a:gd name="T6" fmla="*/ 96 w 96"/>
                <a:gd name="T7" fmla="*/ 48 h 96"/>
                <a:gd name="T8" fmla="*/ 48 w 96"/>
                <a:gd name="T9" fmla="*/ 96 h 96"/>
                <a:gd name="T10" fmla="*/ 48 w 96"/>
                <a:gd name="T11" fmla="*/ 8 h 96"/>
                <a:gd name="T12" fmla="*/ 8 w 96"/>
                <a:gd name="T13" fmla="*/ 48 h 96"/>
                <a:gd name="T14" fmla="*/ 48 w 96"/>
                <a:gd name="T15" fmla="*/ 88 h 96"/>
                <a:gd name="T16" fmla="*/ 88 w 96"/>
                <a:gd name="T17" fmla="*/ 48 h 96"/>
                <a:gd name="T18" fmla="*/ 48 w 96"/>
                <a:gd name="T19" fmla="*/ 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96">
                  <a:moveTo>
                    <a:pt x="48" y="96"/>
                  </a:moveTo>
                  <a:cubicBezTo>
                    <a:pt x="22" y="96"/>
                    <a:pt x="0" y="74"/>
                    <a:pt x="0" y="48"/>
                  </a:cubicBezTo>
                  <a:cubicBezTo>
                    <a:pt x="0" y="22"/>
                    <a:pt x="22" y="0"/>
                    <a:pt x="48" y="0"/>
                  </a:cubicBezTo>
                  <a:cubicBezTo>
                    <a:pt x="74" y="0"/>
                    <a:pt x="96" y="22"/>
                    <a:pt x="96" y="48"/>
                  </a:cubicBezTo>
                  <a:cubicBezTo>
                    <a:pt x="96" y="74"/>
                    <a:pt x="74" y="96"/>
                    <a:pt x="48" y="96"/>
                  </a:cubicBezTo>
                  <a:close/>
                  <a:moveTo>
                    <a:pt x="48" y="8"/>
                  </a:moveTo>
                  <a:cubicBezTo>
                    <a:pt x="26" y="8"/>
                    <a:pt x="8" y="26"/>
                    <a:pt x="8" y="48"/>
                  </a:cubicBezTo>
                  <a:cubicBezTo>
                    <a:pt x="8" y="70"/>
                    <a:pt x="26" y="88"/>
                    <a:pt x="48" y="88"/>
                  </a:cubicBezTo>
                  <a:cubicBezTo>
                    <a:pt x="70" y="88"/>
                    <a:pt x="88" y="70"/>
                    <a:pt x="88" y="48"/>
                  </a:cubicBezTo>
                  <a:cubicBezTo>
                    <a:pt x="88" y="26"/>
                    <a:pt x="70" y="8"/>
                    <a:pt x="48" y="8"/>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grpSp>
      <p:sp>
        <p:nvSpPr>
          <p:cNvPr id="105" name="Freeform 26">
            <a:extLst>
              <a:ext uri="{FF2B5EF4-FFF2-40B4-BE49-F238E27FC236}">
                <a16:creationId xmlns:a16="http://schemas.microsoft.com/office/drawing/2014/main" id="{7EF442DD-B949-974B-A3D0-FD973DEB3F0F}"/>
              </a:ext>
            </a:extLst>
          </p:cNvPr>
          <p:cNvSpPr>
            <a:spLocks noEditPoints="1"/>
          </p:cNvSpPr>
          <p:nvPr/>
        </p:nvSpPr>
        <p:spPr bwMode="auto">
          <a:xfrm flipH="1">
            <a:off x="6674623" y="294172"/>
            <a:ext cx="403118" cy="331080"/>
          </a:xfrm>
          <a:custGeom>
            <a:avLst/>
            <a:gdLst>
              <a:gd name="T0" fmla="*/ 369 w 369"/>
              <a:gd name="T1" fmla="*/ 47 h 303"/>
              <a:gd name="T2" fmla="*/ 222 w 369"/>
              <a:gd name="T3" fmla="*/ 300 h 303"/>
              <a:gd name="T4" fmla="*/ 168 w 369"/>
              <a:gd name="T5" fmla="*/ 52 h 303"/>
              <a:gd name="T6" fmla="*/ 147 w 369"/>
              <a:gd name="T7" fmla="*/ 95 h 303"/>
              <a:gd name="T8" fmla="*/ 147 w 369"/>
              <a:gd name="T9" fmla="*/ 40 h 303"/>
              <a:gd name="T10" fmla="*/ 222 w 369"/>
              <a:gd name="T11" fmla="*/ 0 h 303"/>
              <a:gd name="T12" fmla="*/ 82 w 369"/>
              <a:gd name="T13" fmla="*/ 300 h 303"/>
              <a:gd name="T14" fmla="*/ 189 w 369"/>
              <a:gd name="T15" fmla="*/ 115 h 303"/>
              <a:gd name="T16" fmla="*/ 29 w 369"/>
              <a:gd name="T17" fmla="*/ 104 h 303"/>
              <a:gd name="T18" fmla="*/ 24 w 369"/>
              <a:gd name="T19" fmla="*/ 114 h 303"/>
              <a:gd name="T20" fmla="*/ 3 w 369"/>
              <a:gd name="T21" fmla="*/ 196 h 303"/>
              <a:gd name="T22" fmla="*/ 0 w 369"/>
              <a:gd name="T23" fmla="*/ 203 h 303"/>
              <a:gd name="T24" fmla="*/ 22 w 369"/>
              <a:gd name="T25" fmla="*/ 303 h 303"/>
              <a:gd name="T26" fmla="*/ 42 w 369"/>
              <a:gd name="T27" fmla="*/ 184 h 303"/>
              <a:gd name="T28" fmla="*/ 45 w 369"/>
              <a:gd name="T29" fmla="*/ 177 h 303"/>
              <a:gd name="T30" fmla="*/ 82 w 369"/>
              <a:gd name="T31" fmla="*/ 103 h 303"/>
              <a:gd name="T32" fmla="*/ 117 w 369"/>
              <a:gd name="T33" fmla="*/ 114 h 303"/>
              <a:gd name="T34" fmla="*/ 99 w 369"/>
              <a:gd name="T35" fmla="*/ 137 h 303"/>
              <a:gd name="T36" fmla="*/ 162 w 369"/>
              <a:gd name="T37" fmla="*/ 197 h 303"/>
              <a:gd name="T38" fmla="*/ 175 w 369"/>
              <a:gd name="T39" fmla="*/ 220 h 303"/>
              <a:gd name="T40" fmla="*/ 162 w 369"/>
              <a:gd name="T41" fmla="*/ 197 h 303"/>
              <a:gd name="T42" fmla="*/ 133 w 369"/>
              <a:gd name="T43" fmla="*/ 220 h 303"/>
              <a:gd name="T44" fmla="*/ 148 w 369"/>
              <a:gd name="T45" fmla="*/ 196 h 303"/>
              <a:gd name="T46" fmla="*/ 99 w 369"/>
              <a:gd name="T47" fmla="*/ 193 h 303"/>
              <a:gd name="T48" fmla="*/ 117 w 369"/>
              <a:gd name="T49" fmla="*/ 220 h 303"/>
              <a:gd name="T50" fmla="*/ 99 w 369"/>
              <a:gd name="T51" fmla="*/ 193 h 303"/>
              <a:gd name="T52" fmla="*/ 162 w 369"/>
              <a:gd name="T53" fmla="*/ 184 h 303"/>
              <a:gd name="T54" fmla="*/ 175 w 369"/>
              <a:gd name="T55" fmla="*/ 164 h 303"/>
              <a:gd name="T56" fmla="*/ 133 w 369"/>
              <a:gd name="T57" fmla="*/ 157 h 303"/>
              <a:gd name="T58" fmla="*/ 148 w 369"/>
              <a:gd name="T59" fmla="*/ 183 h 303"/>
              <a:gd name="T60" fmla="*/ 133 w 369"/>
              <a:gd name="T61" fmla="*/ 157 h 303"/>
              <a:gd name="T62" fmla="*/ 117 w 369"/>
              <a:gd name="T63" fmla="*/ 154 h 303"/>
              <a:gd name="T64" fmla="*/ 99 w 369"/>
              <a:gd name="T65" fmla="*/ 178 h 303"/>
              <a:gd name="T66" fmla="*/ 162 w 369"/>
              <a:gd name="T67" fmla="*/ 126 h 303"/>
              <a:gd name="T68" fmla="*/ 175 w 369"/>
              <a:gd name="T69" fmla="*/ 152 h 303"/>
              <a:gd name="T70" fmla="*/ 162 w 369"/>
              <a:gd name="T71" fmla="*/ 126 h 303"/>
              <a:gd name="T72" fmla="*/ 133 w 369"/>
              <a:gd name="T73" fmla="*/ 143 h 303"/>
              <a:gd name="T74" fmla="*/ 148 w 369"/>
              <a:gd name="T75" fmla="*/ 123 h 303"/>
              <a:gd name="T76" fmla="*/ 246 w 369"/>
              <a:gd name="T77" fmla="*/ 41 h 303"/>
              <a:gd name="T78" fmla="*/ 271 w 369"/>
              <a:gd name="T79" fmla="*/ 82 h 303"/>
              <a:gd name="T80" fmla="*/ 246 w 369"/>
              <a:gd name="T81" fmla="*/ 41 h 303"/>
              <a:gd name="T82" fmla="*/ 331 w 369"/>
              <a:gd name="T83" fmla="*/ 190 h 303"/>
              <a:gd name="T84" fmla="*/ 349 w 369"/>
              <a:gd name="T85" fmla="*/ 160 h 303"/>
              <a:gd name="T86" fmla="*/ 292 w 369"/>
              <a:gd name="T87" fmla="*/ 157 h 303"/>
              <a:gd name="T88" fmla="*/ 313 w 369"/>
              <a:gd name="T89" fmla="*/ 190 h 303"/>
              <a:gd name="T90" fmla="*/ 292 w 369"/>
              <a:gd name="T91" fmla="*/ 157 h 303"/>
              <a:gd name="T92" fmla="*/ 246 w 369"/>
              <a:gd name="T93" fmla="*/ 190 h 303"/>
              <a:gd name="T94" fmla="*/ 271 w 369"/>
              <a:gd name="T95" fmla="*/ 155 h 303"/>
              <a:gd name="T96" fmla="*/ 331 w 369"/>
              <a:gd name="T97" fmla="*/ 111 h 303"/>
              <a:gd name="T98" fmla="*/ 349 w 369"/>
              <a:gd name="T99" fmla="*/ 144 h 303"/>
              <a:gd name="T100" fmla="*/ 331 w 369"/>
              <a:gd name="T101" fmla="*/ 111 h 303"/>
              <a:gd name="T102" fmla="*/ 292 w 369"/>
              <a:gd name="T103" fmla="*/ 138 h 303"/>
              <a:gd name="T104" fmla="*/ 313 w 369"/>
              <a:gd name="T105" fmla="*/ 108 h 303"/>
              <a:gd name="T106" fmla="*/ 246 w 369"/>
              <a:gd name="T107" fmla="*/ 97 h 303"/>
              <a:gd name="T108" fmla="*/ 271 w 369"/>
              <a:gd name="T109" fmla="*/ 136 h 303"/>
              <a:gd name="T110" fmla="*/ 246 w 369"/>
              <a:gd name="T111" fmla="*/ 97 h 303"/>
              <a:gd name="T112" fmla="*/ 331 w 369"/>
              <a:gd name="T113" fmla="*/ 94 h 303"/>
              <a:gd name="T114" fmla="*/ 349 w 369"/>
              <a:gd name="T115" fmla="*/ 68 h 303"/>
              <a:gd name="T116" fmla="*/ 292 w 369"/>
              <a:gd name="T117" fmla="*/ 53 h 303"/>
              <a:gd name="T118" fmla="*/ 313 w 369"/>
              <a:gd name="T119" fmla="*/ 91 h 303"/>
              <a:gd name="T120" fmla="*/ 292 w 369"/>
              <a:gd name="T121" fmla="*/ 5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9" h="303">
                <a:moveTo>
                  <a:pt x="222" y="0"/>
                </a:moveTo>
                <a:cubicBezTo>
                  <a:pt x="369" y="47"/>
                  <a:pt x="369" y="47"/>
                  <a:pt x="369" y="47"/>
                </a:cubicBezTo>
                <a:cubicBezTo>
                  <a:pt x="369" y="300"/>
                  <a:pt x="369" y="300"/>
                  <a:pt x="369" y="300"/>
                </a:cubicBezTo>
                <a:cubicBezTo>
                  <a:pt x="222" y="300"/>
                  <a:pt x="222" y="300"/>
                  <a:pt x="222" y="300"/>
                </a:cubicBezTo>
                <a:cubicBezTo>
                  <a:pt x="222" y="24"/>
                  <a:pt x="222" y="24"/>
                  <a:pt x="222" y="24"/>
                </a:cubicBezTo>
                <a:cubicBezTo>
                  <a:pt x="168" y="52"/>
                  <a:pt x="168" y="52"/>
                  <a:pt x="168" y="52"/>
                </a:cubicBezTo>
                <a:cubicBezTo>
                  <a:pt x="168" y="95"/>
                  <a:pt x="168" y="95"/>
                  <a:pt x="168" y="95"/>
                </a:cubicBezTo>
                <a:cubicBezTo>
                  <a:pt x="147" y="95"/>
                  <a:pt x="147" y="95"/>
                  <a:pt x="147" y="95"/>
                </a:cubicBezTo>
                <a:cubicBezTo>
                  <a:pt x="147" y="46"/>
                  <a:pt x="147" y="46"/>
                  <a:pt x="147" y="46"/>
                </a:cubicBezTo>
                <a:cubicBezTo>
                  <a:pt x="147" y="40"/>
                  <a:pt x="147" y="40"/>
                  <a:pt x="147" y="40"/>
                </a:cubicBezTo>
                <a:cubicBezTo>
                  <a:pt x="153" y="37"/>
                  <a:pt x="153" y="37"/>
                  <a:pt x="153" y="37"/>
                </a:cubicBezTo>
                <a:cubicBezTo>
                  <a:pt x="222" y="0"/>
                  <a:pt x="222" y="0"/>
                  <a:pt x="222" y="0"/>
                </a:cubicBezTo>
                <a:close/>
                <a:moveTo>
                  <a:pt x="82" y="103"/>
                </a:moveTo>
                <a:cubicBezTo>
                  <a:pt x="82" y="300"/>
                  <a:pt x="82" y="300"/>
                  <a:pt x="82" y="300"/>
                </a:cubicBezTo>
                <a:cubicBezTo>
                  <a:pt x="189" y="300"/>
                  <a:pt x="189" y="300"/>
                  <a:pt x="189" y="300"/>
                </a:cubicBezTo>
                <a:cubicBezTo>
                  <a:pt x="189" y="115"/>
                  <a:pt x="189" y="115"/>
                  <a:pt x="189" y="115"/>
                </a:cubicBezTo>
                <a:cubicBezTo>
                  <a:pt x="82" y="80"/>
                  <a:pt x="82" y="80"/>
                  <a:pt x="82" y="80"/>
                </a:cubicBezTo>
                <a:cubicBezTo>
                  <a:pt x="29" y="104"/>
                  <a:pt x="29" y="104"/>
                  <a:pt x="29" y="104"/>
                </a:cubicBezTo>
                <a:cubicBezTo>
                  <a:pt x="24" y="108"/>
                  <a:pt x="24" y="108"/>
                  <a:pt x="24" y="108"/>
                </a:cubicBezTo>
                <a:cubicBezTo>
                  <a:pt x="24" y="114"/>
                  <a:pt x="24" y="114"/>
                  <a:pt x="24" y="114"/>
                </a:cubicBezTo>
                <a:cubicBezTo>
                  <a:pt x="24" y="173"/>
                  <a:pt x="24" y="173"/>
                  <a:pt x="24" y="173"/>
                </a:cubicBezTo>
                <a:cubicBezTo>
                  <a:pt x="3" y="196"/>
                  <a:pt x="3" y="196"/>
                  <a:pt x="3" y="196"/>
                </a:cubicBezTo>
                <a:cubicBezTo>
                  <a:pt x="0" y="199"/>
                  <a:pt x="0" y="199"/>
                  <a:pt x="0" y="199"/>
                </a:cubicBezTo>
                <a:cubicBezTo>
                  <a:pt x="0" y="203"/>
                  <a:pt x="0" y="203"/>
                  <a:pt x="0" y="203"/>
                </a:cubicBezTo>
                <a:cubicBezTo>
                  <a:pt x="0" y="303"/>
                  <a:pt x="0" y="303"/>
                  <a:pt x="0" y="303"/>
                </a:cubicBezTo>
                <a:cubicBezTo>
                  <a:pt x="22" y="303"/>
                  <a:pt x="22" y="303"/>
                  <a:pt x="22" y="303"/>
                </a:cubicBezTo>
                <a:cubicBezTo>
                  <a:pt x="22" y="207"/>
                  <a:pt x="22" y="207"/>
                  <a:pt x="22" y="207"/>
                </a:cubicBezTo>
                <a:cubicBezTo>
                  <a:pt x="42" y="184"/>
                  <a:pt x="42" y="184"/>
                  <a:pt x="42" y="184"/>
                </a:cubicBezTo>
                <a:cubicBezTo>
                  <a:pt x="45" y="181"/>
                  <a:pt x="45" y="181"/>
                  <a:pt x="45" y="181"/>
                </a:cubicBezTo>
                <a:cubicBezTo>
                  <a:pt x="45" y="177"/>
                  <a:pt x="45" y="177"/>
                  <a:pt x="45" y="177"/>
                </a:cubicBezTo>
                <a:cubicBezTo>
                  <a:pt x="45" y="120"/>
                  <a:pt x="45" y="120"/>
                  <a:pt x="45" y="120"/>
                </a:cubicBezTo>
                <a:cubicBezTo>
                  <a:pt x="82" y="103"/>
                  <a:pt x="82" y="103"/>
                  <a:pt x="82" y="103"/>
                </a:cubicBezTo>
                <a:close/>
                <a:moveTo>
                  <a:pt x="99" y="110"/>
                </a:moveTo>
                <a:cubicBezTo>
                  <a:pt x="105" y="111"/>
                  <a:pt x="111" y="113"/>
                  <a:pt x="117" y="114"/>
                </a:cubicBezTo>
                <a:cubicBezTo>
                  <a:pt x="117" y="123"/>
                  <a:pt x="117" y="132"/>
                  <a:pt x="117" y="140"/>
                </a:cubicBezTo>
                <a:cubicBezTo>
                  <a:pt x="111" y="139"/>
                  <a:pt x="105" y="138"/>
                  <a:pt x="99" y="137"/>
                </a:cubicBezTo>
                <a:cubicBezTo>
                  <a:pt x="99" y="128"/>
                  <a:pt x="99" y="119"/>
                  <a:pt x="99" y="110"/>
                </a:cubicBezTo>
                <a:close/>
                <a:moveTo>
                  <a:pt x="162" y="197"/>
                </a:moveTo>
                <a:cubicBezTo>
                  <a:pt x="162" y="204"/>
                  <a:pt x="162" y="212"/>
                  <a:pt x="162" y="220"/>
                </a:cubicBezTo>
                <a:cubicBezTo>
                  <a:pt x="166" y="220"/>
                  <a:pt x="170" y="220"/>
                  <a:pt x="175" y="220"/>
                </a:cubicBezTo>
                <a:cubicBezTo>
                  <a:pt x="175" y="212"/>
                  <a:pt x="175" y="205"/>
                  <a:pt x="175" y="198"/>
                </a:cubicBezTo>
                <a:cubicBezTo>
                  <a:pt x="170" y="197"/>
                  <a:pt x="166" y="197"/>
                  <a:pt x="162" y="197"/>
                </a:cubicBezTo>
                <a:close/>
                <a:moveTo>
                  <a:pt x="133" y="195"/>
                </a:moveTo>
                <a:cubicBezTo>
                  <a:pt x="133" y="203"/>
                  <a:pt x="133" y="211"/>
                  <a:pt x="133" y="220"/>
                </a:cubicBezTo>
                <a:cubicBezTo>
                  <a:pt x="138" y="220"/>
                  <a:pt x="143" y="220"/>
                  <a:pt x="148" y="220"/>
                </a:cubicBezTo>
                <a:cubicBezTo>
                  <a:pt x="148" y="212"/>
                  <a:pt x="148" y="204"/>
                  <a:pt x="148" y="196"/>
                </a:cubicBezTo>
                <a:cubicBezTo>
                  <a:pt x="143" y="195"/>
                  <a:pt x="138" y="195"/>
                  <a:pt x="133" y="195"/>
                </a:cubicBezTo>
                <a:close/>
                <a:moveTo>
                  <a:pt x="99" y="193"/>
                </a:moveTo>
                <a:cubicBezTo>
                  <a:pt x="105" y="193"/>
                  <a:pt x="111" y="193"/>
                  <a:pt x="117" y="194"/>
                </a:cubicBezTo>
                <a:cubicBezTo>
                  <a:pt x="117" y="202"/>
                  <a:pt x="117" y="211"/>
                  <a:pt x="117" y="220"/>
                </a:cubicBezTo>
                <a:cubicBezTo>
                  <a:pt x="111" y="220"/>
                  <a:pt x="105" y="220"/>
                  <a:pt x="99" y="220"/>
                </a:cubicBezTo>
                <a:cubicBezTo>
                  <a:pt x="99" y="211"/>
                  <a:pt x="99" y="202"/>
                  <a:pt x="99" y="193"/>
                </a:cubicBezTo>
                <a:close/>
                <a:moveTo>
                  <a:pt x="162" y="161"/>
                </a:moveTo>
                <a:cubicBezTo>
                  <a:pt x="162" y="169"/>
                  <a:pt x="162" y="177"/>
                  <a:pt x="162" y="184"/>
                </a:cubicBezTo>
                <a:cubicBezTo>
                  <a:pt x="166" y="185"/>
                  <a:pt x="170" y="185"/>
                  <a:pt x="175" y="186"/>
                </a:cubicBezTo>
                <a:cubicBezTo>
                  <a:pt x="175" y="178"/>
                  <a:pt x="175" y="171"/>
                  <a:pt x="175" y="164"/>
                </a:cubicBezTo>
                <a:cubicBezTo>
                  <a:pt x="170" y="163"/>
                  <a:pt x="166" y="162"/>
                  <a:pt x="162" y="161"/>
                </a:cubicBezTo>
                <a:close/>
                <a:moveTo>
                  <a:pt x="133" y="157"/>
                </a:moveTo>
                <a:cubicBezTo>
                  <a:pt x="133" y="165"/>
                  <a:pt x="133" y="173"/>
                  <a:pt x="133" y="182"/>
                </a:cubicBezTo>
                <a:cubicBezTo>
                  <a:pt x="138" y="182"/>
                  <a:pt x="143" y="183"/>
                  <a:pt x="148" y="183"/>
                </a:cubicBezTo>
                <a:cubicBezTo>
                  <a:pt x="148" y="175"/>
                  <a:pt x="148" y="167"/>
                  <a:pt x="148" y="159"/>
                </a:cubicBezTo>
                <a:cubicBezTo>
                  <a:pt x="143" y="158"/>
                  <a:pt x="138" y="158"/>
                  <a:pt x="133" y="157"/>
                </a:cubicBezTo>
                <a:close/>
                <a:moveTo>
                  <a:pt x="99" y="151"/>
                </a:moveTo>
                <a:cubicBezTo>
                  <a:pt x="105" y="152"/>
                  <a:pt x="111" y="153"/>
                  <a:pt x="117" y="154"/>
                </a:cubicBezTo>
                <a:cubicBezTo>
                  <a:pt x="117" y="163"/>
                  <a:pt x="117" y="171"/>
                  <a:pt x="117" y="180"/>
                </a:cubicBezTo>
                <a:cubicBezTo>
                  <a:pt x="111" y="179"/>
                  <a:pt x="105" y="179"/>
                  <a:pt x="99" y="178"/>
                </a:cubicBezTo>
                <a:cubicBezTo>
                  <a:pt x="99" y="169"/>
                  <a:pt x="99" y="160"/>
                  <a:pt x="99" y="151"/>
                </a:cubicBezTo>
                <a:close/>
                <a:moveTo>
                  <a:pt x="162" y="126"/>
                </a:moveTo>
                <a:cubicBezTo>
                  <a:pt x="162" y="134"/>
                  <a:pt x="162" y="141"/>
                  <a:pt x="162" y="149"/>
                </a:cubicBezTo>
                <a:cubicBezTo>
                  <a:pt x="166" y="150"/>
                  <a:pt x="170" y="151"/>
                  <a:pt x="175" y="152"/>
                </a:cubicBezTo>
                <a:cubicBezTo>
                  <a:pt x="175" y="144"/>
                  <a:pt x="175" y="137"/>
                  <a:pt x="175" y="130"/>
                </a:cubicBezTo>
                <a:cubicBezTo>
                  <a:pt x="170" y="129"/>
                  <a:pt x="166" y="127"/>
                  <a:pt x="162" y="126"/>
                </a:cubicBezTo>
                <a:close/>
                <a:moveTo>
                  <a:pt x="133" y="119"/>
                </a:moveTo>
                <a:cubicBezTo>
                  <a:pt x="133" y="127"/>
                  <a:pt x="133" y="135"/>
                  <a:pt x="133" y="143"/>
                </a:cubicBezTo>
                <a:cubicBezTo>
                  <a:pt x="138" y="144"/>
                  <a:pt x="143" y="145"/>
                  <a:pt x="148" y="146"/>
                </a:cubicBezTo>
                <a:cubicBezTo>
                  <a:pt x="148" y="138"/>
                  <a:pt x="148" y="131"/>
                  <a:pt x="148" y="123"/>
                </a:cubicBezTo>
                <a:cubicBezTo>
                  <a:pt x="143" y="121"/>
                  <a:pt x="138" y="120"/>
                  <a:pt x="133" y="119"/>
                </a:cubicBezTo>
                <a:close/>
                <a:moveTo>
                  <a:pt x="246" y="41"/>
                </a:moveTo>
                <a:cubicBezTo>
                  <a:pt x="246" y="53"/>
                  <a:pt x="246" y="65"/>
                  <a:pt x="246" y="77"/>
                </a:cubicBezTo>
                <a:cubicBezTo>
                  <a:pt x="255" y="79"/>
                  <a:pt x="263" y="81"/>
                  <a:pt x="271" y="82"/>
                </a:cubicBezTo>
                <a:cubicBezTo>
                  <a:pt x="271" y="71"/>
                  <a:pt x="271" y="59"/>
                  <a:pt x="271" y="47"/>
                </a:cubicBezTo>
                <a:cubicBezTo>
                  <a:pt x="263" y="45"/>
                  <a:pt x="255" y="43"/>
                  <a:pt x="246" y="41"/>
                </a:cubicBezTo>
                <a:close/>
                <a:moveTo>
                  <a:pt x="331" y="159"/>
                </a:moveTo>
                <a:cubicBezTo>
                  <a:pt x="331" y="170"/>
                  <a:pt x="331" y="180"/>
                  <a:pt x="331" y="190"/>
                </a:cubicBezTo>
                <a:cubicBezTo>
                  <a:pt x="338" y="190"/>
                  <a:pt x="343" y="190"/>
                  <a:pt x="349" y="190"/>
                </a:cubicBezTo>
                <a:cubicBezTo>
                  <a:pt x="349" y="180"/>
                  <a:pt x="349" y="170"/>
                  <a:pt x="349" y="160"/>
                </a:cubicBezTo>
                <a:cubicBezTo>
                  <a:pt x="343" y="160"/>
                  <a:pt x="338" y="160"/>
                  <a:pt x="331" y="159"/>
                </a:cubicBezTo>
                <a:close/>
                <a:moveTo>
                  <a:pt x="292" y="157"/>
                </a:moveTo>
                <a:cubicBezTo>
                  <a:pt x="292" y="168"/>
                  <a:pt x="292" y="179"/>
                  <a:pt x="292" y="190"/>
                </a:cubicBezTo>
                <a:cubicBezTo>
                  <a:pt x="299" y="190"/>
                  <a:pt x="306" y="190"/>
                  <a:pt x="313" y="190"/>
                </a:cubicBezTo>
                <a:cubicBezTo>
                  <a:pt x="313" y="180"/>
                  <a:pt x="313" y="169"/>
                  <a:pt x="313" y="158"/>
                </a:cubicBezTo>
                <a:cubicBezTo>
                  <a:pt x="306" y="158"/>
                  <a:pt x="299" y="157"/>
                  <a:pt x="292" y="157"/>
                </a:cubicBezTo>
                <a:close/>
                <a:moveTo>
                  <a:pt x="246" y="154"/>
                </a:moveTo>
                <a:cubicBezTo>
                  <a:pt x="246" y="166"/>
                  <a:pt x="246" y="178"/>
                  <a:pt x="246" y="190"/>
                </a:cubicBezTo>
                <a:cubicBezTo>
                  <a:pt x="255" y="190"/>
                  <a:pt x="263" y="190"/>
                  <a:pt x="271" y="190"/>
                </a:cubicBezTo>
                <a:cubicBezTo>
                  <a:pt x="271" y="179"/>
                  <a:pt x="271" y="167"/>
                  <a:pt x="271" y="155"/>
                </a:cubicBezTo>
                <a:cubicBezTo>
                  <a:pt x="263" y="155"/>
                  <a:pt x="255" y="154"/>
                  <a:pt x="246" y="154"/>
                </a:cubicBezTo>
                <a:close/>
                <a:moveTo>
                  <a:pt x="331" y="111"/>
                </a:moveTo>
                <a:cubicBezTo>
                  <a:pt x="331" y="122"/>
                  <a:pt x="331" y="132"/>
                  <a:pt x="331" y="142"/>
                </a:cubicBezTo>
                <a:cubicBezTo>
                  <a:pt x="338" y="143"/>
                  <a:pt x="343" y="144"/>
                  <a:pt x="349" y="144"/>
                </a:cubicBezTo>
                <a:cubicBezTo>
                  <a:pt x="349" y="134"/>
                  <a:pt x="349" y="124"/>
                  <a:pt x="349" y="114"/>
                </a:cubicBezTo>
                <a:cubicBezTo>
                  <a:pt x="343" y="113"/>
                  <a:pt x="338" y="112"/>
                  <a:pt x="331" y="111"/>
                </a:cubicBezTo>
                <a:close/>
                <a:moveTo>
                  <a:pt x="292" y="105"/>
                </a:moveTo>
                <a:cubicBezTo>
                  <a:pt x="292" y="116"/>
                  <a:pt x="292" y="127"/>
                  <a:pt x="292" y="138"/>
                </a:cubicBezTo>
                <a:cubicBezTo>
                  <a:pt x="299" y="139"/>
                  <a:pt x="306" y="140"/>
                  <a:pt x="313" y="141"/>
                </a:cubicBezTo>
                <a:cubicBezTo>
                  <a:pt x="313" y="130"/>
                  <a:pt x="313" y="119"/>
                  <a:pt x="313" y="108"/>
                </a:cubicBezTo>
                <a:cubicBezTo>
                  <a:pt x="306" y="107"/>
                  <a:pt x="299" y="106"/>
                  <a:pt x="292" y="105"/>
                </a:cubicBezTo>
                <a:close/>
                <a:moveTo>
                  <a:pt x="246" y="97"/>
                </a:moveTo>
                <a:cubicBezTo>
                  <a:pt x="246" y="109"/>
                  <a:pt x="246" y="122"/>
                  <a:pt x="246" y="134"/>
                </a:cubicBezTo>
                <a:cubicBezTo>
                  <a:pt x="255" y="135"/>
                  <a:pt x="263" y="136"/>
                  <a:pt x="271" y="136"/>
                </a:cubicBezTo>
                <a:cubicBezTo>
                  <a:pt x="271" y="125"/>
                  <a:pt x="271" y="113"/>
                  <a:pt x="271" y="101"/>
                </a:cubicBezTo>
                <a:cubicBezTo>
                  <a:pt x="263" y="100"/>
                  <a:pt x="255" y="99"/>
                  <a:pt x="246" y="97"/>
                </a:cubicBezTo>
                <a:close/>
                <a:moveTo>
                  <a:pt x="331" y="63"/>
                </a:moveTo>
                <a:cubicBezTo>
                  <a:pt x="331" y="73"/>
                  <a:pt x="331" y="84"/>
                  <a:pt x="331" y="94"/>
                </a:cubicBezTo>
                <a:cubicBezTo>
                  <a:pt x="338" y="96"/>
                  <a:pt x="343" y="97"/>
                  <a:pt x="349" y="98"/>
                </a:cubicBezTo>
                <a:cubicBezTo>
                  <a:pt x="349" y="88"/>
                  <a:pt x="349" y="78"/>
                  <a:pt x="349" y="68"/>
                </a:cubicBezTo>
                <a:cubicBezTo>
                  <a:pt x="343" y="66"/>
                  <a:pt x="338" y="65"/>
                  <a:pt x="331" y="63"/>
                </a:cubicBezTo>
                <a:close/>
                <a:moveTo>
                  <a:pt x="292" y="53"/>
                </a:moveTo>
                <a:cubicBezTo>
                  <a:pt x="292" y="64"/>
                  <a:pt x="292" y="75"/>
                  <a:pt x="292" y="87"/>
                </a:cubicBezTo>
                <a:cubicBezTo>
                  <a:pt x="299" y="88"/>
                  <a:pt x="306" y="89"/>
                  <a:pt x="313" y="91"/>
                </a:cubicBezTo>
                <a:cubicBezTo>
                  <a:pt x="313" y="80"/>
                  <a:pt x="313" y="69"/>
                  <a:pt x="313" y="58"/>
                </a:cubicBezTo>
                <a:cubicBezTo>
                  <a:pt x="306" y="56"/>
                  <a:pt x="299" y="55"/>
                  <a:pt x="292" y="53"/>
                </a:cubicBezTo>
                <a:close/>
              </a:path>
            </a:pathLst>
          </a:custGeom>
          <a:solidFill>
            <a:srgbClr val="93A0A7"/>
          </a:solidFill>
          <a:ln>
            <a:noFill/>
          </a:ln>
          <a:effec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Intel Clear"/>
              <a:ea typeface="+mn-ea"/>
              <a:cs typeface="+mn-cs"/>
            </a:endParaRPr>
          </a:p>
        </p:txBody>
      </p:sp>
      <p:sp>
        <p:nvSpPr>
          <p:cNvPr id="110" name="Freeform 19">
            <a:extLst>
              <a:ext uri="{FF2B5EF4-FFF2-40B4-BE49-F238E27FC236}">
                <a16:creationId xmlns:a16="http://schemas.microsoft.com/office/drawing/2014/main" id="{882D3390-A7B9-5046-9003-DA3FBCD851E4}"/>
              </a:ext>
            </a:extLst>
          </p:cNvPr>
          <p:cNvSpPr>
            <a:spLocks noEditPoints="1"/>
          </p:cNvSpPr>
          <p:nvPr/>
        </p:nvSpPr>
        <p:spPr bwMode="auto">
          <a:xfrm>
            <a:off x="7809905" y="309410"/>
            <a:ext cx="511540" cy="344254"/>
          </a:xfrm>
          <a:custGeom>
            <a:avLst/>
            <a:gdLst>
              <a:gd name="T0" fmla="*/ 626 w 1893"/>
              <a:gd name="T1" fmla="*/ 90 h 1270"/>
              <a:gd name="T2" fmla="*/ 626 w 1893"/>
              <a:gd name="T3" fmla="*/ 90 h 1270"/>
              <a:gd name="T4" fmla="*/ 607 w 1893"/>
              <a:gd name="T5" fmla="*/ 71 h 1270"/>
              <a:gd name="T6" fmla="*/ 105 w 1893"/>
              <a:gd name="T7" fmla="*/ 71 h 1270"/>
              <a:gd name="T8" fmla="*/ 86 w 1893"/>
              <a:gd name="T9" fmla="*/ 90 h 1270"/>
              <a:gd name="T10" fmla="*/ 105 w 1893"/>
              <a:gd name="T11" fmla="*/ 110 h 1270"/>
              <a:gd name="T12" fmla="*/ 607 w 1893"/>
              <a:gd name="T13" fmla="*/ 110 h 1270"/>
              <a:gd name="T14" fmla="*/ 626 w 1893"/>
              <a:gd name="T15" fmla="*/ 90 h 1270"/>
              <a:gd name="T16" fmla="*/ 1762 w 1893"/>
              <a:gd name="T17" fmla="*/ 67 h 1270"/>
              <a:gd name="T18" fmla="*/ 1762 w 1893"/>
              <a:gd name="T19" fmla="*/ 67 h 1270"/>
              <a:gd name="T20" fmla="*/ 1740 w 1893"/>
              <a:gd name="T21" fmla="*/ 89 h 1270"/>
              <a:gd name="T22" fmla="*/ 1762 w 1893"/>
              <a:gd name="T23" fmla="*/ 112 h 1270"/>
              <a:gd name="T24" fmla="*/ 1784 w 1893"/>
              <a:gd name="T25" fmla="*/ 89 h 1270"/>
              <a:gd name="T26" fmla="*/ 1762 w 1893"/>
              <a:gd name="T27" fmla="*/ 67 h 1270"/>
              <a:gd name="T28" fmla="*/ 1686 w 1893"/>
              <a:gd name="T29" fmla="*/ 67 h 1270"/>
              <a:gd name="T30" fmla="*/ 1686 w 1893"/>
              <a:gd name="T31" fmla="*/ 67 h 1270"/>
              <a:gd name="T32" fmla="*/ 1664 w 1893"/>
              <a:gd name="T33" fmla="*/ 89 h 1270"/>
              <a:gd name="T34" fmla="*/ 1686 w 1893"/>
              <a:gd name="T35" fmla="*/ 112 h 1270"/>
              <a:gd name="T36" fmla="*/ 1708 w 1893"/>
              <a:gd name="T37" fmla="*/ 89 h 1270"/>
              <a:gd name="T38" fmla="*/ 1686 w 1893"/>
              <a:gd name="T39" fmla="*/ 67 h 1270"/>
              <a:gd name="T40" fmla="*/ 1618 w 1893"/>
              <a:gd name="T41" fmla="*/ 67 h 1270"/>
              <a:gd name="T42" fmla="*/ 1618 w 1893"/>
              <a:gd name="T43" fmla="*/ 67 h 1270"/>
              <a:gd name="T44" fmla="*/ 1596 w 1893"/>
              <a:gd name="T45" fmla="*/ 89 h 1270"/>
              <a:gd name="T46" fmla="*/ 1618 w 1893"/>
              <a:gd name="T47" fmla="*/ 112 h 1270"/>
              <a:gd name="T48" fmla="*/ 1640 w 1893"/>
              <a:gd name="T49" fmla="*/ 89 h 1270"/>
              <a:gd name="T50" fmla="*/ 1618 w 1893"/>
              <a:gd name="T51" fmla="*/ 67 h 1270"/>
              <a:gd name="T52" fmla="*/ 123 w 1893"/>
              <a:gd name="T53" fmla="*/ 210 h 1270"/>
              <a:gd name="T54" fmla="*/ 123 w 1893"/>
              <a:gd name="T55" fmla="*/ 210 h 1270"/>
              <a:gd name="T56" fmla="*/ 88 w 1893"/>
              <a:gd name="T57" fmla="*/ 245 h 1270"/>
              <a:gd name="T58" fmla="*/ 88 w 1893"/>
              <a:gd name="T59" fmla="*/ 1146 h 1270"/>
              <a:gd name="T60" fmla="*/ 123 w 1893"/>
              <a:gd name="T61" fmla="*/ 1181 h 1270"/>
              <a:gd name="T62" fmla="*/ 1769 w 1893"/>
              <a:gd name="T63" fmla="*/ 1181 h 1270"/>
              <a:gd name="T64" fmla="*/ 1804 w 1893"/>
              <a:gd name="T65" fmla="*/ 1146 h 1270"/>
              <a:gd name="T66" fmla="*/ 1804 w 1893"/>
              <a:gd name="T67" fmla="*/ 245 h 1270"/>
              <a:gd name="T68" fmla="*/ 1769 w 1893"/>
              <a:gd name="T69" fmla="*/ 210 h 1270"/>
              <a:gd name="T70" fmla="*/ 123 w 1893"/>
              <a:gd name="T71" fmla="*/ 210 h 1270"/>
              <a:gd name="T72" fmla="*/ 1769 w 1893"/>
              <a:gd name="T73" fmla="*/ 1270 h 1270"/>
              <a:gd name="T74" fmla="*/ 1769 w 1893"/>
              <a:gd name="T75" fmla="*/ 1270 h 1270"/>
              <a:gd name="T76" fmla="*/ 123 w 1893"/>
              <a:gd name="T77" fmla="*/ 1270 h 1270"/>
              <a:gd name="T78" fmla="*/ 0 w 1893"/>
              <a:gd name="T79" fmla="*/ 1141 h 1270"/>
              <a:gd name="T80" fmla="*/ 0 w 1893"/>
              <a:gd name="T81" fmla="*/ 127 h 1270"/>
              <a:gd name="T82" fmla="*/ 123 w 1893"/>
              <a:gd name="T83" fmla="*/ 0 h 1270"/>
              <a:gd name="T84" fmla="*/ 1769 w 1893"/>
              <a:gd name="T85" fmla="*/ 0 h 1270"/>
              <a:gd name="T86" fmla="*/ 1893 w 1893"/>
              <a:gd name="T87" fmla="*/ 127 h 1270"/>
              <a:gd name="T88" fmla="*/ 1893 w 1893"/>
              <a:gd name="T89" fmla="*/ 1141 h 1270"/>
              <a:gd name="T90" fmla="*/ 1769 w 1893"/>
              <a:gd name="T91" fmla="*/ 1270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93" h="1270">
                <a:moveTo>
                  <a:pt x="626" y="90"/>
                </a:moveTo>
                <a:lnTo>
                  <a:pt x="626" y="90"/>
                </a:lnTo>
                <a:cubicBezTo>
                  <a:pt x="626" y="80"/>
                  <a:pt x="617" y="71"/>
                  <a:pt x="607" y="71"/>
                </a:cubicBezTo>
                <a:lnTo>
                  <a:pt x="105" y="71"/>
                </a:lnTo>
                <a:cubicBezTo>
                  <a:pt x="95" y="71"/>
                  <a:pt x="86" y="80"/>
                  <a:pt x="86" y="90"/>
                </a:cubicBezTo>
                <a:cubicBezTo>
                  <a:pt x="86" y="101"/>
                  <a:pt x="95" y="110"/>
                  <a:pt x="105" y="110"/>
                </a:cubicBezTo>
                <a:lnTo>
                  <a:pt x="607" y="110"/>
                </a:lnTo>
                <a:cubicBezTo>
                  <a:pt x="617" y="110"/>
                  <a:pt x="626" y="101"/>
                  <a:pt x="626" y="90"/>
                </a:cubicBezTo>
                <a:close/>
                <a:moveTo>
                  <a:pt x="1762" y="67"/>
                </a:moveTo>
                <a:lnTo>
                  <a:pt x="1762" y="67"/>
                </a:lnTo>
                <a:cubicBezTo>
                  <a:pt x="1750" y="67"/>
                  <a:pt x="1740" y="77"/>
                  <a:pt x="1740" y="89"/>
                </a:cubicBezTo>
                <a:cubicBezTo>
                  <a:pt x="1740" y="102"/>
                  <a:pt x="1750" y="112"/>
                  <a:pt x="1762" y="112"/>
                </a:cubicBezTo>
                <a:cubicBezTo>
                  <a:pt x="1775" y="112"/>
                  <a:pt x="1784" y="102"/>
                  <a:pt x="1784" y="89"/>
                </a:cubicBezTo>
                <a:cubicBezTo>
                  <a:pt x="1784" y="77"/>
                  <a:pt x="1775" y="67"/>
                  <a:pt x="1762" y="67"/>
                </a:cubicBezTo>
                <a:close/>
                <a:moveTo>
                  <a:pt x="1686" y="67"/>
                </a:moveTo>
                <a:lnTo>
                  <a:pt x="1686" y="67"/>
                </a:lnTo>
                <a:cubicBezTo>
                  <a:pt x="1674" y="67"/>
                  <a:pt x="1664" y="77"/>
                  <a:pt x="1664" y="89"/>
                </a:cubicBezTo>
                <a:cubicBezTo>
                  <a:pt x="1664" y="102"/>
                  <a:pt x="1674" y="112"/>
                  <a:pt x="1686" y="112"/>
                </a:cubicBezTo>
                <a:cubicBezTo>
                  <a:pt x="1698" y="112"/>
                  <a:pt x="1708" y="102"/>
                  <a:pt x="1708" y="89"/>
                </a:cubicBezTo>
                <a:cubicBezTo>
                  <a:pt x="1708" y="77"/>
                  <a:pt x="1698" y="67"/>
                  <a:pt x="1686" y="67"/>
                </a:cubicBezTo>
                <a:close/>
                <a:moveTo>
                  <a:pt x="1618" y="67"/>
                </a:moveTo>
                <a:lnTo>
                  <a:pt x="1618" y="67"/>
                </a:lnTo>
                <a:cubicBezTo>
                  <a:pt x="1606" y="67"/>
                  <a:pt x="1596" y="77"/>
                  <a:pt x="1596" y="89"/>
                </a:cubicBezTo>
                <a:cubicBezTo>
                  <a:pt x="1596" y="102"/>
                  <a:pt x="1606" y="112"/>
                  <a:pt x="1618" y="112"/>
                </a:cubicBezTo>
                <a:cubicBezTo>
                  <a:pt x="1630" y="112"/>
                  <a:pt x="1640" y="102"/>
                  <a:pt x="1640" y="89"/>
                </a:cubicBezTo>
                <a:cubicBezTo>
                  <a:pt x="1640" y="77"/>
                  <a:pt x="1630" y="67"/>
                  <a:pt x="1618" y="67"/>
                </a:cubicBezTo>
                <a:close/>
                <a:moveTo>
                  <a:pt x="123" y="210"/>
                </a:moveTo>
                <a:lnTo>
                  <a:pt x="123" y="210"/>
                </a:lnTo>
                <a:cubicBezTo>
                  <a:pt x="104" y="210"/>
                  <a:pt x="88" y="226"/>
                  <a:pt x="88" y="245"/>
                </a:cubicBezTo>
                <a:lnTo>
                  <a:pt x="88" y="1146"/>
                </a:lnTo>
                <a:cubicBezTo>
                  <a:pt x="88" y="1165"/>
                  <a:pt x="104" y="1181"/>
                  <a:pt x="123" y="1181"/>
                </a:cubicBezTo>
                <a:lnTo>
                  <a:pt x="1769" y="1181"/>
                </a:lnTo>
                <a:cubicBezTo>
                  <a:pt x="1788" y="1181"/>
                  <a:pt x="1804" y="1165"/>
                  <a:pt x="1804" y="1146"/>
                </a:cubicBezTo>
                <a:lnTo>
                  <a:pt x="1804" y="245"/>
                </a:lnTo>
                <a:cubicBezTo>
                  <a:pt x="1804" y="226"/>
                  <a:pt x="1788" y="210"/>
                  <a:pt x="1769" y="210"/>
                </a:cubicBezTo>
                <a:lnTo>
                  <a:pt x="123" y="210"/>
                </a:lnTo>
                <a:close/>
                <a:moveTo>
                  <a:pt x="1769" y="1270"/>
                </a:moveTo>
                <a:lnTo>
                  <a:pt x="1769" y="1270"/>
                </a:lnTo>
                <a:lnTo>
                  <a:pt x="123" y="1270"/>
                </a:lnTo>
                <a:cubicBezTo>
                  <a:pt x="55" y="1270"/>
                  <a:pt x="0" y="1212"/>
                  <a:pt x="0" y="1141"/>
                </a:cubicBezTo>
                <a:lnTo>
                  <a:pt x="0" y="127"/>
                </a:lnTo>
                <a:cubicBezTo>
                  <a:pt x="0" y="56"/>
                  <a:pt x="55" y="0"/>
                  <a:pt x="123" y="0"/>
                </a:cubicBezTo>
                <a:lnTo>
                  <a:pt x="1769" y="0"/>
                </a:lnTo>
                <a:cubicBezTo>
                  <a:pt x="1837" y="0"/>
                  <a:pt x="1893" y="56"/>
                  <a:pt x="1893" y="127"/>
                </a:cubicBezTo>
                <a:lnTo>
                  <a:pt x="1893" y="1141"/>
                </a:lnTo>
                <a:cubicBezTo>
                  <a:pt x="1893" y="1212"/>
                  <a:pt x="1837" y="1270"/>
                  <a:pt x="1769" y="1270"/>
                </a:cubicBezTo>
                <a:close/>
              </a:path>
            </a:pathLst>
          </a:custGeom>
          <a:solidFill>
            <a:schemeClr val="accent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11" name="Freeform 20">
            <a:extLst>
              <a:ext uri="{FF2B5EF4-FFF2-40B4-BE49-F238E27FC236}">
                <a16:creationId xmlns:a16="http://schemas.microsoft.com/office/drawing/2014/main" id="{AC5987A5-3FEC-C04A-A047-941CD3EADB6E}"/>
              </a:ext>
            </a:extLst>
          </p:cNvPr>
          <p:cNvSpPr>
            <a:spLocks noEditPoints="1"/>
          </p:cNvSpPr>
          <p:nvPr/>
        </p:nvSpPr>
        <p:spPr bwMode="auto">
          <a:xfrm>
            <a:off x="7249307" y="305242"/>
            <a:ext cx="448793" cy="346587"/>
          </a:xfrm>
          <a:custGeom>
            <a:avLst/>
            <a:gdLst>
              <a:gd name="T0" fmla="*/ 399 w 444"/>
              <a:gd name="T1" fmla="*/ 48 h 343"/>
              <a:gd name="T2" fmla="*/ 338 w 444"/>
              <a:gd name="T3" fmla="*/ 58 h 343"/>
              <a:gd name="T4" fmla="*/ 226 w 444"/>
              <a:gd name="T5" fmla="*/ 45 h 343"/>
              <a:gd name="T6" fmla="*/ 68 w 444"/>
              <a:gd name="T7" fmla="*/ 133 h 343"/>
              <a:gd name="T8" fmla="*/ 97 w 444"/>
              <a:gd name="T9" fmla="*/ 156 h 343"/>
              <a:gd name="T10" fmla="*/ 98 w 444"/>
              <a:gd name="T11" fmla="*/ 135 h 343"/>
              <a:gd name="T12" fmla="*/ 93 w 444"/>
              <a:gd name="T13" fmla="*/ 153 h 343"/>
              <a:gd name="T14" fmla="*/ 116 w 444"/>
              <a:gd name="T15" fmla="*/ 137 h 343"/>
              <a:gd name="T16" fmla="*/ 152 w 444"/>
              <a:gd name="T17" fmla="*/ 149 h 343"/>
              <a:gd name="T18" fmla="*/ 144 w 444"/>
              <a:gd name="T19" fmla="*/ 133 h 343"/>
              <a:gd name="T20" fmla="*/ 141 w 444"/>
              <a:gd name="T21" fmla="*/ 150 h 343"/>
              <a:gd name="T22" fmla="*/ 162 w 444"/>
              <a:gd name="T23" fmla="*/ 140 h 343"/>
              <a:gd name="T24" fmla="*/ 169 w 444"/>
              <a:gd name="T25" fmla="*/ 154 h 343"/>
              <a:gd name="T26" fmla="*/ 188 w 444"/>
              <a:gd name="T27" fmla="*/ 138 h 343"/>
              <a:gd name="T28" fmla="*/ 192 w 444"/>
              <a:gd name="T29" fmla="*/ 138 h 343"/>
              <a:gd name="T30" fmla="*/ 214 w 444"/>
              <a:gd name="T31" fmla="*/ 142 h 343"/>
              <a:gd name="T32" fmla="*/ 222 w 444"/>
              <a:gd name="T33" fmla="*/ 157 h 343"/>
              <a:gd name="T34" fmla="*/ 59 w 444"/>
              <a:gd name="T35" fmla="*/ 184 h 343"/>
              <a:gd name="T36" fmla="*/ 70 w 444"/>
              <a:gd name="T37" fmla="*/ 176 h 343"/>
              <a:gd name="T38" fmla="*/ 92 w 444"/>
              <a:gd name="T39" fmla="*/ 178 h 343"/>
              <a:gd name="T40" fmla="*/ 97 w 444"/>
              <a:gd name="T41" fmla="*/ 174 h 343"/>
              <a:gd name="T42" fmla="*/ 111 w 444"/>
              <a:gd name="T43" fmla="*/ 190 h 343"/>
              <a:gd name="T44" fmla="*/ 122 w 444"/>
              <a:gd name="T45" fmla="*/ 183 h 343"/>
              <a:gd name="T46" fmla="*/ 122 w 444"/>
              <a:gd name="T47" fmla="*/ 183 h 343"/>
              <a:gd name="T48" fmla="*/ 146 w 444"/>
              <a:gd name="T49" fmla="*/ 172 h 343"/>
              <a:gd name="T50" fmla="*/ 169 w 444"/>
              <a:gd name="T51" fmla="*/ 195 h 343"/>
              <a:gd name="T52" fmla="*/ 176 w 444"/>
              <a:gd name="T53" fmla="*/ 176 h 343"/>
              <a:gd name="T54" fmla="*/ 172 w 444"/>
              <a:gd name="T55" fmla="*/ 191 h 343"/>
              <a:gd name="T56" fmla="*/ 195 w 444"/>
              <a:gd name="T57" fmla="*/ 173 h 343"/>
              <a:gd name="T58" fmla="*/ 227 w 444"/>
              <a:gd name="T59" fmla="*/ 191 h 343"/>
              <a:gd name="T60" fmla="*/ 223 w 444"/>
              <a:gd name="T61" fmla="*/ 172 h 343"/>
              <a:gd name="T62" fmla="*/ 218 w 444"/>
              <a:gd name="T63" fmla="*/ 191 h 343"/>
              <a:gd name="T64" fmla="*/ 62 w 444"/>
              <a:gd name="T65" fmla="*/ 216 h 343"/>
              <a:gd name="T66" fmla="*/ 101 w 444"/>
              <a:gd name="T67" fmla="*/ 222 h 343"/>
              <a:gd name="T68" fmla="*/ 89 w 444"/>
              <a:gd name="T69" fmla="*/ 211 h 343"/>
              <a:gd name="T70" fmla="*/ 89 w 444"/>
              <a:gd name="T71" fmla="*/ 222 h 343"/>
              <a:gd name="T72" fmla="*/ 111 w 444"/>
              <a:gd name="T73" fmla="*/ 218 h 343"/>
              <a:gd name="T74" fmla="*/ 119 w 444"/>
              <a:gd name="T75" fmla="*/ 233 h 343"/>
              <a:gd name="T76" fmla="*/ 136 w 444"/>
              <a:gd name="T77" fmla="*/ 218 h 343"/>
              <a:gd name="T78" fmla="*/ 144 w 444"/>
              <a:gd name="T79" fmla="*/ 213 h 343"/>
              <a:gd name="T80" fmla="*/ 164 w 444"/>
              <a:gd name="T81" fmla="*/ 220 h 343"/>
              <a:gd name="T82" fmla="*/ 173 w 444"/>
              <a:gd name="T83" fmla="*/ 231 h 343"/>
              <a:gd name="T84" fmla="*/ 187 w 444"/>
              <a:gd name="T85" fmla="*/ 226 h 343"/>
              <a:gd name="T86" fmla="*/ 198 w 444"/>
              <a:gd name="T87" fmla="*/ 217 h 343"/>
              <a:gd name="T88" fmla="*/ 220 w 444"/>
              <a:gd name="T89" fmla="*/ 231 h 343"/>
              <a:gd name="T90" fmla="*/ 224 w 444"/>
              <a:gd name="T91" fmla="*/ 211 h 343"/>
              <a:gd name="T92" fmla="*/ 63 w 444"/>
              <a:gd name="T93" fmla="*/ 271 h 343"/>
              <a:gd name="T94" fmla="*/ 75 w 444"/>
              <a:gd name="T95" fmla="*/ 261 h 343"/>
              <a:gd name="T96" fmla="*/ 71 w 444"/>
              <a:gd name="T97" fmla="*/ 265 h 343"/>
              <a:gd name="T98" fmla="*/ 94 w 444"/>
              <a:gd name="T99" fmla="*/ 249 h 343"/>
              <a:gd name="T100" fmla="*/ 122 w 444"/>
              <a:gd name="T101" fmla="*/ 271 h 343"/>
              <a:gd name="T102" fmla="*/ 124 w 444"/>
              <a:gd name="T103" fmla="*/ 251 h 343"/>
              <a:gd name="T104" fmla="*/ 118 w 444"/>
              <a:gd name="T105" fmla="*/ 269 h 343"/>
              <a:gd name="T106" fmla="*/ 142 w 444"/>
              <a:gd name="T107" fmla="*/ 253 h 343"/>
              <a:gd name="T108" fmla="*/ 177 w 444"/>
              <a:gd name="T109" fmla="*/ 265 h 343"/>
              <a:gd name="T110" fmla="*/ 169 w 444"/>
              <a:gd name="T111" fmla="*/ 249 h 343"/>
              <a:gd name="T112" fmla="*/ 166 w 444"/>
              <a:gd name="T113" fmla="*/ 265 h 343"/>
              <a:gd name="T114" fmla="*/ 188 w 444"/>
              <a:gd name="T115" fmla="*/ 256 h 343"/>
              <a:gd name="T116" fmla="*/ 195 w 444"/>
              <a:gd name="T117" fmla="*/ 270 h 343"/>
              <a:gd name="T118" fmla="*/ 214 w 444"/>
              <a:gd name="T119" fmla="*/ 253 h 343"/>
              <a:gd name="T120" fmla="*/ 218 w 444"/>
              <a:gd name="T121" fmla="*/ 254 h 343"/>
              <a:gd name="T122" fmla="*/ 379 w 444"/>
              <a:gd name="T123" fmla="*/ 204 h 343"/>
              <a:gd name="T124" fmla="*/ 407 w 444"/>
              <a:gd name="T125" fmla="*/ 20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4" h="343">
                <a:moveTo>
                  <a:pt x="374" y="282"/>
                </a:moveTo>
                <a:cubicBezTo>
                  <a:pt x="373" y="283"/>
                  <a:pt x="372" y="283"/>
                  <a:pt x="371" y="284"/>
                </a:cubicBezTo>
                <a:cubicBezTo>
                  <a:pt x="371" y="295"/>
                  <a:pt x="371" y="295"/>
                  <a:pt x="371" y="295"/>
                </a:cubicBezTo>
                <a:cubicBezTo>
                  <a:pt x="371" y="306"/>
                  <a:pt x="362" y="315"/>
                  <a:pt x="351" y="315"/>
                </a:cubicBezTo>
                <a:cubicBezTo>
                  <a:pt x="48" y="315"/>
                  <a:pt x="48" y="315"/>
                  <a:pt x="48" y="315"/>
                </a:cubicBezTo>
                <a:cubicBezTo>
                  <a:pt x="37" y="315"/>
                  <a:pt x="28" y="306"/>
                  <a:pt x="28" y="295"/>
                </a:cubicBezTo>
                <a:cubicBezTo>
                  <a:pt x="28" y="89"/>
                  <a:pt x="28" y="89"/>
                  <a:pt x="28" y="89"/>
                </a:cubicBezTo>
                <a:cubicBezTo>
                  <a:pt x="371" y="89"/>
                  <a:pt x="371" y="89"/>
                  <a:pt x="371" y="89"/>
                </a:cubicBezTo>
                <a:cubicBezTo>
                  <a:pt x="371" y="124"/>
                  <a:pt x="371" y="124"/>
                  <a:pt x="371" y="124"/>
                </a:cubicBezTo>
                <a:cubicBezTo>
                  <a:pt x="381" y="129"/>
                  <a:pt x="391" y="137"/>
                  <a:pt x="399" y="145"/>
                </a:cubicBezTo>
                <a:cubicBezTo>
                  <a:pt x="399" y="48"/>
                  <a:pt x="399" y="48"/>
                  <a:pt x="399" y="48"/>
                </a:cubicBezTo>
                <a:cubicBezTo>
                  <a:pt x="399" y="22"/>
                  <a:pt x="377" y="0"/>
                  <a:pt x="351" y="0"/>
                </a:cubicBezTo>
                <a:cubicBezTo>
                  <a:pt x="48" y="0"/>
                  <a:pt x="48" y="0"/>
                  <a:pt x="48" y="0"/>
                </a:cubicBezTo>
                <a:cubicBezTo>
                  <a:pt x="22" y="0"/>
                  <a:pt x="0" y="22"/>
                  <a:pt x="0" y="48"/>
                </a:cubicBezTo>
                <a:cubicBezTo>
                  <a:pt x="0" y="295"/>
                  <a:pt x="0" y="295"/>
                  <a:pt x="0" y="295"/>
                </a:cubicBezTo>
                <a:cubicBezTo>
                  <a:pt x="0" y="321"/>
                  <a:pt x="22" y="343"/>
                  <a:pt x="48" y="343"/>
                </a:cubicBezTo>
                <a:cubicBezTo>
                  <a:pt x="351" y="343"/>
                  <a:pt x="351" y="343"/>
                  <a:pt x="351" y="343"/>
                </a:cubicBezTo>
                <a:cubicBezTo>
                  <a:pt x="374" y="343"/>
                  <a:pt x="393" y="327"/>
                  <a:pt x="398" y="306"/>
                </a:cubicBezTo>
                <a:lnTo>
                  <a:pt x="374" y="282"/>
                </a:lnTo>
                <a:close/>
                <a:moveTo>
                  <a:pt x="338" y="31"/>
                </a:moveTo>
                <a:cubicBezTo>
                  <a:pt x="345" y="31"/>
                  <a:pt x="351" y="37"/>
                  <a:pt x="351" y="45"/>
                </a:cubicBezTo>
                <a:cubicBezTo>
                  <a:pt x="351" y="52"/>
                  <a:pt x="345" y="58"/>
                  <a:pt x="338" y="58"/>
                </a:cubicBezTo>
                <a:cubicBezTo>
                  <a:pt x="330" y="58"/>
                  <a:pt x="324" y="52"/>
                  <a:pt x="324" y="45"/>
                </a:cubicBezTo>
                <a:cubicBezTo>
                  <a:pt x="324" y="37"/>
                  <a:pt x="330" y="31"/>
                  <a:pt x="338" y="31"/>
                </a:cubicBezTo>
                <a:close/>
                <a:moveTo>
                  <a:pt x="289" y="31"/>
                </a:moveTo>
                <a:cubicBezTo>
                  <a:pt x="296" y="31"/>
                  <a:pt x="302" y="37"/>
                  <a:pt x="302" y="45"/>
                </a:cubicBezTo>
                <a:cubicBezTo>
                  <a:pt x="302" y="52"/>
                  <a:pt x="296" y="58"/>
                  <a:pt x="289" y="58"/>
                </a:cubicBezTo>
                <a:cubicBezTo>
                  <a:pt x="281" y="58"/>
                  <a:pt x="275" y="52"/>
                  <a:pt x="275" y="45"/>
                </a:cubicBezTo>
                <a:cubicBezTo>
                  <a:pt x="275" y="37"/>
                  <a:pt x="281" y="31"/>
                  <a:pt x="289" y="31"/>
                </a:cubicBezTo>
                <a:close/>
                <a:moveTo>
                  <a:pt x="240" y="31"/>
                </a:moveTo>
                <a:cubicBezTo>
                  <a:pt x="247" y="31"/>
                  <a:pt x="253" y="37"/>
                  <a:pt x="253" y="45"/>
                </a:cubicBezTo>
                <a:cubicBezTo>
                  <a:pt x="253" y="52"/>
                  <a:pt x="247" y="58"/>
                  <a:pt x="240" y="58"/>
                </a:cubicBezTo>
                <a:cubicBezTo>
                  <a:pt x="232" y="58"/>
                  <a:pt x="226" y="52"/>
                  <a:pt x="226" y="45"/>
                </a:cubicBezTo>
                <a:cubicBezTo>
                  <a:pt x="226" y="37"/>
                  <a:pt x="232" y="31"/>
                  <a:pt x="240" y="31"/>
                </a:cubicBezTo>
                <a:close/>
                <a:moveTo>
                  <a:pt x="67" y="154"/>
                </a:moveTo>
                <a:cubicBezTo>
                  <a:pt x="67" y="140"/>
                  <a:pt x="67" y="140"/>
                  <a:pt x="67" y="140"/>
                </a:cubicBezTo>
                <a:cubicBezTo>
                  <a:pt x="64" y="142"/>
                  <a:pt x="62" y="143"/>
                  <a:pt x="61" y="143"/>
                </a:cubicBezTo>
                <a:cubicBezTo>
                  <a:pt x="61" y="143"/>
                  <a:pt x="61" y="143"/>
                  <a:pt x="60" y="142"/>
                </a:cubicBezTo>
                <a:cubicBezTo>
                  <a:pt x="60" y="142"/>
                  <a:pt x="60" y="142"/>
                  <a:pt x="60" y="141"/>
                </a:cubicBezTo>
                <a:cubicBezTo>
                  <a:pt x="60" y="141"/>
                  <a:pt x="60" y="140"/>
                  <a:pt x="60" y="140"/>
                </a:cubicBezTo>
                <a:cubicBezTo>
                  <a:pt x="61" y="140"/>
                  <a:pt x="61" y="139"/>
                  <a:pt x="62" y="139"/>
                </a:cubicBezTo>
                <a:cubicBezTo>
                  <a:pt x="63" y="138"/>
                  <a:pt x="64" y="138"/>
                  <a:pt x="65" y="137"/>
                </a:cubicBezTo>
                <a:cubicBezTo>
                  <a:pt x="66" y="136"/>
                  <a:pt x="67" y="136"/>
                  <a:pt x="67" y="135"/>
                </a:cubicBezTo>
                <a:cubicBezTo>
                  <a:pt x="68" y="134"/>
                  <a:pt x="68" y="134"/>
                  <a:pt x="68" y="133"/>
                </a:cubicBezTo>
                <a:cubicBezTo>
                  <a:pt x="68" y="133"/>
                  <a:pt x="69" y="133"/>
                  <a:pt x="69" y="133"/>
                </a:cubicBezTo>
                <a:cubicBezTo>
                  <a:pt x="70" y="133"/>
                  <a:pt x="70" y="133"/>
                  <a:pt x="71" y="134"/>
                </a:cubicBezTo>
                <a:cubicBezTo>
                  <a:pt x="71" y="134"/>
                  <a:pt x="71" y="135"/>
                  <a:pt x="71" y="136"/>
                </a:cubicBezTo>
                <a:cubicBezTo>
                  <a:pt x="71" y="153"/>
                  <a:pt x="71" y="153"/>
                  <a:pt x="71" y="153"/>
                </a:cubicBezTo>
                <a:cubicBezTo>
                  <a:pt x="71" y="156"/>
                  <a:pt x="70" y="157"/>
                  <a:pt x="69" y="157"/>
                </a:cubicBezTo>
                <a:cubicBezTo>
                  <a:pt x="68" y="157"/>
                  <a:pt x="68" y="156"/>
                  <a:pt x="67" y="156"/>
                </a:cubicBezTo>
                <a:cubicBezTo>
                  <a:pt x="67" y="156"/>
                  <a:pt x="67" y="155"/>
                  <a:pt x="67" y="154"/>
                </a:cubicBezTo>
                <a:close/>
                <a:moveTo>
                  <a:pt x="101" y="145"/>
                </a:moveTo>
                <a:cubicBezTo>
                  <a:pt x="101" y="147"/>
                  <a:pt x="101" y="148"/>
                  <a:pt x="101" y="149"/>
                </a:cubicBezTo>
                <a:cubicBezTo>
                  <a:pt x="100" y="151"/>
                  <a:pt x="100" y="152"/>
                  <a:pt x="99" y="153"/>
                </a:cubicBezTo>
                <a:cubicBezTo>
                  <a:pt x="99" y="154"/>
                  <a:pt x="98" y="155"/>
                  <a:pt x="97" y="156"/>
                </a:cubicBezTo>
                <a:cubicBezTo>
                  <a:pt x="96" y="156"/>
                  <a:pt x="94" y="157"/>
                  <a:pt x="93" y="157"/>
                </a:cubicBezTo>
                <a:cubicBezTo>
                  <a:pt x="91" y="157"/>
                  <a:pt x="90" y="156"/>
                  <a:pt x="89" y="155"/>
                </a:cubicBezTo>
                <a:cubicBezTo>
                  <a:pt x="87" y="154"/>
                  <a:pt x="86" y="153"/>
                  <a:pt x="86" y="152"/>
                </a:cubicBezTo>
                <a:cubicBezTo>
                  <a:pt x="85" y="151"/>
                  <a:pt x="85" y="150"/>
                  <a:pt x="85" y="149"/>
                </a:cubicBezTo>
                <a:cubicBezTo>
                  <a:pt x="85" y="148"/>
                  <a:pt x="85" y="146"/>
                  <a:pt x="85" y="145"/>
                </a:cubicBezTo>
                <a:cubicBezTo>
                  <a:pt x="85" y="144"/>
                  <a:pt x="85" y="142"/>
                  <a:pt x="85" y="141"/>
                </a:cubicBezTo>
                <a:cubicBezTo>
                  <a:pt x="85" y="140"/>
                  <a:pt x="86" y="139"/>
                  <a:pt x="86" y="138"/>
                </a:cubicBezTo>
                <a:cubicBezTo>
                  <a:pt x="86" y="136"/>
                  <a:pt x="87" y="135"/>
                  <a:pt x="89" y="134"/>
                </a:cubicBezTo>
                <a:cubicBezTo>
                  <a:pt x="90" y="133"/>
                  <a:pt x="91" y="133"/>
                  <a:pt x="93" y="133"/>
                </a:cubicBezTo>
                <a:cubicBezTo>
                  <a:pt x="94" y="133"/>
                  <a:pt x="95" y="133"/>
                  <a:pt x="96" y="134"/>
                </a:cubicBezTo>
                <a:cubicBezTo>
                  <a:pt x="97" y="134"/>
                  <a:pt x="97" y="134"/>
                  <a:pt x="98" y="135"/>
                </a:cubicBezTo>
                <a:cubicBezTo>
                  <a:pt x="99" y="136"/>
                  <a:pt x="99" y="137"/>
                  <a:pt x="100" y="138"/>
                </a:cubicBezTo>
                <a:cubicBezTo>
                  <a:pt x="100" y="139"/>
                  <a:pt x="101" y="142"/>
                  <a:pt x="101" y="145"/>
                </a:cubicBezTo>
                <a:close/>
                <a:moveTo>
                  <a:pt x="97" y="145"/>
                </a:moveTo>
                <a:cubicBezTo>
                  <a:pt x="97" y="143"/>
                  <a:pt x="96" y="141"/>
                  <a:pt x="96" y="140"/>
                </a:cubicBezTo>
                <a:cubicBezTo>
                  <a:pt x="96" y="139"/>
                  <a:pt x="96" y="138"/>
                  <a:pt x="95" y="137"/>
                </a:cubicBezTo>
                <a:cubicBezTo>
                  <a:pt x="95" y="137"/>
                  <a:pt x="94" y="136"/>
                  <a:pt x="93" y="136"/>
                </a:cubicBezTo>
                <a:cubicBezTo>
                  <a:pt x="91" y="136"/>
                  <a:pt x="90" y="137"/>
                  <a:pt x="90" y="138"/>
                </a:cubicBezTo>
                <a:cubicBezTo>
                  <a:pt x="89" y="140"/>
                  <a:pt x="89" y="142"/>
                  <a:pt x="89" y="145"/>
                </a:cubicBezTo>
                <a:cubicBezTo>
                  <a:pt x="89" y="147"/>
                  <a:pt x="89" y="148"/>
                  <a:pt x="89" y="150"/>
                </a:cubicBezTo>
                <a:cubicBezTo>
                  <a:pt x="90" y="151"/>
                  <a:pt x="90" y="152"/>
                  <a:pt x="91" y="152"/>
                </a:cubicBezTo>
                <a:cubicBezTo>
                  <a:pt x="91" y="153"/>
                  <a:pt x="92" y="153"/>
                  <a:pt x="93" y="153"/>
                </a:cubicBezTo>
                <a:cubicBezTo>
                  <a:pt x="94" y="153"/>
                  <a:pt x="95" y="153"/>
                  <a:pt x="95" y="152"/>
                </a:cubicBezTo>
                <a:cubicBezTo>
                  <a:pt x="96" y="152"/>
                  <a:pt x="96" y="151"/>
                  <a:pt x="96" y="150"/>
                </a:cubicBezTo>
                <a:cubicBezTo>
                  <a:pt x="96" y="148"/>
                  <a:pt x="97" y="147"/>
                  <a:pt x="97" y="145"/>
                </a:cubicBezTo>
                <a:close/>
                <a:moveTo>
                  <a:pt x="118" y="154"/>
                </a:moveTo>
                <a:cubicBezTo>
                  <a:pt x="118" y="140"/>
                  <a:pt x="118" y="140"/>
                  <a:pt x="118" y="140"/>
                </a:cubicBezTo>
                <a:cubicBezTo>
                  <a:pt x="115" y="142"/>
                  <a:pt x="113" y="143"/>
                  <a:pt x="113" y="143"/>
                </a:cubicBezTo>
                <a:cubicBezTo>
                  <a:pt x="112" y="143"/>
                  <a:pt x="112" y="143"/>
                  <a:pt x="111" y="142"/>
                </a:cubicBezTo>
                <a:cubicBezTo>
                  <a:pt x="111" y="142"/>
                  <a:pt x="111" y="142"/>
                  <a:pt x="111" y="141"/>
                </a:cubicBezTo>
                <a:cubicBezTo>
                  <a:pt x="111" y="141"/>
                  <a:pt x="111" y="140"/>
                  <a:pt x="111" y="140"/>
                </a:cubicBezTo>
                <a:cubicBezTo>
                  <a:pt x="112" y="140"/>
                  <a:pt x="112" y="139"/>
                  <a:pt x="113" y="139"/>
                </a:cubicBezTo>
                <a:cubicBezTo>
                  <a:pt x="114" y="138"/>
                  <a:pt x="115" y="138"/>
                  <a:pt x="116" y="137"/>
                </a:cubicBezTo>
                <a:cubicBezTo>
                  <a:pt x="117" y="136"/>
                  <a:pt x="118" y="136"/>
                  <a:pt x="118" y="135"/>
                </a:cubicBezTo>
                <a:cubicBezTo>
                  <a:pt x="119" y="134"/>
                  <a:pt x="119" y="134"/>
                  <a:pt x="119" y="133"/>
                </a:cubicBezTo>
                <a:cubicBezTo>
                  <a:pt x="120" y="133"/>
                  <a:pt x="120" y="133"/>
                  <a:pt x="120" y="133"/>
                </a:cubicBezTo>
                <a:cubicBezTo>
                  <a:pt x="121" y="133"/>
                  <a:pt x="121" y="133"/>
                  <a:pt x="122" y="134"/>
                </a:cubicBezTo>
                <a:cubicBezTo>
                  <a:pt x="122" y="134"/>
                  <a:pt x="122" y="135"/>
                  <a:pt x="122" y="136"/>
                </a:cubicBezTo>
                <a:cubicBezTo>
                  <a:pt x="122" y="153"/>
                  <a:pt x="122" y="153"/>
                  <a:pt x="122" y="153"/>
                </a:cubicBezTo>
                <a:cubicBezTo>
                  <a:pt x="122" y="156"/>
                  <a:pt x="121" y="157"/>
                  <a:pt x="120" y="157"/>
                </a:cubicBezTo>
                <a:cubicBezTo>
                  <a:pt x="119" y="157"/>
                  <a:pt x="119" y="156"/>
                  <a:pt x="119" y="156"/>
                </a:cubicBezTo>
                <a:cubicBezTo>
                  <a:pt x="118" y="156"/>
                  <a:pt x="118" y="155"/>
                  <a:pt x="118" y="154"/>
                </a:cubicBezTo>
                <a:close/>
                <a:moveTo>
                  <a:pt x="152" y="145"/>
                </a:moveTo>
                <a:cubicBezTo>
                  <a:pt x="152" y="147"/>
                  <a:pt x="152" y="148"/>
                  <a:pt x="152" y="149"/>
                </a:cubicBezTo>
                <a:cubicBezTo>
                  <a:pt x="151" y="151"/>
                  <a:pt x="151" y="152"/>
                  <a:pt x="150" y="153"/>
                </a:cubicBezTo>
                <a:cubicBezTo>
                  <a:pt x="150" y="154"/>
                  <a:pt x="149" y="155"/>
                  <a:pt x="148" y="156"/>
                </a:cubicBezTo>
                <a:cubicBezTo>
                  <a:pt x="147" y="156"/>
                  <a:pt x="145" y="157"/>
                  <a:pt x="144" y="157"/>
                </a:cubicBezTo>
                <a:cubicBezTo>
                  <a:pt x="142" y="157"/>
                  <a:pt x="141" y="156"/>
                  <a:pt x="140" y="155"/>
                </a:cubicBezTo>
                <a:cubicBezTo>
                  <a:pt x="138" y="154"/>
                  <a:pt x="137" y="153"/>
                  <a:pt x="137" y="152"/>
                </a:cubicBezTo>
                <a:cubicBezTo>
                  <a:pt x="137" y="151"/>
                  <a:pt x="136" y="150"/>
                  <a:pt x="136" y="149"/>
                </a:cubicBezTo>
                <a:cubicBezTo>
                  <a:pt x="136" y="148"/>
                  <a:pt x="136" y="146"/>
                  <a:pt x="136" y="145"/>
                </a:cubicBezTo>
                <a:cubicBezTo>
                  <a:pt x="136" y="144"/>
                  <a:pt x="136" y="142"/>
                  <a:pt x="136" y="141"/>
                </a:cubicBezTo>
                <a:cubicBezTo>
                  <a:pt x="136" y="140"/>
                  <a:pt x="137" y="139"/>
                  <a:pt x="137" y="138"/>
                </a:cubicBezTo>
                <a:cubicBezTo>
                  <a:pt x="138" y="136"/>
                  <a:pt x="138" y="135"/>
                  <a:pt x="140" y="134"/>
                </a:cubicBezTo>
                <a:cubicBezTo>
                  <a:pt x="141" y="133"/>
                  <a:pt x="142" y="133"/>
                  <a:pt x="144" y="133"/>
                </a:cubicBezTo>
                <a:cubicBezTo>
                  <a:pt x="145" y="133"/>
                  <a:pt x="146" y="133"/>
                  <a:pt x="147" y="134"/>
                </a:cubicBezTo>
                <a:cubicBezTo>
                  <a:pt x="148" y="134"/>
                  <a:pt x="148" y="134"/>
                  <a:pt x="149" y="135"/>
                </a:cubicBezTo>
                <a:cubicBezTo>
                  <a:pt x="150" y="136"/>
                  <a:pt x="150" y="137"/>
                  <a:pt x="151" y="138"/>
                </a:cubicBezTo>
                <a:cubicBezTo>
                  <a:pt x="152" y="139"/>
                  <a:pt x="152" y="142"/>
                  <a:pt x="152" y="145"/>
                </a:cubicBezTo>
                <a:close/>
                <a:moveTo>
                  <a:pt x="148" y="145"/>
                </a:moveTo>
                <a:cubicBezTo>
                  <a:pt x="148" y="143"/>
                  <a:pt x="148" y="141"/>
                  <a:pt x="147" y="140"/>
                </a:cubicBezTo>
                <a:cubicBezTo>
                  <a:pt x="147" y="139"/>
                  <a:pt x="147" y="138"/>
                  <a:pt x="146" y="137"/>
                </a:cubicBezTo>
                <a:cubicBezTo>
                  <a:pt x="146" y="137"/>
                  <a:pt x="145" y="136"/>
                  <a:pt x="144" y="136"/>
                </a:cubicBezTo>
                <a:cubicBezTo>
                  <a:pt x="143" y="136"/>
                  <a:pt x="142" y="137"/>
                  <a:pt x="141" y="138"/>
                </a:cubicBezTo>
                <a:cubicBezTo>
                  <a:pt x="140" y="140"/>
                  <a:pt x="140" y="142"/>
                  <a:pt x="140" y="145"/>
                </a:cubicBezTo>
                <a:cubicBezTo>
                  <a:pt x="140" y="147"/>
                  <a:pt x="140" y="148"/>
                  <a:pt x="141" y="150"/>
                </a:cubicBezTo>
                <a:cubicBezTo>
                  <a:pt x="141" y="151"/>
                  <a:pt x="141" y="152"/>
                  <a:pt x="142" y="152"/>
                </a:cubicBezTo>
                <a:cubicBezTo>
                  <a:pt x="142" y="153"/>
                  <a:pt x="143" y="153"/>
                  <a:pt x="144" y="153"/>
                </a:cubicBezTo>
                <a:cubicBezTo>
                  <a:pt x="145" y="153"/>
                  <a:pt x="146" y="153"/>
                  <a:pt x="146" y="152"/>
                </a:cubicBezTo>
                <a:cubicBezTo>
                  <a:pt x="147" y="152"/>
                  <a:pt x="147" y="151"/>
                  <a:pt x="147" y="150"/>
                </a:cubicBezTo>
                <a:cubicBezTo>
                  <a:pt x="148" y="148"/>
                  <a:pt x="148" y="147"/>
                  <a:pt x="148" y="145"/>
                </a:cubicBezTo>
                <a:close/>
                <a:moveTo>
                  <a:pt x="169" y="154"/>
                </a:moveTo>
                <a:cubicBezTo>
                  <a:pt x="169" y="140"/>
                  <a:pt x="169" y="140"/>
                  <a:pt x="169" y="140"/>
                </a:cubicBezTo>
                <a:cubicBezTo>
                  <a:pt x="166" y="142"/>
                  <a:pt x="165" y="143"/>
                  <a:pt x="164" y="143"/>
                </a:cubicBezTo>
                <a:cubicBezTo>
                  <a:pt x="163" y="143"/>
                  <a:pt x="163" y="143"/>
                  <a:pt x="162" y="142"/>
                </a:cubicBezTo>
                <a:cubicBezTo>
                  <a:pt x="162" y="142"/>
                  <a:pt x="162" y="142"/>
                  <a:pt x="162" y="141"/>
                </a:cubicBezTo>
                <a:cubicBezTo>
                  <a:pt x="162" y="141"/>
                  <a:pt x="162" y="140"/>
                  <a:pt x="162" y="140"/>
                </a:cubicBezTo>
                <a:cubicBezTo>
                  <a:pt x="163" y="140"/>
                  <a:pt x="163" y="139"/>
                  <a:pt x="164" y="139"/>
                </a:cubicBezTo>
                <a:cubicBezTo>
                  <a:pt x="165" y="138"/>
                  <a:pt x="166" y="138"/>
                  <a:pt x="167" y="137"/>
                </a:cubicBezTo>
                <a:cubicBezTo>
                  <a:pt x="168" y="136"/>
                  <a:pt x="169" y="136"/>
                  <a:pt x="169" y="135"/>
                </a:cubicBezTo>
                <a:cubicBezTo>
                  <a:pt x="170" y="134"/>
                  <a:pt x="170" y="134"/>
                  <a:pt x="170" y="133"/>
                </a:cubicBezTo>
                <a:cubicBezTo>
                  <a:pt x="171" y="133"/>
                  <a:pt x="171" y="133"/>
                  <a:pt x="171" y="133"/>
                </a:cubicBezTo>
                <a:cubicBezTo>
                  <a:pt x="172" y="133"/>
                  <a:pt x="172" y="133"/>
                  <a:pt x="173" y="134"/>
                </a:cubicBezTo>
                <a:cubicBezTo>
                  <a:pt x="173" y="134"/>
                  <a:pt x="173" y="135"/>
                  <a:pt x="173" y="136"/>
                </a:cubicBezTo>
                <a:cubicBezTo>
                  <a:pt x="173" y="153"/>
                  <a:pt x="173" y="153"/>
                  <a:pt x="173" y="153"/>
                </a:cubicBezTo>
                <a:cubicBezTo>
                  <a:pt x="173" y="156"/>
                  <a:pt x="173" y="157"/>
                  <a:pt x="171" y="157"/>
                </a:cubicBezTo>
                <a:cubicBezTo>
                  <a:pt x="170" y="157"/>
                  <a:pt x="170" y="156"/>
                  <a:pt x="170" y="156"/>
                </a:cubicBezTo>
                <a:cubicBezTo>
                  <a:pt x="169" y="156"/>
                  <a:pt x="169" y="155"/>
                  <a:pt x="169" y="154"/>
                </a:cubicBezTo>
                <a:close/>
                <a:moveTo>
                  <a:pt x="203" y="145"/>
                </a:moveTo>
                <a:cubicBezTo>
                  <a:pt x="203" y="147"/>
                  <a:pt x="203" y="148"/>
                  <a:pt x="203" y="149"/>
                </a:cubicBezTo>
                <a:cubicBezTo>
                  <a:pt x="203" y="151"/>
                  <a:pt x="202" y="152"/>
                  <a:pt x="202" y="153"/>
                </a:cubicBezTo>
                <a:cubicBezTo>
                  <a:pt x="201" y="154"/>
                  <a:pt x="200" y="155"/>
                  <a:pt x="199" y="156"/>
                </a:cubicBezTo>
                <a:cubicBezTo>
                  <a:pt x="198" y="156"/>
                  <a:pt x="196" y="157"/>
                  <a:pt x="195" y="157"/>
                </a:cubicBezTo>
                <a:cubicBezTo>
                  <a:pt x="193" y="157"/>
                  <a:pt x="192" y="156"/>
                  <a:pt x="191" y="155"/>
                </a:cubicBezTo>
                <a:cubicBezTo>
                  <a:pt x="189" y="154"/>
                  <a:pt x="189" y="153"/>
                  <a:pt x="188" y="152"/>
                </a:cubicBezTo>
                <a:cubicBezTo>
                  <a:pt x="188" y="151"/>
                  <a:pt x="187" y="150"/>
                  <a:pt x="187" y="149"/>
                </a:cubicBezTo>
                <a:cubicBezTo>
                  <a:pt x="187" y="148"/>
                  <a:pt x="187" y="146"/>
                  <a:pt x="187" y="145"/>
                </a:cubicBezTo>
                <a:cubicBezTo>
                  <a:pt x="187" y="144"/>
                  <a:pt x="187" y="142"/>
                  <a:pt x="187" y="141"/>
                </a:cubicBezTo>
                <a:cubicBezTo>
                  <a:pt x="187" y="140"/>
                  <a:pt x="188" y="139"/>
                  <a:pt x="188" y="138"/>
                </a:cubicBezTo>
                <a:cubicBezTo>
                  <a:pt x="189" y="136"/>
                  <a:pt x="190" y="135"/>
                  <a:pt x="191" y="134"/>
                </a:cubicBezTo>
                <a:cubicBezTo>
                  <a:pt x="192" y="133"/>
                  <a:pt x="193" y="133"/>
                  <a:pt x="195" y="133"/>
                </a:cubicBezTo>
                <a:cubicBezTo>
                  <a:pt x="196" y="133"/>
                  <a:pt x="197" y="133"/>
                  <a:pt x="198" y="134"/>
                </a:cubicBezTo>
                <a:cubicBezTo>
                  <a:pt x="199" y="134"/>
                  <a:pt x="199" y="134"/>
                  <a:pt x="200" y="135"/>
                </a:cubicBezTo>
                <a:cubicBezTo>
                  <a:pt x="201" y="136"/>
                  <a:pt x="201" y="137"/>
                  <a:pt x="202" y="138"/>
                </a:cubicBezTo>
                <a:cubicBezTo>
                  <a:pt x="203" y="139"/>
                  <a:pt x="203" y="142"/>
                  <a:pt x="203" y="145"/>
                </a:cubicBezTo>
                <a:close/>
                <a:moveTo>
                  <a:pt x="199" y="145"/>
                </a:moveTo>
                <a:cubicBezTo>
                  <a:pt x="199" y="143"/>
                  <a:pt x="199" y="141"/>
                  <a:pt x="198" y="140"/>
                </a:cubicBezTo>
                <a:cubicBezTo>
                  <a:pt x="198" y="139"/>
                  <a:pt x="198" y="138"/>
                  <a:pt x="197" y="137"/>
                </a:cubicBezTo>
                <a:cubicBezTo>
                  <a:pt x="197" y="137"/>
                  <a:pt x="196" y="136"/>
                  <a:pt x="195" y="136"/>
                </a:cubicBezTo>
                <a:cubicBezTo>
                  <a:pt x="194" y="136"/>
                  <a:pt x="193" y="137"/>
                  <a:pt x="192" y="138"/>
                </a:cubicBezTo>
                <a:cubicBezTo>
                  <a:pt x="192" y="140"/>
                  <a:pt x="191" y="142"/>
                  <a:pt x="191" y="145"/>
                </a:cubicBezTo>
                <a:cubicBezTo>
                  <a:pt x="191" y="147"/>
                  <a:pt x="191" y="148"/>
                  <a:pt x="192" y="150"/>
                </a:cubicBezTo>
                <a:cubicBezTo>
                  <a:pt x="192" y="151"/>
                  <a:pt x="192" y="152"/>
                  <a:pt x="193" y="152"/>
                </a:cubicBezTo>
                <a:cubicBezTo>
                  <a:pt x="193" y="153"/>
                  <a:pt x="194" y="153"/>
                  <a:pt x="195" y="153"/>
                </a:cubicBezTo>
                <a:cubicBezTo>
                  <a:pt x="196" y="153"/>
                  <a:pt x="197" y="153"/>
                  <a:pt x="197" y="152"/>
                </a:cubicBezTo>
                <a:cubicBezTo>
                  <a:pt x="198" y="152"/>
                  <a:pt x="198" y="151"/>
                  <a:pt x="198" y="150"/>
                </a:cubicBezTo>
                <a:cubicBezTo>
                  <a:pt x="199" y="148"/>
                  <a:pt x="199" y="147"/>
                  <a:pt x="199" y="145"/>
                </a:cubicBezTo>
                <a:close/>
                <a:moveTo>
                  <a:pt x="220" y="154"/>
                </a:moveTo>
                <a:cubicBezTo>
                  <a:pt x="220" y="140"/>
                  <a:pt x="220" y="140"/>
                  <a:pt x="220" y="140"/>
                </a:cubicBezTo>
                <a:cubicBezTo>
                  <a:pt x="217" y="142"/>
                  <a:pt x="216" y="143"/>
                  <a:pt x="215" y="143"/>
                </a:cubicBezTo>
                <a:cubicBezTo>
                  <a:pt x="214" y="143"/>
                  <a:pt x="214" y="143"/>
                  <a:pt x="214" y="142"/>
                </a:cubicBezTo>
                <a:cubicBezTo>
                  <a:pt x="213" y="142"/>
                  <a:pt x="213" y="142"/>
                  <a:pt x="213" y="141"/>
                </a:cubicBezTo>
                <a:cubicBezTo>
                  <a:pt x="213" y="141"/>
                  <a:pt x="213" y="140"/>
                  <a:pt x="214" y="140"/>
                </a:cubicBezTo>
                <a:cubicBezTo>
                  <a:pt x="214" y="140"/>
                  <a:pt x="214" y="139"/>
                  <a:pt x="215" y="139"/>
                </a:cubicBezTo>
                <a:cubicBezTo>
                  <a:pt x="217" y="138"/>
                  <a:pt x="218" y="138"/>
                  <a:pt x="218" y="137"/>
                </a:cubicBezTo>
                <a:cubicBezTo>
                  <a:pt x="219" y="136"/>
                  <a:pt x="220" y="136"/>
                  <a:pt x="220" y="135"/>
                </a:cubicBezTo>
                <a:cubicBezTo>
                  <a:pt x="221" y="134"/>
                  <a:pt x="221" y="134"/>
                  <a:pt x="221" y="133"/>
                </a:cubicBezTo>
                <a:cubicBezTo>
                  <a:pt x="222" y="133"/>
                  <a:pt x="222" y="133"/>
                  <a:pt x="222" y="133"/>
                </a:cubicBezTo>
                <a:cubicBezTo>
                  <a:pt x="223" y="133"/>
                  <a:pt x="223" y="133"/>
                  <a:pt x="224" y="134"/>
                </a:cubicBezTo>
                <a:cubicBezTo>
                  <a:pt x="224" y="134"/>
                  <a:pt x="224" y="135"/>
                  <a:pt x="224" y="136"/>
                </a:cubicBezTo>
                <a:cubicBezTo>
                  <a:pt x="224" y="153"/>
                  <a:pt x="224" y="153"/>
                  <a:pt x="224" y="153"/>
                </a:cubicBezTo>
                <a:cubicBezTo>
                  <a:pt x="224" y="156"/>
                  <a:pt x="224" y="157"/>
                  <a:pt x="222" y="157"/>
                </a:cubicBezTo>
                <a:cubicBezTo>
                  <a:pt x="222" y="157"/>
                  <a:pt x="221" y="156"/>
                  <a:pt x="221" y="156"/>
                </a:cubicBezTo>
                <a:cubicBezTo>
                  <a:pt x="220" y="156"/>
                  <a:pt x="220" y="155"/>
                  <a:pt x="220" y="154"/>
                </a:cubicBezTo>
                <a:close/>
                <a:moveTo>
                  <a:pt x="75" y="184"/>
                </a:moveTo>
                <a:cubicBezTo>
                  <a:pt x="75" y="185"/>
                  <a:pt x="75" y="187"/>
                  <a:pt x="75" y="188"/>
                </a:cubicBezTo>
                <a:cubicBezTo>
                  <a:pt x="75" y="189"/>
                  <a:pt x="74" y="190"/>
                  <a:pt x="74" y="191"/>
                </a:cubicBezTo>
                <a:cubicBezTo>
                  <a:pt x="73" y="193"/>
                  <a:pt x="72" y="194"/>
                  <a:pt x="71" y="194"/>
                </a:cubicBezTo>
                <a:cubicBezTo>
                  <a:pt x="70" y="195"/>
                  <a:pt x="69" y="195"/>
                  <a:pt x="67" y="195"/>
                </a:cubicBezTo>
                <a:cubicBezTo>
                  <a:pt x="66" y="195"/>
                  <a:pt x="64" y="195"/>
                  <a:pt x="63" y="194"/>
                </a:cubicBezTo>
                <a:cubicBezTo>
                  <a:pt x="62" y="193"/>
                  <a:pt x="61" y="192"/>
                  <a:pt x="60" y="190"/>
                </a:cubicBezTo>
                <a:cubicBezTo>
                  <a:pt x="60" y="189"/>
                  <a:pt x="60" y="188"/>
                  <a:pt x="60" y="187"/>
                </a:cubicBezTo>
                <a:cubicBezTo>
                  <a:pt x="59" y="186"/>
                  <a:pt x="59" y="185"/>
                  <a:pt x="59" y="184"/>
                </a:cubicBezTo>
                <a:cubicBezTo>
                  <a:pt x="59" y="182"/>
                  <a:pt x="59" y="181"/>
                  <a:pt x="60" y="180"/>
                </a:cubicBezTo>
                <a:cubicBezTo>
                  <a:pt x="60" y="178"/>
                  <a:pt x="60" y="177"/>
                  <a:pt x="60" y="176"/>
                </a:cubicBezTo>
                <a:cubicBezTo>
                  <a:pt x="61" y="175"/>
                  <a:pt x="62" y="174"/>
                  <a:pt x="63" y="173"/>
                </a:cubicBezTo>
                <a:cubicBezTo>
                  <a:pt x="64" y="172"/>
                  <a:pt x="66" y="172"/>
                  <a:pt x="67" y="172"/>
                </a:cubicBezTo>
                <a:cubicBezTo>
                  <a:pt x="68" y="172"/>
                  <a:pt x="69" y="172"/>
                  <a:pt x="70" y="172"/>
                </a:cubicBezTo>
                <a:cubicBezTo>
                  <a:pt x="71" y="173"/>
                  <a:pt x="72" y="173"/>
                  <a:pt x="72" y="174"/>
                </a:cubicBezTo>
                <a:cubicBezTo>
                  <a:pt x="73" y="174"/>
                  <a:pt x="74" y="175"/>
                  <a:pt x="74" y="176"/>
                </a:cubicBezTo>
                <a:cubicBezTo>
                  <a:pt x="75" y="178"/>
                  <a:pt x="75" y="180"/>
                  <a:pt x="75" y="184"/>
                </a:cubicBezTo>
                <a:close/>
                <a:moveTo>
                  <a:pt x="71" y="183"/>
                </a:moveTo>
                <a:cubicBezTo>
                  <a:pt x="71" y="181"/>
                  <a:pt x="71" y="180"/>
                  <a:pt x="71" y="179"/>
                </a:cubicBezTo>
                <a:cubicBezTo>
                  <a:pt x="70" y="177"/>
                  <a:pt x="70" y="176"/>
                  <a:pt x="70" y="176"/>
                </a:cubicBezTo>
                <a:cubicBezTo>
                  <a:pt x="69" y="175"/>
                  <a:pt x="68" y="175"/>
                  <a:pt x="67" y="175"/>
                </a:cubicBezTo>
                <a:cubicBezTo>
                  <a:pt x="66" y="175"/>
                  <a:pt x="65" y="176"/>
                  <a:pt x="64" y="177"/>
                </a:cubicBezTo>
                <a:cubicBezTo>
                  <a:pt x="64" y="178"/>
                  <a:pt x="64" y="180"/>
                  <a:pt x="64" y="183"/>
                </a:cubicBezTo>
                <a:cubicBezTo>
                  <a:pt x="64" y="185"/>
                  <a:pt x="64" y="187"/>
                  <a:pt x="64" y="188"/>
                </a:cubicBezTo>
                <a:cubicBezTo>
                  <a:pt x="64" y="189"/>
                  <a:pt x="65" y="190"/>
                  <a:pt x="65" y="191"/>
                </a:cubicBezTo>
                <a:cubicBezTo>
                  <a:pt x="66" y="192"/>
                  <a:pt x="66" y="192"/>
                  <a:pt x="67" y="192"/>
                </a:cubicBezTo>
                <a:cubicBezTo>
                  <a:pt x="68" y="192"/>
                  <a:pt x="69" y="192"/>
                  <a:pt x="70" y="191"/>
                </a:cubicBezTo>
                <a:cubicBezTo>
                  <a:pt x="70" y="190"/>
                  <a:pt x="71" y="189"/>
                  <a:pt x="71" y="188"/>
                </a:cubicBezTo>
                <a:cubicBezTo>
                  <a:pt x="71" y="187"/>
                  <a:pt x="71" y="185"/>
                  <a:pt x="71" y="183"/>
                </a:cubicBezTo>
                <a:close/>
                <a:moveTo>
                  <a:pt x="92" y="193"/>
                </a:moveTo>
                <a:cubicBezTo>
                  <a:pt x="92" y="178"/>
                  <a:pt x="92" y="178"/>
                  <a:pt x="92" y="178"/>
                </a:cubicBezTo>
                <a:cubicBezTo>
                  <a:pt x="90" y="180"/>
                  <a:pt x="88" y="181"/>
                  <a:pt x="87" y="181"/>
                </a:cubicBezTo>
                <a:cubicBezTo>
                  <a:pt x="87" y="181"/>
                  <a:pt x="86" y="181"/>
                  <a:pt x="86" y="181"/>
                </a:cubicBezTo>
                <a:cubicBezTo>
                  <a:pt x="86" y="181"/>
                  <a:pt x="85" y="180"/>
                  <a:pt x="85" y="180"/>
                </a:cubicBezTo>
                <a:cubicBezTo>
                  <a:pt x="85" y="179"/>
                  <a:pt x="86" y="179"/>
                  <a:pt x="86" y="179"/>
                </a:cubicBezTo>
                <a:cubicBezTo>
                  <a:pt x="86" y="178"/>
                  <a:pt x="87" y="178"/>
                  <a:pt x="88" y="178"/>
                </a:cubicBezTo>
                <a:cubicBezTo>
                  <a:pt x="89" y="177"/>
                  <a:pt x="90" y="176"/>
                  <a:pt x="91" y="176"/>
                </a:cubicBezTo>
                <a:cubicBezTo>
                  <a:pt x="91" y="175"/>
                  <a:pt x="92" y="174"/>
                  <a:pt x="93" y="173"/>
                </a:cubicBezTo>
                <a:cubicBezTo>
                  <a:pt x="93" y="173"/>
                  <a:pt x="94" y="172"/>
                  <a:pt x="94" y="172"/>
                </a:cubicBezTo>
                <a:cubicBezTo>
                  <a:pt x="94" y="172"/>
                  <a:pt x="94" y="172"/>
                  <a:pt x="95" y="172"/>
                </a:cubicBezTo>
                <a:cubicBezTo>
                  <a:pt x="95" y="172"/>
                  <a:pt x="96" y="172"/>
                  <a:pt x="96" y="172"/>
                </a:cubicBezTo>
                <a:cubicBezTo>
                  <a:pt x="96" y="173"/>
                  <a:pt x="97" y="173"/>
                  <a:pt x="97" y="174"/>
                </a:cubicBezTo>
                <a:cubicBezTo>
                  <a:pt x="97" y="192"/>
                  <a:pt x="97" y="192"/>
                  <a:pt x="97" y="192"/>
                </a:cubicBezTo>
                <a:cubicBezTo>
                  <a:pt x="97" y="194"/>
                  <a:pt x="96" y="195"/>
                  <a:pt x="95" y="195"/>
                </a:cubicBezTo>
                <a:cubicBezTo>
                  <a:pt x="94" y="195"/>
                  <a:pt x="93" y="195"/>
                  <a:pt x="93" y="195"/>
                </a:cubicBezTo>
                <a:cubicBezTo>
                  <a:pt x="93" y="194"/>
                  <a:pt x="92" y="194"/>
                  <a:pt x="92" y="193"/>
                </a:cubicBezTo>
                <a:close/>
                <a:moveTo>
                  <a:pt x="126" y="184"/>
                </a:moveTo>
                <a:cubicBezTo>
                  <a:pt x="126" y="185"/>
                  <a:pt x="126" y="187"/>
                  <a:pt x="126" y="188"/>
                </a:cubicBezTo>
                <a:cubicBezTo>
                  <a:pt x="126" y="189"/>
                  <a:pt x="126" y="190"/>
                  <a:pt x="125" y="191"/>
                </a:cubicBezTo>
                <a:cubicBezTo>
                  <a:pt x="124" y="193"/>
                  <a:pt x="123" y="194"/>
                  <a:pt x="122" y="194"/>
                </a:cubicBezTo>
                <a:cubicBezTo>
                  <a:pt x="121" y="195"/>
                  <a:pt x="120" y="195"/>
                  <a:pt x="118" y="195"/>
                </a:cubicBezTo>
                <a:cubicBezTo>
                  <a:pt x="117" y="195"/>
                  <a:pt x="115" y="195"/>
                  <a:pt x="114" y="194"/>
                </a:cubicBezTo>
                <a:cubicBezTo>
                  <a:pt x="113" y="193"/>
                  <a:pt x="112" y="192"/>
                  <a:pt x="111" y="190"/>
                </a:cubicBezTo>
                <a:cubicBezTo>
                  <a:pt x="111" y="189"/>
                  <a:pt x="111" y="188"/>
                  <a:pt x="111" y="187"/>
                </a:cubicBezTo>
                <a:cubicBezTo>
                  <a:pt x="110" y="186"/>
                  <a:pt x="110" y="185"/>
                  <a:pt x="110" y="184"/>
                </a:cubicBezTo>
                <a:cubicBezTo>
                  <a:pt x="110" y="182"/>
                  <a:pt x="110" y="181"/>
                  <a:pt x="111" y="180"/>
                </a:cubicBezTo>
                <a:cubicBezTo>
                  <a:pt x="111" y="178"/>
                  <a:pt x="111" y="177"/>
                  <a:pt x="111" y="176"/>
                </a:cubicBezTo>
                <a:cubicBezTo>
                  <a:pt x="112" y="175"/>
                  <a:pt x="113" y="174"/>
                  <a:pt x="114" y="173"/>
                </a:cubicBezTo>
                <a:cubicBezTo>
                  <a:pt x="115" y="172"/>
                  <a:pt x="117" y="172"/>
                  <a:pt x="118" y="172"/>
                </a:cubicBezTo>
                <a:cubicBezTo>
                  <a:pt x="119" y="172"/>
                  <a:pt x="120" y="172"/>
                  <a:pt x="121" y="172"/>
                </a:cubicBezTo>
                <a:cubicBezTo>
                  <a:pt x="122" y="173"/>
                  <a:pt x="123" y="173"/>
                  <a:pt x="124" y="174"/>
                </a:cubicBezTo>
                <a:cubicBezTo>
                  <a:pt x="124" y="174"/>
                  <a:pt x="125" y="175"/>
                  <a:pt x="125" y="176"/>
                </a:cubicBezTo>
                <a:cubicBezTo>
                  <a:pt x="126" y="178"/>
                  <a:pt x="126" y="180"/>
                  <a:pt x="126" y="184"/>
                </a:cubicBezTo>
                <a:close/>
                <a:moveTo>
                  <a:pt x="122" y="183"/>
                </a:moveTo>
                <a:cubicBezTo>
                  <a:pt x="122" y="181"/>
                  <a:pt x="122" y="180"/>
                  <a:pt x="122" y="179"/>
                </a:cubicBezTo>
                <a:cubicBezTo>
                  <a:pt x="122" y="177"/>
                  <a:pt x="121" y="176"/>
                  <a:pt x="121" y="176"/>
                </a:cubicBezTo>
                <a:cubicBezTo>
                  <a:pt x="120" y="175"/>
                  <a:pt x="119" y="175"/>
                  <a:pt x="118" y="175"/>
                </a:cubicBezTo>
                <a:cubicBezTo>
                  <a:pt x="117" y="175"/>
                  <a:pt x="116" y="176"/>
                  <a:pt x="115" y="177"/>
                </a:cubicBezTo>
                <a:cubicBezTo>
                  <a:pt x="115" y="178"/>
                  <a:pt x="115" y="180"/>
                  <a:pt x="115" y="183"/>
                </a:cubicBezTo>
                <a:cubicBezTo>
                  <a:pt x="115" y="185"/>
                  <a:pt x="115" y="187"/>
                  <a:pt x="115" y="188"/>
                </a:cubicBezTo>
                <a:cubicBezTo>
                  <a:pt x="115" y="189"/>
                  <a:pt x="116" y="190"/>
                  <a:pt x="116" y="191"/>
                </a:cubicBezTo>
                <a:cubicBezTo>
                  <a:pt x="117" y="192"/>
                  <a:pt x="117" y="192"/>
                  <a:pt x="118" y="192"/>
                </a:cubicBezTo>
                <a:cubicBezTo>
                  <a:pt x="119" y="192"/>
                  <a:pt x="120" y="192"/>
                  <a:pt x="121" y="191"/>
                </a:cubicBezTo>
                <a:cubicBezTo>
                  <a:pt x="121" y="190"/>
                  <a:pt x="122" y="189"/>
                  <a:pt x="122" y="188"/>
                </a:cubicBezTo>
                <a:cubicBezTo>
                  <a:pt x="122" y="187"/>
                  <a:pt x="122" y="185"/>
                  <a:pt x="122" y="183"/>
                </a:cubicBezTo>
                <a:close/>
                <a:moveTo>
                  <a:pt x="143" y="193"/>
                </a:moveTo>
                <a:cubicBezTo>
                  <a:pt x="143" y="178"/>
                  <a:pt x="143" y="178"/>
                  <a:pt x="143" y="178"/>
                </a:cubicBezTo>
                <a:cubicBezTo>
                  <a:pt x="141" y="180"/>
                  <a:pt x="139" y="181"/>
                  <a:pt x="138" y="181"/>
                </a:cubicBezTo>
                <a:cubicBezTo>
                  <a:pt x="138" y="181"/>
                  <a:pt x="137" y="181"/>
                  <a:pt x="137" y="181"/>
                </a:cubicBezTo>
                <a:cubicBezTo>
                  <a:pt x="137" y="181"/>
                  <a:pt x="136" y="180"/>
                  <a:pt x="136" y="180"/>
                </a:cubicBezTo>
                <a:cubicBezTo>
                  <a:pt x="136" y="179"/>
                  <a:pt x="137" y="179"/>
                  <a:pt x="137" y="179"/>
                </a:cubicBezTo>
                <a:cubicBezTo>
                  <a:pt x="137" y="178"/>
                  <a:pt x="138" y="178"/>
                  <a:pt x="139" y="178"/>
                </a:cubicBezTo>
                <a:cubicBezTo>
                  <a:pt x="140" y="177"/>
                  <a:pt x="141" y="176"/>
                  <a:pt x="142" y="176"/>
                </a:cubicBezTo>
                <a:cubicBezTo>
                  <a:pt x="142" y="175"/>
                  <a:pt x="143" y="174"/>
                  <a:pt x="144" y="173"/>
                </a:cubicBezTo>
                <a:cubicBezTo>
                  <a:pt x="144" y="173"/>
                  <a:pt x="145" y="172"/>
                  <a:pt x="145" y="172"/>
                </a:cubicBezTo>
                <a:cubicBezTo>
                  <a:pt x="145" y="172"/>
                  <a:pt x="145" y="172"/>
                  <a:pt x="146" y="172"/>
                </a:cubicBezTo>
                <a:cubicBezTo>
                  <a:pt x="146" y="172"/>
                  <a:pt x="147" y="172"/>
                  <a:pt x="147" y="172"/>
                </a:cubicBezTo>
                <a:cubicBezTo>
                  <a:pt x="148" y="173"/>
                  <a:pt x="148" y="173"/>
                  <a:pt x="148" y="174"/>
                </a:cubicBezTo>
                <a:cubicBezTo>
                  <a:pt x="148" y="192"/>
                  <a:pt x="148" y="192"/>
                  <a:pt x="148" y="192"/>
                </a:cubicBezTo>
                <a:cubicBezTo>
                  <a:pt x="148" y="194"/>
                  <a:pt x="147" y="195"/>
                  <a:pt x="146" y="195"/>
                </a:cubicBezTo>
                <a:cubicBezTo>
                  <a:pt x="145" y="195"/>
                  <a:pt x="144" y="195"/>
                  <a:pt x="144" y="195"/>
                </a:cubicBezTo>
                <a:cubicBezTo>
                  <a:pt x="144" y="194"/>
                  <a:pt x="143" y="194"/>
                  <a:pt x="143" y="193"/>
                </a:cubicBezTo>
                <a:close/>
                <a:moveTo>
                  <a:pt x="177" y="184"/>
                </a:moveTo>
                <a:cubicBezTo>
                  <a:pt x="177" y="185"/>
                  <a:pt x="177" y="187"/>
                  <a:pt x="177" y="188"/>
                </a:cubicBezTo>
                <a:cubicBezTo>
                  <a:pt x="177" y="189"/>
                  <a:pt x="177" y="190"/>
                  <a:pt x="176" y="191"/>
                </a:cubicBezTo>
                <a:cubicBezTo>
                  <a:pt x="175" y="193"/>
                  <a:pt x="174" y="194"/>
                  <a:pt x="173" y="194"/>
                </a:cubicBezTo>
                <a:cubicBezTo>
                  <a:pt x="172" y="195"/>
                  <a:pt x="171" y="195"/>
                  <a:pt x="169" y="195"/>
                </a:cubicBezTo>
                <a:cubicBezTo>
                  <a:pt x="168" y="195"/>
                  <a:pt x="166" y="195"/>
                  <a:pt x="165" y="194"/>
                </a:cubicBezTo>
                <a:cubicBezTo>
                  <a:pt x="164" y="193"/>
                  <a:pt x="163" y="192"/>
                  <a:pt x="162" y="190"/>
                </a:cubicBezTo>
                <a:cubicBezTo>
                  <a:pt x="162" y="189"/>
                  <a:pt x="162" y="188"/>
                  <a:pt x="162" y="187"/>
                </a:cubicBezTo>
                <a:cubicBezTo>
                  <a:pt x="161" y="186"/>
                  <a:pt x="161" y="185"/>
                  <a:pt x="161" y="184"/>
                </a:cubicBezTo>
                <a:cubicBezTo>
                  <a:pt x="161" y="182"/>
                  <a:pt x="162" y="181"/>
                  <a:pt x="162" y="180"/>
                </a:cubicBezTo>
                <a:cubicBezTo>
                  <a:pt x="162" y="178"/>
                  <a:pt x="162" y="177"/>
                  <a:pt x="162" y="176"/>
                </a:cubicBezTo>
                <a:cubicBezTo>
                  <a:pt x="163" y="175"/>
                  <a:pt x="164" y="174"/>
                  <a:pt x="165" y="173"/>
                </a:cubicBezTo>
                <a:cubicBezTo>
                  <a:pt x="166" y="172"/>
                  <a:pt x="168" y="172"/>
                  <a:pt x="169" y="172"/>
                </a:cubicBezTo>
                <a:cubicBezTo>
                  <a:pt x="170" y="172"/>
                  <a:pt x="171" y="172"/>
                  <a:pt x="172" y="172"/>
                </a:cubicBezTo>
                <a:cubicBezTo>
                  <a:pt x="173" y="173"/>
                  <a:pt x="174" y="173"/>
                  <a:pt x="175" y="174"/>
                </a:cubicBezTo>
                <a:cubicBezTo>
                  <a:pt x="175" y="174"/>
                  <a:pt x="176" y="175"/>
                  <a:pt x="176" y="176"/>
                </a:cubicBezTo>
                <a:cubicBezTo>
                  <a:pt x="177" y="178"/>
                  <a:pt x="177" y="180"/>
                  <a:pt x="177" y="184"/>
                </a:cubicBezTo>
                <a:close/>
                <a:moveTo>
                  <a:pt x="173" y="183"/>
                </a:moveTo>
                <a:cubicBezTo>
                  <a:pt x="173" y="181"/>
                  <a:pt x="173" y="180"/>
                  <a:pt x="173" y="179"/>
                </a:cubicBezTo>
                <a:cubicBezTo>
                  <a:pt x="173" y="177"/>
                  <a:pt x="172" y="176"/>
                  <a:pt x="172" y="176"/>
                </a:cubicBezTo>
                <a:cubicBezTo>
                  <a:pt x="171" y="175"/>
                  <a:pt x="170" y="175"/>
                  <a:pt x="169" y="175"/>
                </a:cubicBezTo>
                <a:cubicBezTo>
                  <a:pt x="168" y="175"/>
                  <a:pt x="167" y="176"/>
                  <a:pt x="167" y="177"/>
                </a:cubicBezTo>
                <a:cubicBezTo>
                  <a:pt x="166" y="178"/>
                  <a:pt x="166" y="180"/>
                  <a:pt x="166" y="183"/>
                </a:cubicBezTo>
                <a:cubicBezTo>
                  <a:pt x="166" y="185"/>
                  <a:pt x="166" y="187"/>
                  <a:pt x="166" y="188"/>
                </a:cubicBezTo>
                <a:cubicBezTo>
                  <a:pt x="166" y="189"/>
                  <a:pt x="167" y="190"/>
                  <a:pt x="167" y="191"/>
                </a:cubicBezTo>
                <a:cubicBezTo>
                  <a:pt x="168" y="192"/>
                  <a:pt x="169" y="192"/>
                  <a:pt x="169" y="192"/>
                </a:cubicBezTo>
                <a:cubicBezTo>
                  <a:pt x="170" y="192"/>
                  <a:pt x="171" y="192"/>
                  <a:pt x="172" y="191"/>
                </a:cubicBezTo>
                <a:cubicBezTo>
                  <a:pt x="172" y="190"/>
                  <a:pt x="173" y="189"/>
                  <a:pt x="173" y="188"/>
                </a:cubicBezTo>
                <a:cubicBezTo>
                  <a:pt x="173" y="187"/>
                  <a:pt x="173" y="185"/>
                  <a:pt x="173" y="183"/>
                </a:cubicBezTo>
                <a:close/>
                <a:moveTo>
                  <a:pt x="195" y="193"/>
                </a:moveTo>
                <a:cubicBezTo>
                  <a:pt x="195" y="178"/>
                  <a:pt x="195" y="178"/>
                  <a:pt x="195" y="178"/>
                </a:cubicBezTo>
                <a:cubicBezTo>
                  <a:pt x="192" y="180"/>
                  <a:pt x="190" y="181"/>
                  <a:pt x="189" y="181"/>
                </a:cubicBezTo>
                <a:cubicBezTo>
                  <a:pt x="189" y="181"/>
                  <a:pt x="188" y="181"/>
                  <a:pt x="188" y="181"/>
                </a:cubicBezTo>
                <a:cubicBezTo>
                  <a:pt x="188" y="181"/>
                  <a:pt x="187" y="180"/>
                  <a:pt x="187" y="180"/>
                </a:cubicBezTo>
                <a:cubicBezTo>
                  <a:pt x="187" y="179"/>
                  <a:pt x="188" y="179"/>
                  <a:pt x="188" y="179"/>
                </a:cubicBezTo>
                <a:cubicBezTo>
                  <a:pt x="188" y="178"/>
                  <a:pt x="189" y="178"/>
                  <a:pt x="190" y="178"/>
                </a:cubicBezTo>
                <a:cubicBezTo>
                  <a:pt x="191" y="177"/>
                  <a:pt x="192" y="176"/>
                  <a:pt x="193" y="176"/>
                </a:cubicBezTo>
                <a:cubicBezTo>
                  <a:pt x="194" y="175"/>
                  <a:pt x="194" y="174"/>
                  <a:pt x="195" y="173"/>
                </a:cubicBezTo>
                <a:cubicBezTo>
                  <a:pt x="195" y="173"/>
                  <a:pt x="196" y="172"/>
                  <a:pt x="196" y="172"/>
                </a:cubicBezTo>
                <a:cubicBezTo>
                  <a:pt x="196" y="172"/>
                  <a:pt x="196" y="172"/>
                  <a:pt x="197" y="172"/>
                </a:cubicBezTo>
                <a:cubicBezTo>
                  <a:pt x="198" y="172"/>
                  <a:pt x="198" y="172"/>
                  <a:pt x="198" y="172"/>
                </a:cubicBezTo>
                <a:cubicBezTo>
                  <a:pt x="199" y="173"/>
                  <a:pt x="199" y="173"/>
                  <a:pt x="199" y="174"/>
                </a:cubicBezTo>
                <a:cubicBezTo>
                  <a:pt x="199" y="192"/>
                  <a:pt x="199" y="192"/>
                  <a:pt x="199" y="192"/>
                </a:cubicBezTo>
                <a:cubicBezTo>
                  <a:pt x="199" y="194"/>
                  <a:pt x="198" y="195"/>
                  <a:pt x="197" y="195"/>
                </a:cubicBezTo>
                <a:cubicBezTo>
                  <a:pt x="196" y="195"/>
                  <a:pt x="195" y="195"/>
                  <a:pt x="195" y="195"/>
                </a:cubicBezTo>
                <a:cubicBezTo>
                  <a:pt x="195" y="194"/>
                  <a:pt x="195" y="194"/>
                  <a:pt x="195" y="193"/>
                </a:cubicBezTo>
                <a:close/>
                <a:moveTo>
                  <a:pt x="229" y="184"/>
                </a:moveTo>
                <a:cubicBezTo>
                  <a:pt x="229" y="185"/>
                  <a:pt x="228" y="187"/>
                  <a:pt x="228" y="188"/>
                </a:cubicBezTo>
                <a:cubicBezTo>
                  <a:pt x="228" y="189"/>
                  <a:pt x="228" y="190"/>
                  <a:pt x="227" y="191"/>
                </a:cubicBezTo>
                <a:cubicBezTo>
                  <a:pt x="226" y="193"/>
                  <a:pt x="225" y="194"/>
                  <a:pt x="224" y="194"/>
                </a:cubicBezTo>
                <a:cubicBezTo>
                  <a:pt x="223" y="195"/>
                  <a:pt x="222" y="195"/>
                  <a:pt x="221" y="195"/>
                </a:cubicBezTo>
                <a:cubicBezTo>
                  <a:pt x="219" y="195"/>
                  <a:pt x="218" y="195"/>
                  <a:pt x="216" y="194"/>
                </a:cubicBezTo>
                <a:cubicBezTo>
                  <a:pt x="215" y="193"/>
                  <a:pt x="214" y="192"/>
                  <a:pt x="213" y="190"/>
                </a:cubicBezTo>
                <a:cubicBezTo>
                  <a:pt x="213" y="189"/>
                  <a:pt x="213" y="188"/>
                  <a:pt x="213" y="187"/>
                </a:cubicBezTo>
                <a:cubicBezTo>
                  <a:pt x="213" y="186"/>
                  <a:pt x="212" y="185"/>
                  <a:pt x="212" y="184"/>
                </a:cubicBezTo>
                <a:cubicBezTo>
                  <a:pt x="212" y="182"/>
                  <a:pt x="213" y="181"/>
                  <a:pt x="213" y="180"/>
                </a:cubicBezTo>
                <a:cubicBezTo>
                  <a:pt x="213" y="178"/>
                  <a:pt x="213" y="177"/>
                  <a:pt x="214" y="176"/>
                </a:cubicBezTo>
                <a:cubicBezTo>
                  <a:pt x="214" y="175"/>
                  <a:pt x="215" y="174"/>
                  <a:pt x="216" y="173"/>
                </a:cubicBezTo>
                <a:cubicBezTo>
                  <a:pt x="217" y="172"/>
                  <a:pt x="219" y="172"/>
                  <a:pt x="220" y="172"/>
                </a:cubicBezTo>
                <a:cubicBezTo>
                  <a:pt x="222" y="172"/>
                  <a:pt x="222" y="172"/>
                  <a:pt x="223" y="172"/>
                </a:cubicBezTo>
                <a:cubicBezTo>
                  <a:pt x="224" y="173"/>
                  <a:pt x="225" y="173"/>
                  <a:pt x="226" y="174"/>
                </a:cubicBezTo>
                <a:cubicBezTo>
                  <a:pt x="226" y="174"/>
                  <a:pt x="227" y="175"/>
                  <a:pt x="227" y="176"/>
                </a:cubicBezTo>
                <a:cubicBezTo>
                  <a:pt x="228" y="178"/>
                  <a:pt x="229" y="180"/>
                  <a:pt x="229" y="184"/>
                </a:cubicBezTo>
                <a:close/>
                <a:moveTo>
                  <a:pt x="224" y="183"/>
                </a:moveTo>
                <a:cubicBezTo>
                  <a:pt x="224" y="181"/>
                  <a:pt x="224" y="180"/>
                  <a:pt x="224" y="179"/>
                </a:cubicBezTo>
                <a:cubicBezTo>
                  <a:pt x="224" y="177"/>
                  <a:pt x="223" y="176"/>
                  <a:pt x="223" y="176"/>
                </a:cubicBezTo>
                <a:cubicBezTo>
                  <a:pt x="222" y="175"/>
                  <a:pt x="221" y="175"/>
                  <a:pt x="220" y="175"/>
                </a:cubicBezTo>
                <a:cubicBezTo>
                  <a:pt x="219" y="175"/>
                  <a:pt x="218" y="176"/>
                  <a:pt x="218" y="177"/>
                </a:cubicBezTo>
                <a:cubicBezTo>
                  <a:pt x="217" y="178"/>
                  <a:pt x="217" y="180"/>
                  <a:pt x="217" y="183"/>
                </a:cubicBezTo>
                <a:cubicBezTo>
                  <a:pt x="217" y="185"/>
                  <a:pt x="217" y="187"/>
                  <a:pt x="217" y="188"/>
                </a:cubicBezTo>
                <a:cubicBezTo>
                  <a:pt x="217" y="189"/>
                  <a:pt x="218" y="190"/>
                  <a:pt x="218" y="191"/>
                </a:cubicBezTo>
                <a:cubicBezTo>
                  <a:pt x="219" y="192"/>
                  <a:pt x="220" y="192"/>
                  <a:pt x="221" y="192"/>
                </a:cubicBezTo>
                <a:cubicBezTo>
                  <a:pt x="221" y="192"/>
                  <a:pt x="222" y="192"/>
                  <a:pt x="223" y="191"/>
                </a:cubicBezTo>
                <a:cubicBezTo>
                  <a:pt x="223" y="190"/>
                  <a:pt x="224" y="189"/>
                  <a:pt x="224" y="188"/>
                </a:cubicBezTo>
                <a:cubicBezTo>
                  <a:pt x="224" y="187"/>
                  <a:pt x="224" y="185"/>
                  <a:pt x="224" y="183"/>
                </a:cubicBezTo>
                <a:close/>
                <a:moveTo>
                  <a:pt x="67" y="231"/>
                </a:moveTo>
                <a:cubicBezTo>
                  <a:pt x="67" y="217"/>
                  <a:pt x="67" y="217"/>
                  <a:pt x="67" y="217"/>
                </a:cubicBezTo>
                <a:cubicBezTo>
                  <a:pt x="64" y="219"/>
                  <a:pt x="62" y="220"/>
                  <a:pt x="61" y="220"/>
                </a:cubicBezTo>
                <a:cubicBezTo>
                  <a:pt x="61" y="220"/>
                  <a:pt x="61" y="220"/>
                  <a:pt x="60" y="219"/>
                </a:cubicBezTo>
                <a:cubicBezTo>
                  <a:pt x="60" y="219"/>
                  <a:pt x="60" y="219"/>
                  <a:pt x="60" y="218"/>
                </a:cubicBezTo>
                <a:cubicBezTo>
                  <a:pt x="60" y="218"/>
                  <a:pt x="60" y="217"/>
                  <a:pt x="60" y="217"/>
                </a:cubicBezTo>
                <a:cubicBezTo>
                  <a:pt x="61" y="217"/>
                  <a:pt x="61" y="217"/>
                  <a:pt x="62" y="216"/>
                </a:cubicBezTo>
                <a:cubicBezTo>
                  <a:pt x="63" y="216"/>
                  <a:pt x="64" y="215"/>
                  <a:pt x="65" y="214"/>
                </a:cubicBezTo>
                <a:cubicBezTo>
                  <a:pt x="66" y="214"/>
                  <a:pt x="67" y="213"/>
                  <a:pt x="67" y="212"/>
                </a:cubicBezTo>
                <a:cubicBezTo>
                  <a:pt x="68" y="211"/>
                  <a:pt x="68" y="211"/>
                  <a:pt x="68" y="211"/>
                </a:cubicBezTo>
                <a:cubicBezTo>
                  <a:pt x="68" y="210"/>
                  <a:pt x="69" y="210"/>
                  <a:pt x="69" y="210"/>
                </a:cubicBezTo>
                <a:cubicBezTo>
                  <a:pt x="70" y="210"/>
                  <a:pt x="70" y="210"/>
                  <a:pt x="71" y="211"/>
                </a:cubicBezTo>
                <a:cubicBezTo>
                  <a:pt x="71" y="211"/>
                  <a:pt x="71" y="212"/>
                  <a:pt x="71" y="213"/>
                </a:cubicBezTo>
                <a:cubicBezTo>
                  <a:pt x="71" y="231"/>
                  <a:pt x="71" y="231"/>
                  <a:pt x="71" y="231"/>
                </a:cubicBezTo>
                <a:cubicBezTo>
                  <a:pt x="71" y="233"/>
                  <a:pt x="70" y="234"/>
                  <a:pt x="69" y="234"/>
                </a:cubicBezTo>
                <a:cubicBezTo>
                  <a:pt x="68" y="234"/>
                  <a:pt x="68" y="234"/>
                  <a:pt x="67" y="233"/>
                </a:cubicBezTo>
                <a:cubicBezTo>
                  <a:pt x="67" y="233"/>
                  <a:pt x="67" y="232"/>
                  <a:pt x="67" y="231"/>
                </a:cubicBezTo>
                <a:close/>
                <a:moveTo>
                  <a:pt x="101" y="222"/>
                </a:moveTo>
                <a:cubicBezTo>
                  <a:pt x="101" y="224"/>
                  <a:pt x="101" y="225"/>
                  <a:pt x="101" y="227"/>
                </a:cubicBezTo>
                <a:cubicBezTo>
                  <a:pt x="100" y="228"/>
                  <a:pt x="100" y="229"/>
                  <a:pt x="99" y="230"/>
                </a:cubicBezTo>
                <a:cubicBezTo>
                  <a:pt x="99" y="231"/>
                  <a:pt x="98" y="232"/>
                  <a:pt x="97" y="233"/>
                </a:cubicBezTo>
                <a:cubicBezTo>
                  <a:pt x="96" y="233"/>
                  <a:pt x="94" y="234"/>
                  <a:pt x="93" y="234"/>
                </a:cubicBezTo>
                <a:cubicBezTo>
                  <a:pt x="91" y="234"/>
                  <a:pt x="90" y="233"/>
                  <a:pt x="89" y="232"/>
                </a:cubicBezTo>
                <a:cubicBezTo>
                  <a:pt x="87" y="231"/>
                  <a:pt x="86" y="230"/>
                  <a:pt x="86" y="229"/>
                </a:cubicBezTo>
                <a:cubicBezTo>
                  <a:pt x="85" y="228"/>
                  <a:pt x="85" y="227"/>
                  <a:pt x="85" y="226"/>
                </a:cubicBezTo>
                <a:cubicBezTo>
                  <a:pt x="85" y="225"/>
                  <a:pt x="85" y="224"/>
                  <a:pt x="85" y="222"/>
                </a:cubicBezTo>
                <a:cubicBezTo>
                  <a:pt x="85" y="221"/>
                  <a:pt x="85" y="219"/>
                  <a:pt x="85" y="218"/>
                </a:cubicBezTo>
                <a:cubicBezTo>
                  <a:pt x="85" y="217"/>
                  <a:pt x="86" y="216"/>
                  <a:pt x="86" y="215"/>
                </a:cubicBezTo>
                <a:cubicBezTo>
                  <a:pt x="86" y="213"/>
                  <a:pt x="87" y="212"/>
                  <a:pt x="89" y="211"/>
                </a:cubicBezTo>
                <a:cubicBezTo>
                  <a:pt x="90" y="211"/>
                  <a:pt x="91" y="210"/>
                  <a:pt x="93" y="210"/>
                </a:cubicBezTo>
                <a:cubicBezTo>
                  <a:pt x="94" y="210"/>
                  <a:pt x="95" y="210"/>
                  <a:pt x="96" y="211"/>
                </a:cubicBezTo>
                <a:cubicBezTo>
                  <a:pt x="97" y="211"/>
                  <a:pt x="97" y="212"/>
                  <a:pt x="98" y="212"/>
                </a:cubicBezTo>
                <a:cubicBezTo>
                  <a:pt x="99" y="213"/>
                  <a:pt x="99" y="214"/>
                  <a:pt x="100" y="215"/>
                </a:cubicBezTo>
                <a:cubicBezTo>
                  <a:pt x="100" y="216"/>
                  <a:pt x="101" y="219"/>
                  <a:pt x="101" y="222"/>
                </a:cubicBezTo>
                <a:close/>
                <a:moveTo>
                  <a:pt x="97" y="222"/>
                </a:moveTo>
                <a:cubicBezTo>
                  <a:pt x="97" y="220"/>
                  <a:pt x="96" y="218"/>
                  <a:pt x="96" y="217"/>
                </a:cubicBezTo>
                <a:cubicBezTo>
                  <a:pt x="96" y="216"/>
                  <a:pt x="96" y="215"/>
                  <a:pt x="95" y="214"/>
                </a:cubicBezTo>
                <a:cubicBezTo>
                  <a:pt x="95" y="214"/>
                  <a:pt x="94" y="213"/>
                  <a:pt x="93" y="213"/>
                </a:cubicBezTo>
                <a:cubicBezTo>
                  <a:pt x="91" y="213"/>
                  <a:pt x="90" y="214"/>
                  <a:pt x="90" y="215"/>
                </a:cubicBezTo>
                <a:cubicBezTo>
                  <a:pt x="89" y="217"/>
                  <a:pt x="89" y="219"/>
                  <a:pt x="89" y="222"/>
                </a:cubicBezTo>
                <a:cubicBezTo>
                  <a:pt x="89" y="224"/>
                  <a:pt x="89" y="225"/>
                  <a:pt x="89" y="227"/>
                </a:cubicBezTo>
                <a:cubicBezTo>
                  <a:pt x="90" y="228"/>
                  <a:pt x="90" y="229"/>
                  <a:pt x="91" y="230"/>
                </a:cubicBezTo>
                <a:cubicBezTo>
                  <a:pt x="91" y="230"/>
                  <a:pt x="92" y="231"/>
                  <a:pt x="93" y="231"/>
                </a:cubicBezTo>
                <a:cubicBezTo>
                  <a:pt x="94" y="231"/>
                  <a:pt x="95" y="230"/>
                  <a:pt x="95" y="230"/>
                </a:cubicBezTo>
                <a:cubicBezTo>
                  <a:pt x="96" y="229"/>
                  <a:pt x="96" y="228"/>
                  <a:pt x="96" y="227"/>
                </a:cubicBezTo>
                <a:cubicBezTo>
                  <a:pt x="96" y="225"/>
                  <a:pt x="97" y="224"/>
                  <a:pt x="97" y="222"/>
                </a:cubicBezTo>
                <a:close/>
                <a:moveTo>
                  <a:pt x="118" y="231"/>
                </a:moveTo>
                <a:cubicBezTo>
                  <a:pt x="118" y="217"/>
                  <a:pt x="118" y="217"/>
                  <a:pt x="118" y="217"/>
                </a:cubicBezTo>
                <a:cubicBezTo>
                  <a:pt x="115" y="219"/>
                  <a:pt x="113" y="220"/>
                  <a:pt x="113" y="220"/>
                </a:cubicBezTo>
                <a:cubicBezTo>
                  <a:pt x="112" y="220"/>
                  <a:pt x="112" y="220"/>
                  <a:pt x="111" y="219"/>
                </a:cubicBezTo>
                <a:cubicBezTo>
                  <a:pt x="111" y="219"/>
                  <a:pt x="111" y="219"/>
                  <a:pt x="111" y="218"/>
                </a:cubicBezTo>
                <a:cubicBezTo>
                  <a:pt x="111" y="218"/>
                  <a:pt x="111" y="217"/>
                  <a:pt x="111" y="217"/>
                </a:cubicBezTo>
                <a:cubicBezTo>
                  <a:pt x="112" y="217"/>
                  <a:pt x="112" y="217"/>
                  <a:pt x="113" y="216"/>
                </a:cubicBezTo>
                <a:cubicBezTo>
                  <a:pt x="114" y="216"/>
                  <a:pt x="115" y="215"/>
                  <a:pt x="116" y="214"/>
                </a:cubicBezTo>
                <a:cubicBezTo>
                  <a:pt x="117" y="214"/>
                  <a:pt x="118" y="213"/>
                  <a:pt x="118" y="212"/>
                </a:cubicBezTo>
                <a:cubicBezTo>
                  <a:pt x="119" y="211"/>
                  <a:pt x="119" y="211"/>
                  <a:pt x="119" y="211"/>
                </a:cubicBezTo>
                <a:cubicBezTo>
                  <a:pt x="120" y="210"/>
                  <a:pt x="120" y="210"/>
                  <a:pt x="120" y="210"/>
                </a:cubicBezTo>
                <a:cubicBezTo>
                  <a:pt x="121" y="210"/>
                  <a:pt x="121" y="210"/>
                  <a:pt x="122" y="211"/>
                </a:cubicBezTo>
                <a:cubicBezTo>
                  <a:pt x="122" y="211"/>
                  <a:pt x="122" y="212"/>
                  <a:pt x="122" y="213"/>
                </a:cubicBezTo>
                <a:cubicBezTo>
                  <a:pt x="122" y="231"/>
                  <a:pt x="122" y="231"/>
                  <a:pt x="122" y="231"/>
                </a:cubicBezTo>
                <a:cubicBezTo>
                  <a:pt x="122" y="233"/>
                  <a:pt x="121" y="234"/>
                  <a:pt x="120" y="234"/>
                </a:cubicBezTo>
                <a:cubicBezTo>
                  <a:pt x="119" y="234"/>
                  <a:pt x="119" y="234"/>
                  <a:pt x="119" y="233"/>
                </a:cubicBezTo>
                <a:cubicBezTo>
                  <a:pt x="118" y="233"/>
                  <a:pt x="118" y="232"/>
                  <a:pt x="118" y="231"/>
                </a:cubicBezTo>
                <a:close/>
                <a:moveTo>
                  <a:pt x="152" y="222"/>
                </a:moveTo>
                <a:cubicBezTo>
                  <a:pt x="152" y="224"/>
                  <a:pt x="152" y="225"/>
                  <a:pt x="152" y="227"/>
                </a:cubicBezTo>
                <a:cubicBezTo>
                  <a:pt x="151" y="228"/>
                  <a:pt x="151" y="229"/>
                  <a:pt x="150" y="230"/>
                </a:cubicBezTo>
                <a:cubicBezTo>
                  <a:pt x="150" y="231"/>
                  <a:pt x="149" y="232"/>
                  <a:pt x="148" y="233"/>
                </a:cubicBezTo>
                <a:cubicBezTo>
                  <a:pt x="147" y="233"/>
                  <a:pt x="145" y="234"/>
                  <a:pt x="144" y="234"/>
                </a:cubicBezTo>
                <a:cubicBezTo>
                  <a:pt x="142" y="234"/>
                  <a:pt x="141" y="233"/>
                  <a:pt x="140" y="232"/>
                </a:cubicBezTo>
                <a:cubicBezTo>
                  <a:pt x="138" y="231"/>
                  <a:pt x="137" y="230"/>
                  <a:pt x="137" y="229"/>
                </a:cubicBezTo>
                <a:cubicBezTo>
                  <a:pt x="137" y="228"/>
                  <a:pt x="136" y="227"/>
                  <a:pt x="136" y="226"/>
                </a:cubicBezTo>
                <a:cubicBezTo>
                  <a:pt x="136" y="225"/>
                  <a:pt x="136" y="224"/>
                  <a:pt x="136" y="222"/>
                </a:cubicBezTo>
                <a:cubicBezTo>
                  <a:pt x="136" y="221"/>
                  <a:pt x="136" y="219"/>
                  <a:pt x="136" y="218"/>
                </a:cubicBezTo>
                <a:cubicBezTo>
                  <a:pt x="136" y="217"/>
                  <a:pt x="137" y="216"/>
                  <a:pt x="137" y="215"/>
                </a:cubicBezTo>
                <a:cubicBezTo>
                  <a:pt x="138" y="213"/>
                  <a:pt x="138" y="212"/>
                  <a:pt x="140" y="211"/>
                </a:cubicBezTo>
                <a:cubicBezTo>
                  <a:pt x="141" y="211"/>
                  <a:pt x="142" y="210"/>
                  <a:pt x="144" y="210"/>
                </a:cubicBezTo>
                <a:cubicBezTo>
                  <a:pt x="145" y="210"/>
                  <a:pt x="146" y="210"/>
                  <a:pt x="147" y="211"/>
                </a:cubicBezTo>
                <a:cubicBezTo>
                  <a:pt x="148" y="211"/>
                  <a:pt x="148" y="212"/>
                  <a:pt x="149" y="212"/>
                </a:cubicBezTo>
                <a:cubicBezTo>
                  <a:pt x="150" y="213"/>
                  <a:pt x="150" y="214"/>
                  <a:pt x="151" y="215"/>
                </a:cubicBezTo>
                <a:cubicBezTo>
                  <a:pt x="152" y="216"/>
                  <a:pt x="152" y="219"/>
                  <a:pt x="152" y="222"/>
                </a:cubicBezTo>
                <a:close/>
                <a:moveTo>
                  <a:pt x="148" y="222"/>
                </a:moveTo>
                <a:cubicBezTo>
                  <a:pt x="148" y="220"/>
                  <a:pt x="148" y="218"/>
                  <a:pt x="147" y="217"/>
                </a:cubicBezTo>
                <a:cubicBezTo>
                  <a:pt x="147" y="216"/>
                  <a:pt x="147" y="215"/>
                  <a:pt x="146" y="214"/>
                </a:cubicBezTo>
                <a:cubicBezTo>
                  <a:pt x="146" y="214"/>
                  <a:pt x="145" y="213"/>
                  <a:pt x="144" y="213"/>
                </a:cubicBezTo>
                <a:cubicBezTo>
                  <a:pt x="143" y="213"/>
                  <a:pt x="142" y="214"/>
                  <a:pt x="141" y="215"/>
                </a:cubicBezTo>
                <a:cubicBezTo>
                  <a:pt x="140" y="217"/>
                  <a:pt x="140" y="219"/>
                  <a:pt x="140" y="222"/>
                </a:cubicBezTo>
                <a:cubicBezTo>
                  <a:pt x="140" y="224"/>
                  <a:pt x="140" y="225"/>
                  <a:pt x="141" y="227"/>
                </a:cubicBezTo>
                <a:cubicBezTo>
                  <a:pt x="141" y="228"/>
                  <a:pt x="141" y="229"/>
                  <a:pt x="142" y="230"/>
                </a:cubicBezTo>
                <a:cubicBezTo>
                  <a:pt x="142" y="230"/>
                  <a:pt x="143" y="231"/>
                  <a:pt x="144" y="231"/>
                </a:cubicBezTo>
                <a:cubicBezTo>
                  <a:pt x="145" y="231"/>
                  <a:pt x="146" y="230"/>
                  <a:pt x="146" y="230"/>
                </a:cubicBezTo>
                <a:cubicBezTo>
                  <a:pt x="147" y="229"/>
                  <a:pt x="147" y="228"/>
                  <a:pt x="147" y="227"/>
                </a:cubicBezTo>
                <a:cubicBezTo>
                  <a:pt x="148" y="225"/>
                  <a:pt x="148" y="224"/>
                  <a:pt x="148" y="222"/>
                </a:cubicBezTo>
                <a:close/>
                <a:moveTo>
                  <a:pt x="169" y="231"/>
                </a:moveTo>
                <a:cubicBezTo>
                  <a:pt x="169" y="217"/>
                  <a:pt x="169" y="217"/>
                  <a:pt x="169" y="217"/>
                </a:cubicBezTo>
                <a:cubicBezTo>
                  <a:pt x="166" y="219"/>
                  <a:pt x="165" y="220"/>
                  <a:pt x="164" y="220"/>
                </a:cubicBezTo>
                <a:cubicBezTo>
                  <a:pt x="163" y="220"/>
                  <a:pt x="163" y="220"/>
                  <a:pt x="162" y="219"/>
                </a:cubicBezTo>
                <a:cubicBezTo>
                  <a:pt x="162" y="219"/>
                  <a:pt x="162" y="219"/>
                  <a:pt x="162" y="218"/>
                </a:cubicBezTo>
                <a:cubicBezTo>
                  <a:pt x="162" y="218"/>
                  <a:pt x="162" y="217"/>
                  <a:pt x="162" y="217"/>
                </a:cubicBezTo>
                <a:cubicBezTo>
                  <a:pt x="163" y="217"/>
                  <a:pt x="163" y="217"/>
                  <a:pt x="164" y="216"/>
                </a:cubicBezTo>
                <a:cubicBezTo>
                  <a:pt x="165" y="216"/>
                  <a:pt x="166" y="215"/>
                  <a:pt x="167" y="214"/>
                </a:cubicBezTo>
                <a:cubicBezTo>
                  <a:pt x="168" y="214"/>
                  <a:pt x="169" y="213"/>
                  <a:pt x="169" y="212"/>
                </a:cubicBezTo>
                <a:cubicBezTo>
                  <a:pt x="170" y="211"/>
                  <a:pt x="170" y="211"/>
                  <a:pt x="170" y="211"/>
                </a:cubicBezTo>
                <a:cubicBezTo>
                  <a:pt x="171" y="210"/>
                  <a:pt x="171" y="210"/>
                  <a:pt x="171" y="210"/>
                </a:cubicBezTo>
                <a:cubicBezTo>
                  <a:pt x="172" y="210"/>
                  <a:pt x="172" y="210"/>
                  <a:pt x="173" y="211"/>
                </a:cubicBezTo>
                <a:cubicBezTo>
                  <a:pt x="173" y="211"/>
                  <a:pt x="173" y="212"/>
                  <a:pt x="173" y="213"/>
                </a:cubicBezTo>
                <a:cubicBezTo>
                  <a:pt x="173" y="231"/>
                  <a:pt x="173" y="231"/>
                  <a:pt x="173" y="231"/>
                </a:cubicBezTo>
                <a:cubicBezTo>
                  <a:pt x="173" y="233"/>
                  <a:pt x="173" y="234"/>
                  <a:pt x="171" y="234"/>
                </a:cubicBezTo>
                <a:cubicBezTo>
                  <a:pt x="170" y="234"/>
                  <a:pt x="170" y="234"/>
                  <a:pt x="170" y="233"/>
                </a:cubicBezTo>
                <a:cubicBezTo>
                  <a:pt x="169" y="233"/>
                  <a:pt x="169" y="232"/>
                  <a:pt x="169" y="231"/>
                </a:cubicBezTo>
                <a:close/>
                <a:moveTo>
                  <a:pt x="203" y="222"/>
                </a:moveTo>
                <a:cubicBezTo>
                  <a:pt x="203" y="224"/>
                  <a:pt x="203" y="225"/>
                  <a:pt x="203" y="227"/>
                </a:cubicBezTo>
                <a:cubicBezTo>
                  <a:pt x="203" y="228"/>
                  <a:pt x="202" y="229"/>
                  <a:pt x="202" y="230"/>
                </a:cubicBezTo>
                <a:cubicBezTo>
                  <a:pt x="201" y="231"/>
                  <a:pt x="200" y="232"/>
                  <a:pt x="199" y="233"/>
                </a:cubicBezTo>
                <a:cubicBezTo>
                  <a:pt x="198" y="233"/>
                  <a:pt x="196" y="234"/>
                  <a:pt x="195" y="234"/>
                </a:cubicBezTo>
                <a:cubicBezTo>
                  <a:pt x="193" y="234"/>
                  <a:pt x="192" y="233"/>
                  <a:pt x="191" y="232"/>
                </a:cubicBezTo>
                <a:cubicBezTo>
                  <a:pt x="189" y="231"/>
                  <a:pt x="189" y="230"/>
                  <a:pt x="188" y="229"/>
                </a:cubicBezTo>
                <a:cubicBezTo>
                  <a:pt x="188" y="228"/>
                  <a:pt x="187" y="227"/>
                  <a:pt x="187" y="226"/>
                </a:cubicBezTo>
                <a:cubicBezTo>
                  <a:pt x="187" y="225"/>
                  <a:pt x="187" y="224"/>
                  <a:pt x="187" y="222"/>
                </a:cubicBezTo>
                <a:cubicBezTo>
                  <a:pt x="187" y="221"/>
                  <a:pt x="187" y="219"/>
                  <a:pt x="187" y="218"/>
                </a:cubicBezTo>
                <a:cubicBezTo>
                  <a:pt x="187" y="217"/>
                  <a:pt x="188" y="216"/>
                  <a:pt x="188" y="215"/>
                </a:cubicBezTo>
                <a:cubicBezTo>
                  <a:pt x="189" y="213"/>
                  <a:pt x="190" y="212"/>
                  <a:pt x="191" y="211"/>
                </a:cubicBezTo>
                <a:cubicBezTo>
                  <a:pt x="192" y="211"/>
                  <a:pt x="193" y="210"/>
                  <a:pt x="195" y="210"/>
                </a:cubicBezTo>
                <a:cubicBezTo>
                  <a:pt x="196" y="210"/>
                  <a:pt x="197" y="210"/>
                  <a:pt x="198" y="211"/>
                </a:cubicBezTo>
                <a:cubicBezTo>
                  <a:pt x="199" y="211"/>
                  <a:pt x="199" y="212"/>
                  <a:pt x="200" y="212"/>
                </a:cubicBezTo>
                <a:cubicBezTo>
                  <a:pt x="201" y="213"/>
                  <a:pt x="201" y="214"/>
                  <a:pt x="202" y="215"/>
                </a:cubicBezTo>
                <a:cubicBezTo>
                  <a:pt x="203" y="216"/>
                  <a:pt x="203" y="219"/>
                  <a:pt x="203" y="222"/>
                </a:cubicBezTo>
                <a:close/>
                <a:moveTo>
                  <a:pt x="199" y="222"/>
                </a:moveTo>
                <a:cubicBezTo>
                  <a:pt x="199" y="220"/>
                  <a:pt x="199" y="218"/>
                  <a:pt x="198" y="217"/>
                </a:cubicBezTo>
                <a:cubicBezTo>
                  <a:pt x="198" y="216"/>
                  <a:pt x="198" y="215"/>
                  <a:pt x="197" y="214"/>
                </a:cubicBezTo>
                <a:cubicBezTo>
                  <a:pt x="197" y="214"/>
                  <a:pt x="196" y="213"/>
                  <a:pt x="195" y="213"/>
                </a:cubicBezTo>
                <a:cubicBezTo>
                  <a:pt x="194" y="213"/>
                  <a:pt x="193" y="214"/>
                  <a:pt x="192" y="215"/>
                </a:cubicBezTo>
                <a:cubicBezTo>
                  <a:pt x="192" y="217"/>
                  <a:pt x="191" y="219"/>
                  <a:pt x="191" y="222"/>
                </a:cubicBezTo>
                <a:cubicBezTo>
                  <a:pt x="191" y="224"/>
                  <a:pt x="191" y="225"/>
                  <a:pt x="192" y="227"/>
                </a:cubicBezTo>
                <a:cubicBezTo>
                  <a:pt x="192" y="228"/>
                  <a:pt x="192" y="229"/>
                  <a:pt x="193" y="230"/>
                </a:cubicBezTo>
                <a:cubicBezTo>
                  <a:pt x="193" y="230"/>
                  <a:pt x="194" y="231"/>
                  <a:pt x="195" y="231"/>
                </a:cubicBezTo>
                <a:cubicBezTo>
                  <a:pt x="196" y="231"/>
                  <a:pt x="197" y="230"/>
                  <a:pt x="197" y="230"/>
                </a:cubicBezTo>
                <a:cubicBezTo>
                  <a:pt x="198" y="229"/>
                  <a:pt x="198" y="228"/>
                  <a:pt x="198" y="227"/>
                </a:cubicBezTo>
                <a:cubicBezTo>
                  <a:pt x="199" y="225"/>
                  <a:pt x="199" y="224"/>
                  <a:pt x="199" y="222"/>
                </a:cubicBezTo>
                <a:close/>
                <a:moveTo>
                  <a:pt x="220" y="231"/>
                </a:moveTo>
                <a:cubicBezTo>
                  <a:pt x="220" y="217"/>
                  <a:pt x="220" y="217"/>
                  <a:pt x="220" y="217"/>
                </a:cubicBezTo>
                <a:cubicBezTo>
                  <a:pt x="217" y="219"/>
                  <a:pt x="216" y="220"/>
                  <a:pt x="215" y="220"/>
                </a:cubicBezTo>
                <a:cubicBezTo>
                  <a:pt x="214" y="220"/>
                  <a:pt x="214" y="220"/>
                  <a:pt x="214" y="219"/>
                </a:cubicBezTo>
                <a:cubicBezTo>
                  <a:pt x="213" y="219"/>
                  <a:pt x="213" y="219"/>
                  <a:pt x="213" y="218"/>
                </a:cubicBezTo>
                <a:cubicBezTo>
                  <a:pt x="213" y="218"/>
                  <a:pt x="213" y="217"/>
                  <a:pt x="214" y="217"/>
                </a:cubicBezTo>
                <a:cubicBezTo>
                  <a:pt x="214" y="217"/>
                  <a:pt x="214" y="217"/>
                  <a:pt x="215" y="216"/>
                </a:cubicBezTo>
                <a:cubicBezTo>
                  <a:pt x="217" y="216"/>
                  <a:pt x="218" y="215"/>
                  <a:pt x="218" y="214"/>
                </a:cubicBezTo>
                <a:cubicBezTo>
                  <a:pt x="219" y="214"/>
                  <a:pt x="220" y="213"/>
                  <a:pt x="220" y="212"/>
                </a:cubicBezTo>
                <a:cubicBezTo>
                  <a:pt x="221" y="211"/>
                  <a:pt x="221" y="211"/>
                  <a:pt x="221" y="211"/>
                </a:cubicBezTo>
                <a:cubicBezTo>
                  <a:pt x="222" y="210"/>
                  <a:pt x="222" y="210"/>
                  <a:pt x="222" y="210"/>
                </a:cubicBezTo>
                <a:cubicBezTo>
                  <a:pt x="223" y="210"/>
                  <a:pt x="223" y="210"/>
                  <a:pt x="224" y="211"/>
                </a:cubicBezTo>
                <a:cubicBezTo>
                  <a:pt x="224" y="211"/>
                  <a:pt x="224" y="212"/>
                  <a:pt x="224" y="213"/>
                </a:cubicBezTo>
                <a:cubicBezTo>
                  <a:pt x="224" y="231"/>
                  <a:pt x="224" y="231"/>
                  <a:pt x="224" y="231"/>
                </a:cubicBezTo>
                <a:cubicBezTo>
                  <a:pt x="224" y="233"/>
                  <a:pt x="224" y="234"/>
                  <a:pt x="222" y="234"/>
                </a:cubicBezTo>
                <a:cubicBezTo>
                  <a:pt x="222" y="234"/>
                  <a:pt x="221" y="234"/>
                  <a:pt x="221" y="233"/>
                </a:cubicBezTo>
                <a:cubicBezTo>
                  <a:pt x="220" y="233"/>
                  <a:pt x="220" y="232"/>
                  <a:pt x="220" y="231"/>
                </a:cubicBezTo>
                <a:close/>
                <a:moveTo>
                  <a:pt x="75" y="261"/>
                </a:moveTo>
                <a:cubicBezTo>
                  <a:pt x="75" y="262"/>
                  <a:pt x="75" y="264"/>
                  <a:pt x="75" y="265"/>
                </a:cubicBezTo>
                <a:cubicBezTo>
                  <a:pt x="75" y="266"/>
                  <a:pt x="74" y="267"/>
                  <a:pt x="74" y="268"/>
                </a:cubicBezTo>
                <a:cubicBezTo>
                  <a:pt x="73" y="270"/>
                  <a:pt x="72" y="271"/>
                  <a:pt x="71" y="271"/>
                </a:cubicBezTo>
                <a:cubicBezTo>
                  <a:pt x="70" y="272"/>
                  <a:pt x="69" y="272"/>
                  <a:pt x="67" y="272"/>
                </a:cubicBezTo>
                <a:cubicBezTo>
                  <a:pt x="66" y="272"/>
                  <a:pt x="64" y="272"/>
                  <a:pt x="63" y="271"/>
                </a:cubicBezTo>
                <a:cubicBezTo>
                  <a:pt x="62" y="270"/>
                  <a:pt x="61" y="269"/>
                  <a:pt x="60" y="267"/>
                </a:cubicBezTo>
                <a:cubicBezTo>
                  <a:pt x="60" y="266"/>
                  <a:pt x="60" y="265"/>
                  <a:pt x="60" y="264"/>
                </a:cubicBezTo>
                <a:cubicBezTo>
                  <a:pt x="59" y="263"/>
                  <a:pt x="59" y="262"/>
                  <a:pt x="59" y="261"/>
                </a:cubicBezTo>
                <a:cubicBezTo>
                  <a:pt x="59" y="259"/>
                  <a:pt x="59" y="258"/>
                  <a:pt x="60" y="257"/>
                </a:cubicBezTo>
                <a:cubicBezTo>
                  <a:pt x="60" y="255"/>
                  <a:pt x="60" y="254"/>
                  <a:pt x="60" y="253"/>
                </a:cubicBezTo>
                <a:cubicBezTo>
                  <a:pt x="61" y="252"/>
                  <a:pt x="62" y="251"/>
                  <a:pt x="63" y="250"/>
                </a:cubicBezTo>
                <a:cubicBezTo>
                  <a:pt x="64" y="249"/>
                  <a:pt x="66" y="249"/>
                  <a:pt x="67" y="249"/>
                </a:cubicBezTo>
                <a:cubicBezTo>
                  <a:pt x="68" y="249"/>
                  <a:pt x="69" y="249"/>
                  <a:pt x="70" y="249"/>
                </a:cubicBezTo>
                <a:cubicBezTo>
                  <a:pt x="71" y="250"/>
                  <a:pt x="72" y="250"/>
                  <a:pt x="72" y="251"/>
                </a:cubicBezTo>
                <a:cubicBezTo>
                  <a:pt x="73" y="252"/>
                  <a:pt x="74" y="252"/>
                  <a:pt x="74" y="253"/>
                </a:cubicBezTo>
                <a:cubicBezTo>
                  <a:pt x="75" y="255"/>
                  <a:pt x="75" y="258"/>
                  <a:pt x="75" y="261"/>
                </a:cubicBezTo>
                <a:close/>
                <a:moveTo>
                  <a:pt x="71" y="260"/>
                </a:moveTo>
                <a:cubicBezTo>
                  <a:pt x="71" y="258"/>
                  <a:pt x="71" y="257"/>
                  <a:pt x="71" y="256"/>
                </a:cubicBezTo>
                <a:cubicBezTo>
                  <a:pt x="70" y="254"/>
                  <a:pt x="70" y="254"/>
                  <a:pt x="70" y="253"/>
                </a:cubicBezTo>
                <a:cubicBezTo>
                  <a:pt x="69" y="252"/>
                  <a:pt x="68" y="252"/>
                  <a:pt x="67" y="252"/>
                </a:cubicBezTo>
                <a:cubicBezTo>
                  <a:pt x="66" y="252"/>
                  <a:pt x="65" y="253"/>
                  <a:pt x="64" y="254"/>
                </a:cubicBezTo>
                <a:cubicBezTo>
                  <a:pt x="64" y="255"/>
                  <a:pt x="64" y="258"/>
                  <a:pt x="64" y="260"/>
                </a:cubicBezTo>
                <a:cubicBezTo>
                  <a:pt x="64" y="262"/>
                  <a:pt x="64" y="264"/>
                  <a:pt x="64" y="265"/>
                </a:cubicBezTo>
                <a:cubicBezTo>
                  <a:pt x="64" y="267"/>
                  <a:pt x="65" y="268"/>
                  <a:pt x="65" y="268"/>
                </a:cubicBezTo>
                <a:cubicBezTo>
                  <a:pt x="66" y="269"/>
                  <a:pt x="66" y="269"/>
                  <a:pt x="67" y="269"/>
                </a:cubicBezTo>
                <a:cubicBezTo>
                  <a:pt x="68" y="269"/>
                  <a:pt x="69" y="269"/>
                  <a:pt x="70" y="268"/>
                </a:cubicBezTo>
                <a:cubicBezTo>
                  <a:pt x="70" y="267"/>
                  <a:pt x="71" y="267"/>
                  <a:pt x="71" y="265"/>
                </a:cubicBezTo>
                <a:cubicBezTo>
                  <a:pt x="71" y="264"/>
                  <a:pt x="71" y="262"/>
                  <a:pt x="71" y="260"/>
                </a:cubicBezTo>
                <a:close/>
                <a:moveTo>
                  <a:pt x="92" y="270"/>
                </a:moveTo>
                <a:cubicBezTo>
                  <a:pt x="92" y="256"/>
                  <a:pt x="92" y="256"/>
                  <a:pt x="92" y="256"/>
                </a:cubicBezTo>
                <a:cubicBezTo>
                  <a:pt x="90" y="258"/>
                  <a:pt x="88" y="259"/>
                  <a:pt x="87" y="259"/>
                </a:cubicBezTo>
                <a:cubicBezTo>
                  <a:pt x="87" y="259"/>
                  <a:pt x="86" y="258"/>
                  <a:pt x="86" y="258"/>
                </a:cubicBezTo>
                <a:cubicBezTo>
                  <a:pt x="86" y="258"/>
                  <a:pt x="85" y="257"/>
                  <a:pt x="85" y="257"/>
                </a:cubicBezTo>
                <a:cubicBezTo>
                  <a:pt x="85" y="256"/>
                  <a:pt x="86" y="256"/>
                  <a:pt x="86" y="256"/>
                </a:cubicBezTo>
                <a:cubicBezTo>
                  <a:pt x="86" y="255"/>
                  <a:pt x="87" y="255"/>
                  <a:pt x="88" y="255"/>
                </a:cubicBezTo>
                <a:cubicBezTo>
                  <a:pt x="89" y="254"/>
                  <a:pt x="90" y="253"/>
                  <a:pt x="91" y="253"/>
                </a:cubicBezTo>
                <a:cubicBezTo>
                  <a:pt x="91" y="252"/>
                  <a:pt x="92" y="251"/>
                  <a:pt x="93" y="251"/>
                </a:cubicBezTo>
                <a:cubicBezTo>
                  <a:pt x="93" y="250"/>
                  <a:pt x="94" y="249"/>
                  <a:pt x="94" y="249"/>
                </a:cubicBezTo>
                <a:cubicBezTo>
                  <a:pt x="94" y="249"/>
                  <a:pt x="94" y="249"/>
                  <a:pt x="95" y="249"/>
                </a:cubicBezTo>
                <a:cubicBezTo>
                  <a:pt x="95" y="249"/>
                  <a:pt x="96" y="249"/>
                  <a:pt x="96" y="249"/>
                </a:cubicBezTo>
                <a:cubicBezTo>
                  <a:pt x="96" y="250"/>
                  <a:pt x="97" y="250"/>
                  <a:pt x="97" y="251"/>
                </a:cubicBezTo>
                <a:cubicBezTo>
                  <a:pt x="97" y="269"/>
                  <a:pt x="97" y="269"/>
                  <a:pt x="97" y="269"/>
                </a:cubicBezTo>
                <a:cubicBezTo>
                  <a:pt x="97" y="271"/>
                  <a:pt x="96" y="272"/>
                  <a:pt x="95" y="272"/>
                </a:cubicBezTo>
                <a:cubicBezTo>
                  <a:pt x="94" y="272"/>
                  <a:pt x="93" y="272"/>
                  <a:pt x="93" y="272"/>
                </a:cubicBezTo>
                <a:cubicBezTo>
                  <a:pt x="93" y="271"/>
                  <a:pt x="92" y="271"/>
                  <a:pt x="92" y="270"/>
                </a:cubicBezTo>
                <a:close/>
                <a:moveTo>
                  <a:pt x="126" y="261"/>
                </a:moveTo>
                <a:cubicBezTo>
                  <a:pt x="126" y="262"/>
                  <a:pt x="126" y="264"/>
                  <a:pt x="126" y="265"/>
                </a:cubicBezTo>
                <a:cubicBezTo>
                  <a:pt x="126" y="266"/>
                  <a:pt x="126" y="267"/>
                  <a:pt x="125" y="268"/>
                </a:cubicBezTo>
                <a:cubicBezTo>
                  <a:pt x="124" y="270"/>
                  <a:pt x="123" y="271"/>
                  <a:pt x="122" y="271"/>
                </a:cubicBezTo>
                <a:cubicBezTo>
                  <a:pt x="121" y="272"/>
                  <a:pt x="120" y="272"/>
                  <a:pt x="118" y="272"/>
                </a:cubicBezTo>
                <a:cubicBezTo>
                  <a:pt x="117" y="272"/>
                  <a:pt x="115" y="272"/>
                  <a:pt x="114" y="271"/>
                </a:cubicBezTo>
                <a:cubicBezTo>
                  <a:pt x="113" y="270"/>
                  <a:pt x="112" y="269"/>
                  <a:pt x="111" y="267"/>
                </a:cubicBezTo>
                <a:cubicBezTo>
                  <a:pt x="111" y="266"/>
                  <a:pt x="111" y="265"/>
                  <a:pt x="111" y="264"/>
                </a:cubicBezTo>
                <a:cubicBezTo>
                  <a:pt x="110" y="263"/>
                  <a:pt x="110" y="262"/>
                  <a:pt x="110" y="261"/>
                </a:cubicBezTo>
                <a:cubicBezTo>
                  <a:pt x="110" y="259"/>
                  <a:pt x="110" y="258"/>
                  <a:pt x="111" y="257"/>
                </a:cubicBezTo>
                <a:cubicBezTo>
                  <a:pt x="111" y="255"/>
                  <a:pt x="111" y="254"/>
                  <a:pt x="111" y="253"/>
                </a:cubicBezTo>
                <a:cubicBezTo>
                  <a:pt x="112" y="252"/>
                  <a:pt x="113" y="251"/>
                  <a:pt x="114" y="250"/>
                </a:cubicBezTo>
                <a:cubicBezTo>
                  <a:pt x="115" y="249"/>
                  <a:pt x="117" y="249"/>
                  <a:pt x="118" y="249"/>
                </a:cubicBezTo>
                <a:cubicBezTo>
                  <a:pt x="119" y="249"/>
                  <a:pt x="120" y="249"/>
                  <a:pt x="121" y="249"/>
                </a:cubicBezTo>
                <a:cubicBezTo>
                  <a:pt x="122" y="250"/>
                  <a:pt x="123" y="250"/>
                  <a:pt x="124" y="251"/>
                </a:cubicBezTo>
                <a:cubicBezTo>
                  <a:pt x="124" y="252"/>
                  <a:pt x="125" y="252"/>
                  <a:pt x="125" y="253"/>
                </a:cubicBezTo>
                <a:cubicBezTo>
                  <a:pt x="126" y="255"/>
                  <a:pt x="126" y="258"/>
                  <a:pt x="126" y="261"/>
                </a:cubicBezTo>
                <a:close/>
                <a:moveTo>
                  <a:pt x="122" y="260"/>
                </a:moveTo>
                <a:cubicBezTo>
                  <a:pt x="122" y="258"/>
                  <a:pt x="122" y="257"/>
                  <a:pt x="122" y="256"/>
                </a:cubicBezTo>
                <a:cubicBezTo>
                  <a:pt x="122" y="254"/>
                  <a:pt x="121" y="254"/>
                  <a:pt x="121" y="253"/>
                </a:cubicBezTo>
                <a:cubicBezTo>
                  <a:pt x="120" y="252"/>
                  <a:pt x="119" y="252"/>
                  <a:pt x="118" y="252"/>
                </a:cubicBezTo>
                <a:cubicBezTo>
                  <a:pt x="117" y="252"/>
                  <a:pt x="116" y="253"/>
                  <a:pt x="115" y="254"/>
                </a:cubicBezTo>
                <a:cubicBezTo>
                  <a:pt x="115" y="255"/>
                  <a:pt x="115" y="258"/>
                  <a:pt x="115" y="260"/>
                </a:cubicBezTo>
                <a:cubicBezTo>
                  <a:pt x="115" y="262"/>
                  <a:pt x="115" y="264"/>
                  <a:pt x="115" y="265"/>
                </a:cubicBezTo>
                <a:cubicBezTo>
                  <a:pt x="115" y="267"/>
                  <a:pt x="116" y="268"/>
                  <a:pt x="116" y="268"/>
                </a:cubicBezTo>
                <a:cubicBezTo>
                  <a:pt x="117" y="269"/>
                  <a:pt x="117" y="269"/>
                  <a:pt x="118" y="269"/>
                </a:cubicBezTo>
                <a:cubicBezTo>
                  <a:pt x="119" y="269"/>
                  <a:pt x="120" y="269"/>
                  <a:pt x="121" y="268"/>
                </a:cubicBezTo>
                <a:cubicBezTo>
                  <a:pt x="121" y="267"/>
                  <a:pt x="122" y="267"/>
                  <a:pt x="122" y="265"/>
                </a:cubicBezTo>
                <a:cubicBezTo>
                  <a:pt x="122" y="264"/>
                  <a:pt x="122" y="262"/>
                  <a:pt x="122" y="260"/>
                </a:cubicBezTo>
                <a:close/>
                <a:moveTo>
                  <a:pt x="143" y="270"/>
                </a:moveTo>
                <a:cubicBezTo>
                  <a:pt x="143" y="256"/>
                  <a:pt x="143" y="256"/>
                  <a:pt x="143" y="256"/>
                </a:cubicBezTo>
                <a:cubicBezTo>
                  <a:pt x="141" y="258"/>
                  <a:pt x="139" y="259"/>
                  <a:pt x="138" y="259"/>
                </a:cubicBezTo>
                <a:cubicBezTo>
                  <a:pt x="138" y="259"/>
                  <a:pt x="137" y="258"/>
                  <a:pt x="137" y="258"/>
                </a:cubicBezTo>
                <a:cubicBezTo>
                  <a:pt x="137" y="258"/>
                  <a:pt x="136" y="257"/>
                  <a:pt x="136" y="257"/>
                </a:cubicBezTo>
                <a:cubicBezTo>
                  <a:pt x="136" y="256"/>
                  <a:pt x="137" y="256"/>
                  <a:pt x="137" y="256"/>
                </a:cubicBezTo>
                <a:cubicBezTo>
                  <a:pt x="137" y="255"/>
                  <a:pt x="138" y="255"/>
                  <a:pt x="139" y="255"/>
                </a:cubicBezTo>
                <a:cubicBezTo>
                  <a:pt x="140" y="254"/>
                  <a:pt x="141" y="253"/>
                  <a:pt x="142" y="253"/>
                </a:cubicBezTo>
                <a:cubicBezTo>
                  <a:pt x="142" y="252"/>
                  <a:pt x="143" y="251"/>
                  <a:pt x="144" y="251"/>
                </a:cubicBezTo>
                <a:cubicBezTo>
                  <a:pt x="144" y="250"/>
                  <a:pt x="145" y="249"/>
                  <a:pt x="145" y="249"/>
                </a:cubicBezTo>
                <a:cubicBezTo>
                  <a:pt x="145" y="249"/>
                  <a:pt x="145" y="249"/>
                  <a:pt x="146" y="249"/>
                </a:cubicBezTo>
                <a:cubicBezTo>
                  <a:pt x="146" y="249"/>
                  <a:pt x="147" y="249"/>
                  <a:pt x="147" y="249"/>
                </a:cubicBezTo>
                <a:cubicBezTo>
                  <a:pt x="148" y="250"/>
                  <a:pt x="148" y="250"/>
                  <a:pt x="148" y="251"/>
                </a:cubicBezTo>
                <a:cubicBezTo>
                  <a:pt x="148" y="269"/>
                  <a:pt x="148" y="269"/>
                  <a:pt x="148" y="269"/>
                </a:cubicBezTo>
                <a:cubicBezTo>
                  <a:pt x="148" y="271"/>
                  <a:pt x="147" y="272"/>
                  <a:pt x="146" y="272"/>
                </a:cubicBezTo>
                <a:cubicBezTo>
                  <a:pt x="145" y="272"/>
                  <a:pt x="144" y="272"/>
                  <a:pt x="144" y="272"/>
                </a:cubicBezTo>
                <a:cubicBezTo>
                  <a:pt x="144" y="271"/>
                  <a:pt x="143" y="271"/>
                  <a:pt x="143" y="270"/>
                </a:cubicBezTo>
                <a:close/>
                <a:moveTo>
                  <a:pt x="177" y="261"/>
                </a:moveTo>
                <a:cubicBezTo>
                  <a:pt x="177" y="262"/>
                  <a:pt x="177" y="264"/>
                  <a:pt x="177" y="265"/>
                </a:cubicBezTo>
                <a:cubicBezTo>
                  <a:pt x="177" y="266"/>
                  <a:pt x="177" y="267"/>
                  <a:pt x="176" y="268"/>
                </a:cubicBezTo>
                <a:cubicBezTo>
                  <a:pt x="175" y="270"/>
                  <a:pt x="174" y="271"/>
                  <a:pt x="173" y="271"/>
                </a:cubicBezTo>
                <a:cubicBezTo>
                  <a:pt x="172" y="272"/>
                  <a:pt x="171" y="272"/>
                  <a:pt x="169" y="272"/>
                </a:cubicBezTo>
                <a:cubicBezTo>
                  <a:pt x="168" y="272"/>
                  <a:pt x="166" y="272"/>
                  <a:pt x="165" y="271"/>
                </a:cubicBezTo>
                <a:cubicBezTo>
                  <a:pt x="164" y="270"/>
                  <a:pt x="163" y="269"/>
                  <a:pt x="162" y="267"/>
                </a:cubicBezTo>
                <a:cubicBezTo>
                  <a:pt x="162" y="266"/>
                  <a:pt x="162" y="265"/>
                  <a:pt x="162" y="264"/>
                </a:cubicBezTo>
                <a:cubicBezTo>
                  <a:pt x="161" y="263"/>
                  <a:pt x="161" y="262"/>
                  <a:pt x="161" y="261"/>
                </a:cubicBezTo>
                <a:cubicBezTo>
                  <a:pt x="161" y="259"/>
                  <a:pt x="162" y="258"/>
                  <a:pt x="162" y="257"/>
                </a:cubicBezTo>
                <a:cubicBezTo>
                  <a:pt x="162" y="255"/>
                  <a:pt x="162" y="254"/>
                  <a:pt x="162" y="253"/>
                </a:cubicBezTo>
                <a:cubicBezTo>
                  <a:pt x="163" y="252"/>
                  <a:pt x="164" y="251"/>
                  <a:pt x="165" y="250"/>
                </a:cubicBezTo>
                <a:cubicBezTo>
                  <a:pt x="166" y="249"/>
                  <a:pt x="168" y="249"/>
                  <a:pt x="169" y="249"/>
                </a:cubicBezTo>
                <a:cubicBezTo>
                  <a:pt x="170" y="249"/>
                  <a:pt x="171" y="249"/>
                  <a:pt x="172" y="249"/>
                </a:cubicBezTo>
                <a:cubicBezTo>
                  <a:pt x="173" y="250"/>
                  <a:pt x="174" y="250"/>
                  <a:pt x="175" y="251"/>
                </a:cubicBezTo>
                <a:cubicBezTo>
                  <a:pt x="175" y="252"/>
                  <a:pt x="176" y="252"/>
                  <a:pt x="176" y="253"/>
                </a:cubicBezTo>
                <a:cubicBezTo>
                  <a:pt x="177" y="255"/>
                  <a:pt x="177" y="258"/>
                  <a:pt x="177" y="261"/>
                </a:cubicBezTo>
                <a:close/>
                <a:moveTo>
                  <a:pt x="173" y="260"/>
                </a:moveTo>
                <a:cubicBezTo>
                  <a:pt x="173" y="258"/>
                  <a:pt x="173" y="257"/>
                  <a:pt x="173" y="256"/>
                </a:cubicBezTo>
                <a:cubicBezTo>
                  <a:pt x="173" y="254"/>
                  <a:pt x="172" y="254"/>
                  <a:pt x="172" y="253"/>
                </a:cubicBezTo>
                <a:cubicBezTo>
                  <a:pt x="171" y="252"/>
                  <a:pt x="170" y="252"/>
                  <a:pt x="169" y="252"/>
                </a:cubicBezTo>
                <a:cubicBezTo>
                  <a:pt x="168" y="252"/>
                  <a:pt x="167" y="253"/>
                  <a:pt x="167" y="254"/>
                </a:cubicBezTo>
                <a:cubicBezTo>
                  <a:pt x="166" y="255"/>
                  <a:pt x="166" y="258"/>
                  <a:pt x="166" y="260"/>
                </a:cubicBezTo>
                <a:cubicBezTo>
                  <a:pt x="166" y="262"/>
                  <a:pt x="166" y="264"/>
                  <a:pt x="166" y="265"/>
                </a:cubicBezTo>
                <a:cubicBezTo>
                  <a:pt x="166" y="267"/>
                  <a:pt x="167" y="268"/>
                  <a:pt x="167" y="268"/>
                </a:cubicBezTo>
                <a:cubicBezTo>
                  <a:pt x="168" y="269"/>
                  <a:pt x="169" y="269"/>
                  <a:pt x="169" y="269"/>
                </a:cubicBezTo>
                <a:cubicBezTo>
                  <a:pt x="170" y="269"/>
                  <a:pt x="171" y="269"/>
                  <a:pt x="172" y="268"/>
                </a:cubicBezTo>
                <a:cubicBezTo>
                  <a:pt x="172" y="267"/>
                  <a:pt x="173" y="267"/>
                  <a:pt x="173" y="265"/>
                </a:cubicBezTo>
                <a:cubicBezTo>
                  <a:pt x="173" y="264"/>
                  <a:pt x="173" y="262"/>
                  <a:pt x="173" y="260"/>
                </a:cubicBezTo>
                <a:close/>
                <a:moveTo>
                  <a:pt x="195" y="270"/>
                </a:moveTo>
                <a:cubicBezTo>
                  <a:pt x="195" y="256"/>
                  <a:pt x="195" y="256"/>
                  <a:pt x="195" y="256"/>
                </a:cubicBezTo>
                <a:cubicBezTo>
                  <a:pt x="192" y="258"/>
                  <a:pt x="190" y="259"/>
                  <a:pt x="189" y="259"/>
                </a:cubicBezTo>
                <a:cubicBezTo>
                  <a:pt x="189" y="259"/>
                  <a:pt x="188" y="258"/>
                  <a:pt x="188" y="258"/>
                </a:cubicBezTo>
                <a:cubicBezTo>
                  <a:pt x="188" y="258"/>
                  <a:pt x="187" y="257"/>
                  <a:pt x="187" y="257"/>
                </a:cubicBezTo>
                <a:cubicBezTo>
                  <a:pt x="187" y="256"/>
                  <a:pt x="188" y="256"/>
                  <a:pt x="188" y="256"/>
                </a:cubicBezTo>
                <a:cubicBezTo>
                  <a:pt x="188" y="255"/>
                  <a:pt x="189" y="255"/>
                  <a:pt x="190" y="255"/>
                </a:cubicBezTo>
                <a:cubicBezTo>
                  <a:pt x="191" y="254"/>
                  <a:pt x="192" y="253"/>
                  <a:pt x="193" y="253"/>
                </a:cubicBezTo>
                <a:cubicBezTo>
                  <a:pt x="194" y="252"/>
                  <a:pt x="194" y="251"/>
                  <a:pt x="195" y="251"/>
                </a:cubicBezTo>
                <a:cubicBezTo>
                  <a:pt x="195" y="250"/>
                  <a:pt x="196" y="249"/>
                  <a:pt x="196" y="249"/>
                </a:cubicBezTo>
                <a:cubicBezTo>
                  <a:pt x="196" y="249"/>
                  <a:pt x="196" y="249"/>
                  <a:pt x="197" y="249"/>
                </a:cubicBezTo>
                <a:cubicBezTo>
                  <a:pt x="198" y="249"/>
                  <a:pt x="198" y="249"/>
                  <a:pt x="198" y="249"/>
                </a:cubicBezTo>
                <a:cubicBezTo>
                  <a:pt x="199" y="250"/>
                  <a:pt x="199" y="250"/>
                  <a:pt x="199" y="251"/>
                </a:cubicBezTo>
                <a:cubicBezTo>
                  <a:pt x="199" y="269"/>
                  <a:pt x="199" y="269"/>
                  <a:pt x="199" y="269"/>
                </a:cubicBezTo>
                <a:cubicBezTo>
                  <a:pt x="199" y="271"/>
                  <a:pt x="198" y="272"/>
                  <a:pt x="197" y="272"/>
                </a:cubicBezTo>
                <a:cubicBezTo>
                  <a:pt x="196" y="272"/>
                  <a:pt x="195" y="272"/>
                  <a:pt x="195" y="272"/>
                </a:cubicBezTo>
                <a:cubicBezTo>
                  <a:pt x="195" y="271"/>
                  <a:pt x="195" y="271"/>
                  <a:pt x="195" y="270"/>
                </a:cubicBezTo>
                <a:close/>
                <a:moveTo>
                  <a:pt x="229" y="261"/>
                </a:moveTo>
                <a:cubicBezTo>
                  <a:pt x="229" y="262"/>
                  <a:pt x="228" y="264"/>
                  <a:pt x="228" y="265"/>
                </a:cubicBezTo>
                <a:cubicBezTo>
                  <a:pt x="228" y="266"/>
                  <a:pt x="228" y="267"/>
                  <a:pt x="227" y="268"/>
                </a:cubicBezTo>
                <a:cubicBezTo>
                  <a:pt x="226" y="270"/>
                  <a:pt x="225" y="271"/>
                  <a:pt x="224" y="271"/>
                </a:cubicBezTo>
                <a:cubicBezTo>
                  <a:pt x="223" y="272"/>
                  <a:pt x="222" y="272"/>
                  <a:pt x="221" y="272"/>
                </a:cubicBezTo>
                <a:cubicBezTo>
                  <a:pt x="219" y="272"/>
                  <a:pt x="218" y="272"/>
                  <a:pt x="216" y="271"/>
                </a:cubicBezTo>
                <a:cubicBezTo>
                  <a:pt x="215" y="270"/>
                  <a:pt x="214" y="269"/>
                  <a:pt x="213" y="267"/>
                </a:cubicBezTo>
                <a:cubicBezTo>
                  <a:pt x="213" y="266"/>
                  <a:pt x="213" y="265"/>
                  <a:pt x="213" y="264"/>
                </a:cubicBezTo>
                <a:cubicBezTo>
                  <a:pt x="213" y="263"/>
                  <a:pt x="212" y="262"/>
                  <a:pt x="212" y="261"/>
                </a:cubicBezTo>
                <a:cubicBezTo>
                  <a:pt x="212" y="259"/>
                  <a:pt x="213" y="258"/>
                  <a:pt x="213" y="257"/>
                </a:cubicBezTo>
                <a:cubicBezTo>
                  <a:pt x="213" y="255"/>
                  <a:pt x="213" y="254"/>
                  <a:pt x="214" y="253"/>
                </a:cubicBezTo>
                <a:cubicBezTo>
                  <a:pt x="214" y="252"/>
                  <a:pt x="215" y="251"/>
                  <a:pt x="216" y="250"/>
                </a:cubicBezTo>
                <a:cubicBezTo>
                  <a:pt x="217" y="249"/>
                  <a:pt x="219" y="249"/>
                  <a:pt x="220" y="249"/>
                </a:cubicBezTo>
                <a:cubicBezTo>
                  <a:pt x="222" y="249"/>
                  <a:pt x="222" y="249"/>
                  <a:pt x="223" y="249"/>
                </a:cubicBezTo>
                <a:cubicBezTo>
                  <a:pt x="224" y="250"/>
                  <a:pt x="225" y="250"/>
                  <a:pt x="226" y="251"/>
                </a:cubicBezTo>
                <a:cubicBezTo>
                  <a:pt x="226" y="252"/>
                  <a:pt x="227" y="252"/>
                  <a:pt x="227" y="253"/>
                </a:cubicBezTo>
                <a:cubicBezTo>
                  <a:pt x="228" y="255"/>
                  <a:pt x="229" y="258"/>
                  <a:pt x="229" y="261"/>
                </a:cubicBezTo>
                <a:close/>
                <a:moveTo>
                  <a:pt x="224" y="260"/>
                </a:moveTo>
                <a:cubicBezTo>
                  <a:pt x="224" y="258"/>
                  <a:pt x="224" y="257"/>
                  <a:pt x="224" y="256"/>
                </a:cubicBezTo>
                <a:cubicBezTo>
                  <a:pt x="224" y="254"/>
                  <a:pt x="223" y="254"/>
                  <a:pt x="223" y="253"/>
                </a:cubicBezTo>
                <a:cubicBezTo>
                  <a:pt x="222" y="252"/>
                  <a:pt x="221" y="252"/>
                  <a:pt x="220" y="252"/>
                </a:cubicBezTo>
                <a:cubicBezTo>
                  <a:pt x="219" y="252"/>
                  <a:pt x="218" y="253"/>
                  <a:pt x="218" y="254"/>
                </a:cubicBezTo>
                <a:cubicBezTo>
                  <a:pt x="217" y="255"/>
                  <a:pt x="217" y="258"/>
                  <a:pt x="217" y="260"/>
                </a:cubicBezTo>
                <a:cubicBezTo>
                  <a:pt x="217" y="262"/>
                  <a:pt x="217" y="264"/>
                  <a:pt x="217" y="265"/>
                </a:cubicBezTo>
                <a:cubicBezTo>
                  <a:pt x="217" y="267"/>
                  <a:pt x="218" y="268"/>
                  <a:pt x="218" y="268"/>
                </a:cubicBezTo>
                <a:cubicBezTo>
                  <a:pt x="219" y="269"/>
                  <a:pt x="220" y="269"/>
                  <a:pt x="221" y="269"/>
                </a:cubicBezTo>
                <a:cubicBezTo>
                  <a:pt x="221" y="269"/>
                  <a:pt x="222" y="269"/>
                  <a:pt x="223" y="268"/>
                </a:cubicBezTo>
                <a:cubicBezTo>
                  <a:pt x="223" y="267"/>
                  <a:pt x="224" y="267"/>
                  <a:pt x="224" y="265"/>
                </a:cubicBezTo>
                <a:cubicBezTo>
                  <a:pt x="224" y="264"/>
                  <a:pt x="224" y="262"/>
                  <a:pt x="224" y="260"/>
                </a:cubicBezTo>
                <a:close/>
                <a:moveTo>
                  <a:pt x="331" y="157"/>
                </a:moveTo>
                <a:cubicBezTo>
                  <a:pt x="305" y="157"/>
                  <a:pt x="284" y="178"/>
                  <a:pt x="284" y="204"/>
                </a:cubicBezTo>
                <a:cubicBezTo>
                  <a:pt x="284" y="230"/>
                  <a:pt x="305" y="251"/>
                  <a:pt x="331" y="251"/>
                </a:cubicBezTo>
                <a:cubicBezTo>
                  <a:pt x="358" y="251"/>
                  <a:pt x="379" y="230"/>
                  <a:pt x="379" y="204"/>
                </a:cubicBezTo>
                <a:cubicBezTo>
                  <a:pt x="379" y="178"/>
                  <a:pt x="358" y="157"/>
                  <a:pt x="331" y="157"/>
                </a:cubicBezTo>
                <a:close/>
                <a:moveTo>
                  <a:pt x="438" y="307"/>
                </a:moveTo>
                <a:cubicBezTo>
                  <a:pt x="436" y="310"/>
                  <a:pt x="432" y="311"/>
                  <a:pt x="429" y="311"/>
                </a:cubicBezTo>
                <a:cubicBezTo>
                  <a:pt x="425" y="311"/>
                  <a:pt x="422" y="310"/>
                  <a:pt x="419" y="307"/>
                </a:cubicBezTo>
                <a:cubicBezTo>
                  <a:pt x="379" y="267"/>
                  <a:pt x="379" y="267"/>
                  <a:pt x="379" y="267"/>
                </a:cubicBezTo>
                <a:cubicBezTo>
                  <a:pt x="378" y="267"/>
                  <a:pt x="377" y="267"/>
                  <a:pt x="377" y="267"/>
                </a:cubicBezTo>
                <a:cubicBezTo>
                  <a:pt x="375" y="267"/>
                  <a:pt x="374" y="267"/>
                  <a:pt x="373" y="267"/>
                </a:cubicBezTo>
                <a:cubicBezTo>
                  <a:pt x="361" y="275"/>
                  <a:pt x="347" y="279"/>
                  <a:pt x="331" y="279"/>
                </a:cubicBezTo>
                <a:cubicBezTo>
                  <a:pt x="290" y="279"/>
                  <a:pt x="256" y="246"/>
                  <a:pt x="256" y="204"/>
                </a:cubicBezTo>
                <a:cubicBezTo>
                  <a:pt x="256" y="162"/>
                  <a:pt x="290" y="129"/>
                  <a:pt x="331" y="129"/>
                </a:cubicBezTo>
                <a:cubicBezTo>
                  <a:pt x="373" y="129"/>
                  <a:pt x="407" y="162"/>
                  <a:pt x="407" y="204"/>
                </a:cubicBezTo>
                <a:cubicBezTo>
                  <a:pt x="407" y="217"/>
                  <a:pt x="403" y="229"/>
                  <a:pt x="398" y="240"/>
                </a:cubicBezTo>
                <a:cubicBezTo>
                  <a:pt x="398" y="241"/>
                  <a:pt x="399" y="243"/>
                  <a:pt x="399" y="245"/>
                </a:cubicBezTo>
                <a:cubicBezTo>
                  <a:pt x="399" y="246"/>
                  <a:pt x="399" y="247"/>
                  <a:pt x="398" y="247"/>
                </a:cubicBezTo>
                <a:cubicBezTo>
                  <a:pt x="438" y="287"/>
                  <a:pt x="438" y="287"/>
                  <a:pt x="438" y="287"/>
                </a:cubicBezTo>
                <a:cubicBezTo>
                  <a:pt x="444" y="293"/>
                  <a:pt x="444" y="302"/>
                  <a:pt x="438" y="307"/>
                </a:cubicBezTo>
                <a:close/>
              </a:path>
            </a:pathLst>
          </a:custGeom>
          <a:solidFill>
            <a:srgbClr val="93A0A7"/>
          </a:solidFill>
          <a:ln>
            <a:noFill/>
          </a:ln>
        </p:spPr>
        <p:txBody>
          <a:bodyPr vert="horz" wrap="square" lIns="22302" tIns="11151" rIns="22302" bIns="11151" numCol="1" anchor="t" anchorCtr="0" compatLnSpc="1">
            <a:prstTxWarp prst="textNoShape">
              <a:avLst/>
            </a:prstTxWarp>
          </a:bodyPr>
          <a:lstStyle/>
          <a:p>
            <a:pPr marL="0" marR="0" lvl="0" indent="0" algn="l" defTabSz="407807"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black"/>
              </a:solidFill>
              <a:effectLst/>
              <a:uLnTx/>
              <a:uFillTx/>
              <a:latin typeface="Arial" panose="020B0604020202020204" pitchFamily="34" charset="0"/>
              <a:ea typeface="+mn-ea"/>
              <a:cs typeface="+mn-cs"/>
            </a:endParaRPr>
          </a:p>
        </p:txBody>
      </p:sp>
      <p:grpSp>
        <p:nvGrpSpPr>
          <p:cNvPr id="112" name="Group 111">
            <a:extLst>
              <a:ext uri="{FF2B5EF4-FFF2-40B4-BE49-F238E27FC236}">
                <a16:creationId xmlns:a16="http://schemas.microsoft.com/office/drawing/2014/main" id="{6FAEDC12-C1B6-8942-A224-8A02331C951B}"/>
              </a:ext>
            </a:extLst>
          </p:cNvPr>
          <p:cNvGrpSpPr/>
          <p:nvPr/>
        </p:nvGrpSpPr>
        <p:grpSpPr>
          <a:xfrm>
            <a:off x="7957371" y="391186"/>
            <a:ext cx="201313" cy="195464"/>
            <a:chOff x="685918" y="1748480"/>
            <a:chExt cx="1481782" cy="1438727"/>
          </a:xfrm>
          <a:solidFill>
            <a:schemeClr val="accent1">
              <a:lumMod val="50000"/>
            </a:schemeClr>
          </a:solidFill>
        </p:grpSpPr>
        <p:sp>
          <p:nvSpPr>
            <p:cNvPr id="121" name="Isosceles Triangle 266">
              <a:extLst>
                <a:ext uri="{FF2B5EF4-FFF2-40B4-BE49-F238E27FC236}">
                  <a16:creationId xmlns:a16="http://schemas.microsoft.com/office/drawing/2014/main" id="{DBADA719-F7D8-3D4D-A87B-599B55B82680}"/>
                </a:ext>
              </a:extLst>
            </p:cNvPr>
            <p:cNvSpPr/>
            <p:nvPr/>
          </p:nvSpPr>
          <p:spPr>
            <a:xfrm rot="1979112">
              <a:off x="1098355" y="1826668"/>
              <a:ext cx="1069345" cy="921850"/>
            </a:xfrm>
            <a:prstGeom prst="triangle">
              <a:avLst/>
            </a:prstGeom>
            <a:no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22" name="Oval 121">
              <a:extLst>
                <a:ext uri="{FF2B5EF4-FFF2-40B4-BE49-F238E27FC236}">
                  <a16:creationId xmlns:a16="http://schemas.microsoft.com/office/drawing/2014/main" id="{7B332002-BC2D-AC46-A5D7-35C68FC86C25}"/>
                </a:ext>
              </a:extLst>
            </p:cNvPr>
            <p:cNvSpPr/>
            <p:nvPr/>
          </p:nvSpPr>
          <p:spPr>
            <a:xfrm>
              <a:off x="1707098" y="1748480"/>
              <a:ext cx="299954" cy="299955"/>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31" name="Oval 130">
              <a:extLst>
                <a:ext uri="{FF2B5EF4-FFF2-40B4-BE49-F238E27FC236}">
                  <a16:creationId xmlns:a16="http://schemas.microsoft.com/office/drawing/2014/main" id="{133B915D-DE8A-3C42-99D6-0E85ACDC270B}"/>
                </a:ext>
              </a:extLst>
            </p:cNvPr>
            <p:cNvSpPr/>
            <p:nvPr/>
          </p:nvSpPr>
          <p:spPr>
            <a:xfrm>
              <a:off x="1633027" y="2783793"/>
              <a:ext cx="403414" cy="403414"/>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sp>
          <p:nvSpPr>
            <p:cNvPr id="154" name="Oval 153">
              <a:extLst>
                <a:ext uri="{FF2B5EF4-FFF2-40B4-BE49-F238E27FC236}">
                  <a16:creationId xmlns:a16="http://schemas.microsoft.com/office/drawing/2014/main" id="{A45FE072-3362-644E-8C00-3A2D5E3DA299}"/>
                </a:ext>
              </a:extLst>
            </p:cNvPr>
            <p:cNvSpPr/>
            <p:nvPr/>
          </p:nvSpPr>
          <p:spPr>
            <a:xfrm>
              <a:off x="685918" y="2115018"/>
              <a:ext cx="570649" cy="570649"/>
            </a:xfrm>
            <a:prstGeom prst="ellipse">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Intel Clear"/>
                <a:ea typeface="+mn-ea"/>
                <a:cs typeface="+mn-cs"/>
              </a:endParaRPr>
            </a:p>
          </p:txBody>
        </p:sp>
      </p:grpSp>
      <p:sp>
        <p:nvSpPr>
          <p:cNvPr id="155" name="Chevron 154">
            <a:extLst>
              <a:ext uri="{FF2B5EF4-FFF2-40B4-BE49-F238E27FC236}">
                <a16:creationId xmlns:a16="http://schemas.microsoft.com/office/drawing/2014/main" id="{6637BB79-DDF3-6445-8CEC-969A3E7675B2}"/>
              </a:ext>
            </a:extLst>
          </p:cNvPr>
          <p:cNvSpPr/>
          <p:nvPr/>
        </p:nvSpPr>
        <p:spPr>
          <a:xfrm flipV="1">
            <a:off x="6543674" y="218998"/>
            <a:ext cx="2460903" cy="707421"/>
          </a:xfrm>
          <a:prstGeom prst="chevron">
            <a:avLst>
              <a:gd name="adj" fmla="val 17013"/>
            </a:avLst>
          </a:prstGeom>
          <a:noFill/>
          <a:ln w="19050">
            <a:gradFill flip="none" rotWithShape="1">
              <a:gsLst>
                <a:gs pos="7000">
                  <a:schemeClr val="accent2">
                    <a:alpha val="0"/>
                  </a:schemeClr>
                </a:gs>
                <a:gs pos="50000">
                  <a:schemeClr val="accent2"/>
                </a:gs>
              </a:gsLst>
              <a:lin ang="0" scaled="1"/>
              <a:tileRect/>
            </a:gradFill>
          </a:ln>
          <a:effectLst/>
        </p:spPr>
        <p:style>
          <a:lnRef idx="1">
            <a:schemeClr val="accent1"/>
          </a:lnRef>
          <a:fillRef idx="3">
            <a:schemeClr val="accent1"/>
          </a:fillRef>
          <a:effectRef idx="2">
            <a:schemeClr val="accent1"/>
          </a:effectRef>
          <a:fontRef idx="minor">
            <a:schemeClr val="lt1"/>
          </a:fontRef>
        </p:style>
        <p:txBody>
          <a:bodyPr lIns="0" tIns="0" rIns="0" bIns="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dirty="0">
              <a:ln>
                <a:noFill/>
              </a:ln>
              <a:solidFill>
                <a:srgbClr val="F3D54E"/>
              </a:solidFill>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cxnSp>
        <p:nvCxnSpPr>
          <p:cNvPr id="12" name="Straight Connector 11">
            <a:extLst>
              <a:ext uri="{FF2B5EF4-FFF2-40B4-BE49-F238E27FC236}">
                <a16:creationId xmlns:a16="http://schemas.microsoft.com/office/drawing/2014/main" id="{DE9EB5A4-7D83-324D-AA7D-621C8570AB40}"/>
              </a:ext>
            </a:extLst>
          </p:cNvPr>
          <p:cNvCxnSpPr>
            <a:cxnSpLocks/>
          </p:cNvCxnSpPr>
          <p:nvPr/>
        </p:nvCxnSpPr>
        <p:spPr>
          <a:xfrm flipH="1">
            <a:off x="5367868" y="1194843"/>
            <a:ext cx="10160" cy="2678703"/>
          </a:xfrm>
          <a:prstGeom prst="line">
            <a:avLst/>
          </a:prstGeom>
          <a:ln w="19050" cap="rnd">
            <a:solidFill>
              <a:srgbClr val="00325D"/>
            </a:solidFill>
            <a:prstDash val="dash"/>
          </a:ln>
        </p:spPr>
        <p:style>
          <a:lnRef idx="1">
            <a:schemeClr val="accent1"/>
          </a:lnRef>
          <a:fillRef idx="0">
            <a:schemeClr val="accent1"/>
          </a:fillRef>
          <a:effectRef idx="0">
            <a:schemeClr val="accent1"/>
          </a:effectRef>
          <a:fontRef idx="minor">
            <a:schemeClr val="tx1"/>
          </a:fontRef>
        </p:style>
      </p:cxnSp>
      <p:sp>
        <p:nvSpPr>
          <p:cNvPr id="5" name="Slide Number Placeholder 4"/>
          <p:cNvSpPr>
            <a:spLocks noGrp="1"/>
          </p:cNvSpPr>
          <p:nvPr>
            <p:ph type="sldNum" sz="quarter"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EE2556C5-CE8C-6547-B838-EA80C61A4AF7}" type="slidenum">
              <a:rPr kumimoji="0" lang="en-US" sz="800" b="0" i="0" u="none" strike="noStrike" kern="1200" cap="none" spc="0" normalizeH="0" baseline="0" noProof="0" smtClean="0">
                <a:ln>
                  <a:noFill/>
                </a:ln>
                <a:solidFill>
                  <a:srgbClr val="FFFFFF"/>
                </a:solidFill>
                <a:effectLst/>
                <a:uLnTx/>
                <a:uFillTx/>
                <a:latin typeface="Intel Clear"/>
                <a:ea typeface="+mn-ea"/>
                <a:cs typeface="Arial" panose="020B0604020202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40</a:t>
            </a:fld>
            <a:endParaRPr kumimoji="0" lang="en-US" sz="800" b="0" i="0" u="none" strike="noStrike" kern="1200" cap="none" spc="0" normalizeH="0" baseline="0" noProof="0" dirty="0">
              <a:ln>
                <a:noFill/>
              </a:ln>
              <a:solidFill>
                <a:srgbClr val="FFFFFF"/>
              </a:solidFill>
              <a:effectLst/>
              <a:uLnTx/>
              <a:uFillTx/>
              <a:latin typeface="Intel Clear"/>
              <a:ea typeface="+mn-ea"/>
              <a:cs typeface="Arial" panose="020B0604020202020204" pitchFamily="34" charset="0"/>
            </a:endParaRPr>
          </a:p>
        </p:txBody>
      </p:sp>
      <p:sp>
        <p:nvSpPr>
          <p:cNvPr id="3" name="Title 2">
            <a:extLst>
              <a:ext uri="{FF2B5EF4-FFF2-40B4-BE49-F238E27FC236}">
                <a16:creationId xmlns:a16="http://schemas.microsoft.com/office/drawing/2014/main" id="{7324E885-C960-47C0-872E-B1F768BE4E70}"/>
              </a:ext>
            </a:extLst>
          </p:cNvPr>
          <p:cNvSpPr>
            <a:spLocks noGrp="1"/>
          </p:cNvSpPr>
          <p:nvPr>
            <p:ph type="title" idx="4294967295"/>
          </p:nvPr>
        </p:nvSpPr>
        <p:spPr>
          <a:xfrm>
            <a:off x="0" y="26988"/>
            <a:ext cx="8229600" cy="869950"/>
          </a:xfrm>
        </p:spPr>
        <p:txBody>
          <a:bodyPr/>
          <a:lstStyle/>
          <a:p>
            <a:r>
              <a:rPr lang="en-US" dirty="0"/>
              <a:t>Speed Up Development</a:t>
            </a:r>
            <a:br>
              <a:rPr lang="en-US" dirty="0"/>
            </a:br>
            <a:r>
              <a:rPr lang="en-US" sz="1800" dirty="0"/>
              <a:t>with open AI software</a:t>
            </a:r>
          </a:p>
        </p:txBody>
      </p:sp>
      <p:sp>
        <p:nvSpPr>
          <p:cNvPr id="52" name="TextBox 89">
            <a:extLst>
              <a:ext uri="{FF2B5EF4-FFF2-40B4-BE49-F238E27FC236}">
                <a16:creationId xmlns:a16="http://schemas.microsoft.com/office/drawing/2014/main" id="{51BAB644-59C1-CD47-9F46-532B7CE3A4A3}"/>
              </a:ext>
            </a:extLst>
          </p:cNvPr>
          <p:cNvSpPr txBox="1"/>
          <p:nvPr/>
        </p:nvSpPr>
        <p:spPr>
          <a:xfrm>
            <a:off x="1216080" y="1410843"/>
            <a:ext cx="967045" cy="590931"/>
          </a:xfrm>
          <a:prstGeom prst="rect">
            <a:avLst/>
          </a:prstGeom>
          <a:noFill/>
        </p:spPr>
        <p:txBody>
          <a:bodyPr vert="horz" wrap="square" lIns="0" tIns="0" rIns="0" bIns="0" rtlCol="0" anchor="t" anchorCtr="0">
            <a:spAutoFit/>
          </a:bodyPr>
          <a:lstStyle>
            <a:defPPr>
              <a:defRPr lang="en-US"/>
            </a:defPPr>
            <a:lvl1pPr defTabSz="457200">
              <a:lnSpc>
                <a:spcPct val="85000"/>
              </a:lnSpc>
              <a:defRPr sz="2400" b="1">
                <a:solidFill>
                  <a:schemeClr val="accent1"/>
                </a:solidFill>
                <a:latin typeface="Intel Clear Pro"/>
              </a:defRPr>
            </a:lvl1pPr>
            <a:lvl2pPr marL="457200" defTabSz="457200">
              <a:defRPr sz="1800"/>
            </a:lvl2pPr>
            <a:lvl3pPr marL="914400" defTabSz="457200">
              <a:defRPr sz="1800"/>
            </a:lvl3pPr>
            <a:lvl4pPr marL="1371600" defTabSz="457200">
              <a:defRPr sz="1800"/>
            </a:lvl4pPr>
            <a:lvl5pPr marL="1828800" defTabSz="457200">
              <a:defRPr sz="1800"/>
            </a:lvl5pPr>
            <a:lvl6pPr marL="2286000" defTabSz="457200">
              <a:defRPr sz="1800"/>
            </a:lvl6pPr>
            <a:lvl7pPr marL="2743200" defTabSz="457200">
              <a:defRPr sz="1800"/>
            </a:lvl7pPr>
            <a:lvl8pPr marL="3200400" defTabSz="457200">
              <a:defRPr sz="1800"/>
            </a:lvl8pPr>
            <a:lvl9pPr marL="3657600" defTabSz="457200">
              <a:defRPr sz="1800"/>
            </a:lvl9pPr>
          </a:lstStyle>
          <a:p>
            <a:pPr marL="4763" marR="0" lvl="0" indent="0" algn="l" defTabSz="492146" rtl="0" eaLnBrk="1" fontAlgn="auto" latinLnBrk="0" hangingPunct="1">
              <a:lnSpc>
                <a:spcPct val="7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AEEF"/>
                </a:solidFill>
                <a:effectLst/>
                <a:uLnTx/>
                <a:uFillTx/>
                <a:latin typeface="Intel Clear Pro" panose="020B0804020202060201" pitchFamily="34" charset="0"/>
                <a:ea typeface="+mn-ea"/>
                <a:cs typeface="+mn-cs"/>
              </a:rPr>
              <a:t>TOOLKITs</a:t>
            </a:r>
          </a:p>
          <a:p>
            <a:pPr marL="4763" marR="0" lvl="0" indent="0" algn="l" defTabSz="492146"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AEEF"/>
                </a:solidFill>
                <a:effectLst/>
                <a:uLnTx/>
                <a:uFillTx/>
                <a:latin typeface="Intel Clear"/>
                <a:ea typeface="+mn-ea"/>
                <a:cs typeface="+mn-cs"/>
              </a:rPr>
              <a:t>App</a:t>
            </a:r>
            <a:br>
              <a:rPr kumimoji="0" lang="en-US" sz="1200" b="0" i="0" u="none" strike="noStrike" kern="0" cap="none" spc="0" normalizeH="0" baseline="0" noProof="0" dirty="0">
                <a:ln>
                  <a:noFill/>
                </a:ln>
                <a:solidFill>
                  <a:srgbClr val="00AEEF"/>
                </a:solidFill>
                <a:effectLst/>
                <a:uLnTx/>
                <a:uFillTx/>
                <a:latin typeface="Intel Clear"/>
                <a:ea typeface="+mn-ea"/>
                <a:cs typeface="+mn-cs"/>
              </a:rPr>
            </a:br>
            <a:r>
              <a:rPr kumimoji="0" lang="en-US" sz="1200" b="0" i="0" u="none" strike="noStrike" kern="0" cap="none" spc="0" normalizeH="0" baseline="0" noProof="0" dirty="0">
                <a:ln>
                  <a:noFill/>
                </a:ln>
                <a:solidFill>
                  <a:srgbClr val="00AEEF"/>
                </a:solidFill>
                <a:effectLst/>
                <a:uLnTx/>
                <a:uFillTx/>
                <a:latin typeface="Intel Clear"/>
                <a:ea typeface="+mn-ea"/>
                <a:cs typeface="+mn-cs"/>
              </a:rPr>
              <a:t>Developers</a:t>
            </a:r>
          </a:p>
        </p:txBody>
      </p:sp>
      <p:sp>
        <p:nvSpPr>
          <p:cNvPr id="53" name="TextBox 89">
            <a:extLst>
              <a:ext uri="{FF2B5EF4-FFF2-40B4-BE49-F238E27FC236}">
                <a16:creationId xmlns:a16="http://schemas.microsoft.com/office/drawing/2014/main" id="{7751203B-C523-F147-A9D4-4B1B0757AC60}"/>
              </a:ext>
            </a:extLst>
          </p:cNvPr>
          <p:cNvSpPr txBox="1"/>
          <p:nvPr/>
        </p:nvSpPr>
        <p:spPr>
          <a:xfrm>
            <a:off x="1216079" y="2321834"/>
            <a:ext cx="967046" cy="590931"/>
          </a:xfrm>
          <a:prstGeom prst="rect">
            <a:avLst/>
          </a:prstGeom>
          <a:noFill/>
        </p:spPr>
        <p:txBody>
          <a:bodyPr vert="horz" wrap="square" lIns="0" tIns="0" rIns="0" bIns="0" rtlCol="0" anchor="t" anchorCtr="0">
            <a:spAutoFit/>
          </a:bodyPr>
          <a:lstStyle>
            <a:defPPr>
              <a:defRPr lang="en-US"/>
            </a:defPPr>
            <a:lvl1pPr defTabSz="457200">
              <a:lnSpc>
                <a:spcPct val="85000"/>
              </a:lnSpc>
              <a:defRPr sz="2400" b="1">
                <a:solidFill>
                  <a:schemeClr val="accent1"/>
                </a:solidFill>
                <a:latin typeface="Intel Clear Pro"/>
              </a:defRPr>
            </a:lvl1pPr>
            <a:lvl2pPr marL="457200" defTabSz="457200">
              <a:defRPr sz="1800"/>
            </a:lvl2pPr>
            <a:lvl3pPr marL="914400" defTabSz="457200">
              <a:defRPr sz="1800"/>
            </a:lvl3pPr>
            <a:lvl4pPr marL="1371600" defTabSz="457200">
              <a:defRPr sz="1800"/>
            </a:lvl4pPr>
            <a:lvl5pPr marL="1828800" defTabSz="457200">
              <a:defRPr sz="1800"/>
            </a:lvl5pPr>
            <a:lvl6pPr marL="2286000" defTabSz="457200">
              <a:defRPr sz="1800"/>
            </a:lvl6pPr>
            <a:lvl7pPr marL="2743200" defTabSz="457200">
              <a:defRPr sz="1800"/>
            </a:lvl7pPr>
            <a:lvl8pPr marL="3200400" defTabSz="457200">
              <a:defRPr sz="1800"/>
            </a:lvl8pPr>
            <a:lvl9pPr marL="3657600" defTabSz="457200">
              <a:defRPr sz="1800"/>
            </a:lvl9pPr>
          </a:lstStyle>
          <a:p>
            <a:pPr marL="0" marR="0" lvl="0" indent="0" algn="l" defTabSz="492146" rtl="0" eaLnBrk="1" fontAlgn="auto" latinLnBrk="0" hangingPunct="1">
              <a:lnSpc>
                <a:spcPct val="7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71C5"/>
                </a:solidFill>
                <a:effectLst/>
                <a:uLnTx/>
                <a:uFillTx/>
                <a:latin typeface="Intel Clear Pro" panose="020B0804020202060201" pitchFamily="34" charset="0"/>
                <a:ea typeface="+mn-ea"/>
                <a:cs typeface="+mn-cs"/>
              </a:rPr>
              <a:t>libraries</a:t>
            </a:r>
          </a:p>
          <a:p>
            <a:pPr marL="4763" marR="0" lvl="0" indent="0" algn="l" defTabSz="492146"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71C5"/>
                </a:solidFill>
                <a:effectLst/>
                <a:uLnTx/>
                <a:uFillTx/>
                <a:latin typeface="Intel Clear"/>
                <a:ea typeface="+mn-ea"/>
                <a:cs typeface="+mn-cs"/>
              </a:rPr>
              <a:t>Data </a:t>
            </a:r>
            <a:br>
              <a:rPr kumimoji="0" lang="en-US" sz="1200" b="0" i="0" u="none" strike="noStrike" kern="0" cap="none" spc="0" normalizeH="0" baseline="0" noProof="0" dirty="0">
                <a:ln>
                  <a:noFill/>
                </a:ln>
                <a:solidFill>
                  <a:srgbClr val="0071C5"/>
                </a:solidFill>
                <a:effectLst/>
                <a:uLnTx/>
                <a:uFillTx/>
                <a:latin typeface="Intel Clear"/>
                <a:ea typeface="+mn-ea"/>
                <a:cs typeface="+mn-cs"/>
              </a:rPr>
            </a:br>
            <a:r>
              <a:rPr kumimoji="0" lang="en-US" sz="1200" b="0" i="0" u="none" strike="noStrike" kern="0" cap="none" spc="0" normalizeH="0" baseline="0" noProof="0" dirty="0">
                <a:ln>
                  <a:noFill/>
                </a:ln>
                <a:solidFill>
                  <a:srgbClr val="0071C5"/>
                </a:solidFill>
                <a:effectLst/>
                <a:uLnTx/>
                <a:uFillTx/>
                <a:latin typeface="Intel Clear"/>
                <a:ea typeface="+mn-ea"/>
                <a:cs typeface="+mn-cs"/>
              </a:rPr>
              <a:t>Scientists</a:t>
            </a:r>
          </a:p>
        </p:txBody>
      </p:sp>
      <p:sp>
        <p:nvSpPr>
          <p:cNvPr id="54" name="TextBox 89">
            <a:extLst>
              <a:ext uri="{FF2B5EF4-FFF2-40B4-BE49-F238E27FC236}">
                <a16:creationId xmlns:a16="http://schemas.microsoft.com/office/drawing/2014/main" id="{1D092FB1-BFBC-1643-A413-7C4C5CE47245}"/>
              </a:ext>
            </a:extLst>
          </p:cNvPr>
          <p:cNvSpPr txBox="1"/>
          <p:nvPr/>
        </p:nvSpPr>
        <p:spPr>
          <a:xfrm>
            <a:off x="1216079" y="3218296"/>
            <a:ext cx="1274018" cy="591637"/>
          </a:xfrm>
          <a:prstGeom prst="rect">
            <a:avLst/>
          </a:prstGeom>
          <a:noFill/>
        </p:spPr>
        <p:txBody>
          <a:bodyPr vert="horz" wrap="square" lIns="0" tIns="0" rIns="0" bIns="0" rtlCol="0" anchor="t" anchorCtr="0">
            <a:spAutoFit/>
          </a:bodyPr>
          <a:lstStyle>
            <a:defPPr>
              <a:defRPr lang="en-US"/>
            </a:defPPr>
            <a:lvl1pPr defTabSz="457200">
              <a:lnSpc>
                <a:spcPct val="85000"/>
              </a:lnSpc>
              <a:defRPr sz="2400" b="1">
                <a:solidFill>
                  <a:schemeClr val="accent1"/>
                </a:solidFill>
                <a:latin typeface="Intel Clear Pro"/>
              </a:defRPr>
            </a:lvl1pPr>
            <a:lvl2pPr marL="457200" defTabSz="457200">
              <a:defRPr sz="1800"/>
            </a:lvl2pPr>
            <a:lvl3pPr marL="914400" defTabSz="457200">
              <a:defRPr sz="1800"/>
            </a:lvl3pPr>
            <a:lvl4pPr marL="1371600" defTabSz="457200">
              <a:defRPr sz="1800"/>
            </a:lvl4pPr>
            <a:lvl5pPr marL="1828800" defTabSz="457200">
              <a:defRPr sz="1800"/>
            </a:lvl5pPr>
            <a:lvl6pPr marL="2286000" defTabSz="457200">
              <a:defRPr sz="1800"/>
            </a:lvl6pPr>
            <a:lvl7pPr marL="2743200" defTabSz="457200">
              <a:defRPr sz="1800"/>
            </a:lvl7pPr>
            <a:lvl8pPr marL="3200400" defTabSz="457200">
              <a:defRPr sz="1800"/>
            </a:lvl8pPr>
            <a:lvl9pPr marL="3657600" defTabSz="457200">
              <a:defRPr sz="1800"/>
            </a:lvl9pPr>
          </a:lstStyle>
          <a:p>
            <a:pPr marL="0" marR="0" lvl="0" indent="0" algn="l" defTabSz="492146" rtl="0" eaLnBrk="1" fontAlgn="auto" latinLnBrk="0" hangingPunct="1">
              <a:lnSpc>
                <a:spcPct val="7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003C71"/>
                </a:solidFill>
                <a:effectLst/>
                <a:uLnTx/>
                <a:uFillTx/>
                <a:latin typeface="Intel Clear Pro" panose="020B0804020202060201" pitchFamily="34" charset="0"/>
                <a:ea typeface="+mn-ea"/>
                <a:cs typeface="+mn-cs"/>
              </a:rPr>
              <a:t>Kernels</a:t>
            </a:r>
          </a:p>
          <a:p>
            <a:pPr marL="4763" marR="0" lvl="0" indent="0" algn="l" defTabSz="492146"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3C71"/>
                </a:solidFill>
                <a:effectLst/>
                <a:uLnTx/>
                <a:uFillTx/>
                <a:latin typeface="Intel Clear"/>
                <a:ea typeface="+mn-ea"/>
                <a:cs typeface="+mn-cs"/>
              </a:rPr>
              <a:t>Library </a:t>
            </a:r>
            <a:br>
              <a:rPr kumimoji="0" lang="en-US" sz="1200" b="0" i="0" u="none" strike="noStrike" kern="0" cap="none" spc="0" normalizeH="0" baseline="0" noProof="0" dirty="0">
                <a:ln>
                  <a:noFill/>
                </a:ln>
                <a:solidFill>
                  <a:srgbClr val="003C71"/>
                </a:solidFill>
                <a:effectLst/>
                <a:uLnTx/>
                <a:uFillTx/>
                <a:latin typeface="Intel Clear"/>
                <a:ea typeface="+mn-ea"/>
                <a:cs typeface="+mn-cs"/>
              </a:rPr>
            </a:br>
            <a:r>
              <a:rPr kumimoji="0" lang="en-US" sz="1200" b="0" i="0" u="none" strike="noStrike" kern="0" cap="none" spc="0" normalizeH="0" baseline="0" noProof="0" dirty="0">
                <a:ln>
                  <a:noFill/>
                </a:ln>
                <a:solidFill>
                  <a:srgbClr val="003C71"/>
                </a:solidFill>
                <a:effectLst/>
                <a:uLnTx/>
                <a:uFillTx/>
                <a:latin typeface="Intel Clear"/>
                <a:ea typeface="+mn-ea"/>
                <a:cs typeface="+mn-cs"/>
              </a:rPr>
              <a:t>Developers</a:t>
            </a:r>
          </a:p>
        </p:txBody>
      </p:sp>
      <p:grpSp>
        <p:nvGrpSpPr>
          <p:cNvPr id="55" name="Group 60">
            <a:extLst>
              <a:ext uri="{FF2B5EF4-FFF2-40B4-BE49-F238E27FC236}">
                <a16:creationId xmlns:a16="http://schemas.microsoft.com/office/drawing/2014/main" id="{6009AEB2-1F11-3149-9D7F-3AFCE9E9F66D}"/>
              </a:ext>
            </a:extLst>
          </p:cNvPr>
          <p:cNvGrpSpPr>
            <a:grpSpLocks noChangeAspect="1"/>
          </p:cNvGrpSpPr>
          <p:nvPr/>
        </p:nvGrpSpPr>
        <p:grpSpPr bwMode="auto">
          <a:xfrm>
            <a:off x="510820" y="3130516"/>
            <a:ext cx="601688" cy="707886"/>
            <a:chOff x="3522" y="1397"/>
            <a:chExt cx="1136" cy="1117"/>
          </a:xfrm>
          <a:solidFill>
            <a:schemeClr val="tx2"/>
          </a:solidFill>
        </p:grpSpPr>
        <p:sp>
          <p:nvSpPr>
            <p:cNvPr id="56" name="Freeform 61">
              <a:extLst>
                <a:ext uri="{FF2B5EF4-FFF2-40B4-BE49-F238E27FC236}">
                  <a16:creationId xmlns:a16="http://schemas.microsoft.com/office/drawing/2014/main" id="{BFFBBD1A-737F-D949-97C4-2AE8DEA059B8}"/>
                </a:ext>
              </a:extLst>
            </p:cNvPr>
            <p:cNvSpPr>
              <a:spLocks/>
            </p:cNvSpPr>
            <p:nvPr/>
          </p:nvSpPr>
          <p:spPr bwMode="auto">
            <a:xfrm>
              <a:off x="3598" y="2238"/>
              <a:ext cx="992" cy="276"/>
            </a:xfrm>
            <a:custGeom>
              <a:avLst/>
              <a:gdLst>
                <a:gd name="T0" fmla="*/ 420 w 420"/>
                <a:gd name="T1" fmla="*/ 82 h 117"/>
                <a:gd name="T2" fmla="*/ 393 w 420"/>
                <a:gd name="T3" fmla="*/ 22 h 117"/>
                <a:gd name="T4" fmla="*/ 364 w 420"/>
                <a:gd name="T5" fmla="*/ 8 h 117"/>
                <a:gd name="T6" fmla="*/ 309 w 420"/>
                <a:gd name="T7" fmla="*/ 0 h 117"/>
                <a:gd name="T8" fmla="*/ 307 w 420"/>
                <a:gd name="T9" fmla="*/ 3 h 117"/>
                <a:gd name="T10" fmla="*/ 320 w 420"/>
                <a:gd name="T11" fmla="*/ 27 h 117"/>
                <a:gd name="T12" fmla="*/ 312 w 420"/>
                <a:gd name="T13" fmla="*/ 37 h 117"/>
                <a:gd name="T14" fmla="*/ 261 w 420"/>
                <a:gd name="T15" fmla="*/ 22 h 117"/>
                <a:gd name="T16" fmla="*/ 260 w 420"/>
                <a:gd name="T17" fmla="*/ 22 h 117"/>
                <a:gd name="T18" fmla="*/ 159 w 420"/>
                <a:gd name="T19" fmla="*/ 23 h 117"/>
                <a:gd name="T20" fmla="*/ 158 w 420"/>
                <a:gd name="T21" fmla="*/ 23 h 117"/>
                <a:gd name="T22" fmla="*/ 110 w 420"/>
                <a:gd name="T23" fmla="*/ 37 h 117"/>
                <a:gd name="T24" fmla="*/ 101 w 420"/>
                <a:gd name="T25" fmla="*/ 27 h 117"/>
                <a:gd name="T26" fmla="*/ 114 w 420"/>
                <a:gd name="T27" fmla="*/ 3 h 117"/>
                <a:gd name="T28" fmla="*/ 113 w 420"/>
                <a:gd name="T29" fmla="*/ 0 h 117"/>
                <a:gd name="T30" fmla="*/ 57 w 420"/>
                <a:gd name="T31" fmla="*/ 8 h 117"/>
                <a:gd name="T32" fmla="*/ 27 w 420"/>
                <a:gd name="T33" fmla="*/ 22 h 117"/>
                <a:gd name="T34" fmla="*/ 1 w 420"/>
                <a:gd name="T35" fmla="*/ 82 h 117"/>
                <a:gd name="T36" fmla="*/ 1 w 420"/>
                <a:gd name="T37" fmla="*/ 82 h 117"/>
                <a:gd name="T38" fmla="*/ 1 w 420"/>
                <a:gd name="T39" fmla="*/ 82 h 117"/>
                <a:gd name="T40" fmla="*/ 2 w 420"/>
                <a:gd name="T41" fmla="*/ 84 h 117"/>
                <a:gd name="T42" fmla="*/ 210 w 420"/>
                <a:gd name="T43" fmla="*/ 117 h 117"/>
                <a:gd name="T44" fmla="*/ 418 w 420"/>
                <a:gd name="T45" fmla="*/ 84 h 117"/>
                <a:gd name="T46" fmla="*/ 420 w 420"/>
                <a:gd name="T47" fmla="*/ 82 h 117"/>
                <a:gd name="T48" fmla="*/ 420 w 420"/>
                <a:gd name="T49" fmla="*/ 8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0" h="117">
                  <a:moveTo>
                    <a:pt x="420" y="82"/>
                  </a:moveTo>
                  <a:cubicBezTo>
                    <a:pt x="419" y="75"/>
                    <a:pt x="414" y="39"/>
                    <a:pt x="393" y="22"/>
                  </a:cubicBezTo>
                  <a:cubicBezTo>
                    <a:pt x="382" y="14"/>
                    <a:pt x="374" y="11"/>
                    <a:pt x="364" y="8"/>
                  </a:cubicBezTo>
                  <a:cubicBezTo>
                    <a:pt x="344" y="3"/>
                    <a:pt x="325" y="0"/>
                    <a:pt x="309" y="0"/>
                  </a:cubicBezTo>
                  <a:cubicBezTo>
                    <a:pt x="307" y="0"/>
                    <a:pt x="307" y="2"/>
                    <a:pt x="307" y="3"/>
                  </a:cubicBezTo>
                  <a:cubicBezTo>
                    <a:pt x="320" y="27"/>
                    <a:pt x="320" y="27"/>
                    <a:pt x="320" y="27"/>
                  </a:cubicBezTo>
                  <a:cubicBezTo>
                    <a:pt x="324" y="36"/>
                    <a:pt x="321" y="40"/>
                    <a:pt x="312" y="37"/>
                  </a:cubicBezTo>
                  <a:cubicBezTo>
                    <a:pt x="261" y="22"/>
                    <a:pt x="261" y="22"/>
                    <a:pt x="261" y="22"/>
                  </a:cubicBezTo>
                  <a:cubicBezTo>
                    <a:pt x="261" y="22"/>
                    <a:pt x="260" y="22"/>
                    <a:pt x="260" y="22"/>
                  </a:cubicBezTo>
                  <a:cubicBezTo>
                    <a:pt x="216" y="60"/>
                    <a:pt x="179" y="41"/>
                    <a:pt x="159" y="23"/>
                  </a:cubicBezTo>
                  <a:cubicBezTo>
                    <a:pt x="159" y="23"/>
                    <a:pt x="158" y="23"/>
                    <a:pt x="158" y="23"/>
                  </a:cubicBezTo>
                  <a:cubicBezTo>
                    <a:pt x="110" y="37"/>
                    <a:pt x="110" y="37"/>
                    <a:pt x="110" y="37"/>
                  </a:cubicBezTo>
                  <a:cubicBezTo>
                    <a:pt x="101" y="40"/>
                    <a:pt x="97" y="36"/>
                    <a:pt x="101" y="27"/>
                  </a:cubicBezTo>
                  <a:cubicBezTo>
                    <a:pt x="114" y="3"/>
                    <a:pt x="114" y="3"/>
                    <a:pt x="114" y="3"/>
                  </a:cubicBezTo>
                  <a:cubicBezTo>
                    <a:pt x="115" y="2"/>
                    <a:pt x="114" y="0"/>
                    <a:pt x="113" y="0"/>
                  </a:cubicBezTo>
                  <a:cubicBezTo>
                    <a:pt x="96" y="0"/>
                    <a:pt x="76" y="3"/>
                    <a:pt x="57" y="8"/>
                  </a:cubicBezTo>
                  <a:cubicBezTo>
                    <a:pt x="46" y="11"/>
                    <a:pt x="38" y="14"/>
                    <a:pt x="27" y="22"/>
                  </a:cubicBezTo>
                  <a:cubicBezTo>
                    <a:pt x="6" y="39"/>
                    <a:pt x="1" y="75"/>
                    <a:pt x="1" y="82"/>
                  </a:cubicBezTo>
                  <a:cubicBezTo>
                    <a:pt x="1" y="82"/>
                    <a:pt x="1" y="82"/>
                    <a:pt x="1" y="82"/>
                  </a:cubicBezTo>
                  <a:cubicBezTo>
                    <a:pt x="1" y="82"/>
                    <a:pt x="1" y="82"/>
                    <a:pt x="1" y="82"/>
                  </a:cubicBezTo>
                  <a:cubicBezTo>
                    <a:pt x="0" y="83"/>
                    <a:pt x="1" y="84"/>
                    <a:pt x="2" y="84"/>
                  </a:cubicBezTo>
                  <a:cubicBezTo>
                    <a:pt x="13" y="88"/>
                    <a:pt x="94" y="117"/>
                    <a:pt x="210" y="117"/>
                  </a:cubicBezTo>
                  <a:cubicBezTo>
                    <a:pt x="327" y="117"/>
                    <a:pt x="407" y="88"/>
                    <a:pt x="418" y="84"/>
                  </a:cubicBezTo>
                  <a:cubicBezTo>
                    <a:pt x="419" y="84"/>
                    <a:pt x="420" y="83"/>
                    <a:pt x="420" y="82"/>
                  </a:cubicBezTo>
                  <a:cubicBezTo>
                    <a:pt x="420" y="82"/>
                    <a:pt x="420" y="82"/>
                    <a:pt x="420"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57" name="Freeform 62">
              <a:extLst>
                <a:ext uri="{FF2B5EF4-FFF2-40B4-BE49-F238E27FC236}">
                  <a16:creationId xmlns:a16="http://schemas.microsoft.com/office/drawing/2014/main" id="{6D14F60D-6CA0-814D-9397-2AFFEABDA3B5}"/>
                </a:ext>
              </a:extLst>
            </p:cNvPr>
            <p:cNvSpPr>
              <a:spLocks noEditPoints="1"/>
            </p:cNvSpPr>
            <p:nvPr/>
          </p:nvSpPr>
          <p:spPr bwMode="auto">
            <a:xfrm>
              <a:off x="3522" y="1397"/>
              <a:ext cx="1136" cy="810"/>
            </a:xfrm>
            <a:custGeom>
              <a:avLst/>
              <a:gdLst>
                <a:gd name="T0" fmla="*/ 426 w 481"/>
                <a:gd name="T1" fmla="*/ 104 h 343"/>
                <a:gd name="T2" fmla="*/ 395 w 481"/>
                <a:gd name="T3" fmla="*/ 56 h 343"/>
                <a:gd name="T4" fmla="*/ 337 w 481"/>
                <a:gd name="T5" fmla="*/ 33 h 343"/>
                <a:gd name="T6" fmla="*/ 260 w 481"/>
                <a:gd name="T7" fmla="*/ 0 h 343"/>
                <a:gd name="T8" fmla="*/ 239 w 481"/>
                <a:gd name="T9" fmla="*/ 9 h 343"/>
                <a:gd name="T10" fmla="*/ 175 w 481"/>
                <a:gd name="T11" fmla="*/ 7 h 343"/>
                <a:gd name="T12" fmla="*/ 115 w 481"/>
                <a:gd name="T13" fmla="*/ 49 h 343"/>
                <a:gd name="T14" fmla="*/ 64 w 481"/>
                <a:gd name="T15" fmla="*/ 74 h 343"/>
                <a:gd name="T16" fmla="*/ 23 w 481"/>
                <a:gd name="T17" fmla="*/ 128 h 343"/>
                <a:gd name="T18" fmla="*/ 22 w 481"/>
                <a:gd name="T19" fmla="*/ 217 h 343"/>
                <a:gd name="T20" fmla="*/ 46 w 481"/>
                <a:gd name="T21" fmla="*/ 285 h 343"/>
                <a:gd name="T22" fmla="*/ 94 w 481"/>
                <a:gd name="T23" fmla="*/ 324 h 343"/>
                <a:gd name="T24" fmla="*/ 120 w 481"/>
                <a:gd name="T25" fmla="*/ 342 h 343"/>
                <a:gd name="T26" fmla="*/ 142 w 481"/>
                <a:gd name="T27" fmla="*/ 325 h 343"/>
                <a:gd name="T28" fmla="*/ 177 w 481"/>
                <a:gd name="T29" fmla="*/ 313 h 343"/>
                <a:gd name="T30" fmla="*/ 182 w 481"/>
                <a:gd name="T31" fmla="*/ 292 h 343"/>
                <a:gd name="T32" fmla="*/ 241 w 481"/>
                <a:gd name="T33" fmla="*/ 315 h 343"/>
                <a:gd name="T34" fmla="*/ 299 w 481"/>
                <a:gd name="T35" fmla="*/ 289 h 343"/>
                <a:gd name="T36" fmla="*/ 305 w 481"/>
                <a:gd name="T37" fmla="*/ 314 h 343"/>
                <a:gd name="T38" fmla="*/ 339 w 481"/>
                <a:gd name="T39" fmla="*/ 325 h 343"/>
                <a:gd name="T40" fmla="*/ 362 w 481"/>
                <a:gd name="T41" fmla="*/ 342 h 343"/>
                <a:gd name="T42" fmla="*/ 387 w 481"/>
                <a:gd name="T43" fmla="*/ 323 h 343"/>
                <a:gd name="T44" fmla="*/ 435 w 481"/>
                <a:gd name="T45" fmla="*/ 285 h 343"/>
                <a:gd name="T46" fmla="*/ 459 w 481"/>
                <a:gd name="T47" fmla="*/ 217 h 343"/>
                <a:gd name="T48" fmla="*/ 458 w 481"/>
                <a:gd name="T49" fmla="*/ 128 h 343"/>
                <a:gd name="T50" fmla="*/ 201 w 481"/>
                <a:gd name="T51" fmla="*/ 93 h 343"/>
                <a:gd name="T52" fmla="*/ 239 w 481"/>
                <a:gd name="T53" fmla="*/ 80 h 343"/>
                <a:gd name="T54" fmla="*/ 259 w 481"/>
                <a:gd name="T55" fmla="*/ 89 h 343"/>
                <a:gd name="T56" fmla="*/ 298 w 481"/>
                <a:gd name="T57" fmla="*/ 123 h 343"/>
                <a:gd name="T58" fmla="*/ 323 w 481"/>
                <a:gd name="T59" fmla="*/ 154 h 343"/>
                <a:gd name="T60" fmla="*/ 310 w 481"/>
                <a:gd name="T61" fmla="*/ 154 h 343"/>
                <a:gd name="T62" fmla="*/ 288 w 481"/>
                <a:gd name="T63" fmla="*/ 153 h 343"/>
                <a:gd name="T64" fmla="*/ 247 w 481"/>
                <a:gd name="T65" fmla="*/ 163 h 343"/>
                <a:gd name="T66" fmla="*/ 232 w 481"/>
                <a:gd name="T67" fmla="*/ 163 h 343"/>
                <a:gd name="T68" fmla="*/ 172 w 481"/>
                <a:gd name="T69" fmla="*/ 154 h 343"/>
                <a:gd name="T70" fmla="*/ 160 w 481"/>
                <a:gd name="T71" fmla="*/ 156 h 343"/>
                <a:gd name="T72" fmla="*/ 165 w 481"/>
                <a:gd name="T73" fmla="*/ 138 h 343"/>
                <a:gd name="T74" fmla="*/ 313 w 481"/>
                <a:gd name="T75" fmla="*/ 182 h 343"/>
                <a:gd name="T76" fmla="*/ 285 w 481"/>
                <a:gd name="T77" fmla="*/ 207 h 343"/>
                <a:gd name="T78" fmla="*/ 257 w 481"/>
                <a:gd name="T79" fmla="*/ 178 h 343"/>
                <a:gd name="T80" fmla="*/ 288 w 481"/>
                <a:gd name="T81" fmla="*/ 166 h 343"/>
                <a:gd name="T82" fmla="*/ 313 w 481"/>
                <a:gd name="T83" fmla="*/ 182 h 343"/>
                <a:gd name="T84" fmla="*/ 196 w 481"/>
                <a:gd name="T85" fmla="*/ 207 h 343"/>
                <a:gd name="T86" fmla="*/ 168 w 481"/>
                <a:gd name="T87" fmla="*/ 182 h 343"/>
                <a:gd name="T88" fmla="*/ 193 w 481"/>
                <a:gd name="T89" fmla="*/ 166 h 343"/>
                <a:gd name="T90" fmla="*/ 224 w 481"/>
                <a:gd name="T91" fmla="*/ 178 h 343"/>
                <a:gd name="T92" fmla="*/ 241 w 481"/>
                <a:gd name="T93" fmla="*/ 296 h 343"/>
                <a:gd name="T94" fmla="*/ 161 w 481"/>
                <a:gd name="T95" fmla="*/ 240 h 343"/>
                <a:gd name="T96" fmla="*/ 153 w 481"/>
                <a:gd name="T97" fmla="*/ 201 h 343"/>
                <a:gd name="T98" fmla="*/ 156 w 481"/>
                <a:gd name="T99" fmla="*/ 197 h 343"/>
                <a:gd name="T100" fmla="*/ 196 w 481"/>
                <a:gd name="T101" fmla="*/ 220 h 343"/>
                <a:gd name="T102" fmla="*/ 239 w 481"/>
                <a:gd name="T103" fmla="*/ 184 h 343"/>
                <a:gd name="T104" fmla="*/ 242 w 481"/>
                <a:gd name="T105" fmla="*/ 184 h 343"/>
                <a:gd name="T106" fmla="*/ 285 w 481"/>
                <a:gd name="T107" fmla="*/ 220 h 343"/>
                <a:gd name="T108" fmla="*/ 325 w 481"/>
                <a:gd name="T109" fmla="*/ 196 h 343"/>
                <a:gd name="T110" fmla="*/ 328 w 481"/>
                <a:gd name="T111" fmla="*/ 201 h 343"/>
                <a:gd name="T112" fmla="*/ 319 w 481"/>
                <a:gd name="T113" fmla="*/ 238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1" h="343">
                  <a:moveTo>
                    <a:pt x="458" y="128"/>
                  </a:moveTo>
                  <a:cubicBezTo>
                    <a:pt x="447" y="119"/>
                    <a:pt x="433" y="115"/>
                    <a:pt x="426" y="104"/>
                  </a:cubicBezTo>
                  <a:cubicBezTo>
                    <a:pt x="421" y="94"/>
                    <a:pt x="422" y="83"/>
                    <a:pt x="418" y="73"/>
                  </a:cubicBezTo>
                  <a:cubicBezTo>
                    <a:pt x="413" y="65"/>
                    <a:pt x="404" y="59"/>
                    <a:pt x="395" y="56"/>
                  </a:cubicBezTo>
                  <a:cubicBezTo>
                    <a:pt x="385" y="53"/>
                    <a:pt x="376" y="51"/>
                    <a:pt x="366" y="48"/>
                  </a:cubicBezTo>
                  <a:cubicBezTo>
                    <a:pt x="356" y="45"/>
                    <a:pt x="345" y="40"/>
                    <a:pt x="337" y="33"/>
                  </a:cubicBezTo>
                  <a:cubicBezTo>
                    <a:pt x="326" y="24"/>
                    <a:pt x="318" y="13"/>
                    <a:pt x="306" y="7"/>
                  </a:cubicBezTo>
                  <a:cubicBezTo>
                    <a:pt x="292" y="0"/>
                    <a:pt x="276" y="0"/>
                    <a:pt x="260" y="0"/>
                  </a:cubicBezTo>
                  <a:cubicBezTo>
                    <a:pt x="253" y="0"/>
                    <a:pt x="245" y="2"/>
                    <a:pt x="242" y="8"/>
                  </a:cubicBezTo>
                  <a:cubicBezTo>
                    <a:pt x="241" y="9"/>
                    <a:pt x="240" y="10"/>
                    <a:pt x="239" y="9"/>
                  </a:cubicBezTo>
                  <a:cubicBezTo>
                    <a:pt x="235" y="2"/>
                    <a:pt x="228" y="0"/>
                    <a:pt x="221" y="0"/>
                  </a:cubicBezTo>
                  <a:cubicBezTo>
                    <a:pt x="205" y="0"/>
                    <a:pt x="189" y="0"/>
                    <a:pt x="175" y="7"/>
                  </a:cubicBezTo>
                  <a:cubicBezTo>
                    <a:pt x="163" y="14"/>
                    <a:pt x="155" y="24"/>
                    <a:pt x="144" y="33"/>
                  </a:cubicBezTo>
                  <a:cubicBezTo>
                    <a:pt x="136" y="40"/>
                    <a:pt x="126" y="45"/>
                    <a:pt x="115" y="49"/>
                  </a:cubicBezTo>
                  <a:cubicBezTo>
                    <a:pt x="105" y="51"/>
                    <a:pt x="96" y="53"/>
                    <a:pt x="86" y="56"/>
                  </a:cubicBezTo>
                  <a:cubicBezTo>
                    <a:pt x="77" y="59"/>
                    <a:pt x="68" y="65"/>
                    <a:pt x="64" y="74"/>
                  </a:cubicBezTo>
                  <a:cubicBezTo>
                    <a:pt x="59" y="83"/>
                    <a:pt x="60" y="95"/>
                    <a:pt x="55" y="104"/>
                  </a:cubicBezTo>
                  <a:cubicBezTo>
                    <a:pt x="48" y="115"/>
                    <a:pt x="34" y="120"/>
                    <a:pt x="23" y="128"/>
                  </a:cubicBezTo>
                  <a:cubicBezTo>
                    <a:pt x="6" y="141"/>
                    <a:pt x="0" y="166"/>
                    <a:pt x="8" y="186"/>
                  </a:cubicBezTo>
                  <a:cubicBezTo>
                    <a:pt x="13" y="196"/>
                    <a:pt x="22" y="205"/>
                    <a:pt x="22" y="217"/>
                  </a:cubicBezTo>
                  <a:cubicBezTo>
                    <a:pt x="22" y="229"/>
                    <a:pt x="12" y="241"/>
                    <a:pt x="15" y="253"/>
                  </a:cubicBezTo>
                  <a:cubicBezTo>
                    <a:pt x="19" y="268"/>
                    <a:pt x="38" y="272"/>
                    <a:pt x="46" y="285"/>
                  </a:cubicBezTo>
                  <a:cubicBezTo>
                    <a:pt x="52" y="296"/>
                    <a:pt x="51" y="312"/>
                    <a:pt x="62" y="318"/>
                  </a:cubicBezTo>
                  <a:cubicBezTo>
                    <a:pt x="72" y="323"/>
                    <a:pt x="86" y="316"/>
                    <a:pt x="94" y="324"/>
                  </a:cubicBezTo>
                  <a:cubicBezTo>
                    <a:pt x="97" y="327"/>
                    <a:pt x="98" y="332"/>
                    <a:pt x="101" y="336"/>
                  </a:cubicBezTo>
                  <a:cubicBezTo>
                    <a:pt x="105" y="342"/>
                    <a:pt x="113" y="343"/>
                    <a:pt x="120" y="342"/>
                  </a:cubicBezTo>
                  <a:cubicBezTo>
                    <a:pt x="126" y="340"/>
                    <a:pt x="132" y="336"/>
                    <a:pt x="136" y="331"/>
                  </a:cubicBezTo>
                  <a:cubicBezTo>
                    <a:pt x="138" y="329"/>
                    <a:pt x="140" y="326"/>
                    <a:pt x="142" y="325"/>
                  </a:cubicBezTo>
                  <a:cubicBezTo>
                    <a:pt x="146" y="322"/>
                    <a:pt x="151" y="323"/>
                    <a:pt x="156" y="322"/>
                  </a:cubicBezTo>
                  <a:cubicBezTo>
                    <a:pt x="164" y="322"/>
                    <a:pt x="172" y="319"/>
                    <a:pt x="177" y="313"/>
                  </a:cubicBezTo>
                  <a:cubicBezTo>
                    <a:pt x="180" y="309"/>
                    <a:pt x="181" y="304"/>
                    <a:pt x="180" y="299"/>
                  </a:cubicBezTo>
                  <a:cubicBezTo>
                    <a:pt x="180" y="296"/>
                    <a:pt x="181" y="294"/>
                    <a:pt x="182" y="292"/>
                  </a:cubicBezTo>
                  <a:cubicBezTo>
                    <a:pt x="182" y="291"/>
                    <a:pt x="182" y="291"/>
                    <a:pt x="183" y="291"/>
                  </a:cubicBezTo>
                  <a:cubicBezTo>
                    <a:pt x="199" y="304"/>
                    <a:pt x="219" y="315"/>
                    <a:pt x="241" y="315"/>
                  </a:cubicBezTo>
                  <a:cubicBezTo>
                    <a:pt x="261" y="315"/>
                    <a:pt x="281" y="303"/>
                    <a:pt x="297" y="289"/>
                  </a:cubicBezTo>
                  <a:cubicBezTo>
                    <a:pt x="298" y="289"/>
                    <a:pt x="298" y="289"/>
                    <a:pt x="299" y="289"/>
                  </a:cubicBezTo>
                  <a:cubicBezTo>
                    <a:pt x="300" y="292"/>
                    <a:pt x="301" y="294"/>
                    <a:pt x="301" y="299"/>
                  </a:cubicBezTo>
                  <a:cubicBezTo>
                    <a:pt x="300" y="304"/>
                    <a:pt x="301" y="310"/>
                    <a:pt x="305" y="314"/>
                  </a:cubicBezTo>
                  <a:cubicBezTo>
                    <a:pt x="310" y="319"/>
                    <a:pt x="318" y="322"/>
                    <a:pt x="325" y="322"/>
                  </a:cubicBezTo>
                  <a:cubicBezTo>
                    <a:pt x="330" y="323"/>
                    <a:pt x="335" y="322"/>
                    <a:pt x="339" y="325"/>
                  </a:cubicBezTo>
                  <a:cubicBezTo>
                    <a:pt x="341" y="326"/>
                    <a:pt x="343" y="328"/>
                    <a:pt x="345" y="331"/>
                  </a:cubicBezTo>
                  <a:cubicBezTo>
                    <a:pt x="349" y="336"/>
                    <a:pt x="355" y="340"/>
                    <a:pt x="362" y="342"/>
                  </a:cubicBezTo>
                  <a:cubicBezTo>
                    <a:pt x="368" y="343"/>
                    <a:pt x="376" y="341"/>
                    <a:pt x="380" y="336"/>
                  </a:cubicBezTo>
                  <a:cubicBezTo>
                    <a:pt x="383" y="332"/>
                    <a:pt x="384" y="327"/>
                    <a:pt x="387" y="323"/>
                  </a:cubicBezTo>
                  <a:cubicBezTo>
                    <a:pt x="395" y="316"/>
                    <a:pt x="409" y="323"/>
                    <a:pt x="419" y="318"/>
                  </a:cubicBezTo>
                  <a:cubicBezTo>
                    <a:pt x="430" y="312"/>
                    <a:pt x="429" y="296"/>
                    <a:pt x="435" y="285"/>
                  </a:cubicBezTo>
                  <a:cubicBezTo>
                    <a:pt x="443" y="272"/>
                    <a:pt x="463" y="268"/>
                    <a:pt x="466" y="253"/>
                  </a:cubicBezTo>
                  <a:cubicBezTo>
                    <a:pt x="469" y="241"/>
                    <a:pt x="459" y="229"/>
                    <a:pt x="459" y="217"/>
                  </a:cubicBezTo>
                  <a:cubicBezTo>
                    <a:pt x="459" y="205"/>
                    <a:pt x="468" y="196"/>
                    <a:pt x="473" y="185"/>
                  </a:cubicBezTo>
                  <a:cubicBezTo>
                    <a:pt x="481" y="166"/>
                    <a:pt x="475" y="141"/>
                    <a:pt x="458" y="128"/>
                  </a:cubicBezTo>
                  <a:moveTo>
                    <a:pt x="183" y="123"/>
                  </a:moveTo>
                  <a:cubicBezTo>
                    <a:pt x="190" y="114"/>
                    <a:pt x="191" y="99"/>
                    <a:pt x="201" y="93"/>
                  </a:cubicBezTo>
                  <a:cubicBezTo>
                    <a:pt x="207" y="90"/>
                    <a:pt x="215" y="91"/>
                    <a:pt x="222" y="89"/>
                  </a:cubicBezTo>
                  <a:cubicBezTo>
                    <a:pt x="229" y="88"/>
                    <a:pt x="235" y="84"/>
                    <a:pt x="239" y="80"/>
                  </a:cubicBezTo>
                  <a:cubicBezTo>
                    <a:pt x="240" y="79"/>
                    <a:pt x="241" y="79"/>
                    <a:pt x="242" y="80"/>
                  </a:cubicBezTo>
                  <a:cubicBezTo>
                    <a:pt x="246" y="84"/>
                    <a:pt x="252" y="88"/>
                    <a:pt x="259" y="89"/>
                  </a:cubicBezTo>
                  <a:cubicBezTo>
                    <a:pt x="266" y="90"/>
                    <a:pt x="274" y="90"/>
                    <a:pt x="280" y="93"/>
                  </a:cubicBezTo>
                  <a:cubicBezTo>
                    <a:pt x="290" y="99"/>
                    <a:pt x="291" y="114"/>
                    <a:pt x="298" y="123"/>
                  </a:cubicBezTo>
                  <a:cubicBezTo>
                    <a:pt x="303" y="129"/>
                    <a:pt x="311" y="132"/>
                    <a:pt x="316" y="138"/>
                  </a:cubicBezTo>
                  <a:cubicBezTo>
                    <a:pt x="320" y="143"/>
                    <a:pt x="322" y="148"/>
                    <a:pt x="323" y="154"/>
                  </a:cubicBezTo>
                  <a:cubicBezTo>
                    <a:pt x="323" y="156"/>
                    <a:pt x="322" y="157"/>
                    <a:pt x="321" y="156"/>
                  </a:cubicBezTo>
                  <a:cubicBezTo>
                    <a:pt x="317" y="155"/>
                    <a:pt x="314" y="154"/>
                    <a:pt x="310" y="154"/>
                  </a:cubicBezTo>
                  <a:cubicBezTo>
                    <a:pt x="310" y="154"/>
                    <a:pt x="310" y="154"/>
                    <a:pt x="310" y="154"/>
                  </a:cubicBezTo>
                  <a:cubicBezTo>
                    <a:pt x="302" y="153"/>
                    <a:pt x="294" y="153"/>
                    <a:pt x="288" y="153"/>
                  </a:cubicBezTo>
                  <a:cubicBezTo>
                    <a:pt x="272" y="153"/>
                    <a:pt x="259" y="156"/>
                    <a:pt x="249" y="163"/>
                  </a:cubicBezTo>
                  <a:cubicBezTo>
                    <a:pt x="248" y="163"/>
                    <a:pt x="248" y="164"/>
                    <a:pt x="247" y="163"/>
                  </a:cubicBezTo>
                  <a:cubicBezTo>
                    <a:pt x="243" y="162"/>
                    <a:pt x="238" y="162"/>
                    <a:pt x="233" y="163"/>
                  </a:cubicBezTo>
                  <a:cubicBezTo>
                    <a:pt x="233" y="164"/>
                    <a:pt x="233" y="163"/>
                    <a:pt x="232" y="163"/>
                  </a:cubicBezTo>
                  <a:cubicBezTo>
                    <a:pt x="222" y="156"/>
                    <a:pt x="209" y="153"/>
                    <a:pt x="193" y="153"/>
                  </a:cubicBezTo>
                  <a:cubicBezTo>
                    <a:pt x="187" y="153"/>
                    <a:pt x="179" y="153"/>
                    <a:pt x="172" y="154"/>
                  </a:cubicBezTo>
                  <a:cubicBezTo>
                    <a:pt x="172" y="154"/>
                    <a:pt x="172" y="154"/>
                    <a:pt x="171" y="154"/>
                  </a:cubicBezTo>
                  <a:cubicBezTo>
                    <a:pt x="168" y="154"/>
                    <a:pt x="164" y="155"/>
                    <a:pt x="160" y="156"/>
                  </a:cubicBezTo>
                  <a:cubicBezTo>
                    <a:pt x="159" y="157"/>
                    <a:pt x="158" y="156"/>
                    <a:pt x="158" y="155"/>
                  </a:cubicBezTo>
                  <a:cubicBezTo>
                    <a:pt x="159" y="149"/>
                    <a:pt x="161" y="143"/>
                    <a:pt x="165" y="138"/>
                  </a:cubicBezTo>
                  <a:cubicBezTo>
                    <a:pt x="170" y="132"/>
                    <a:pt x="178" y="129"/>
                    <a:pt x="183" y="123"/>
                  </a:cubicBezTo>
                  <a:moveTo>
                    <a:pt x="313" y="182"/>
                  </a:moveTo>
                  <a:cubicBezTo>
                    <a:pt x="313" y="192"/>
                    <a:pt x="310" y="205"/>
                    <a:pt x="287" y="207"/>
                  </a:cubicBezTo>
                  <a:cubicBezTo>
                    <a:pt x="286" y="207"/>
                    <a:pt x="286" y="207"/>
                    <a:pt x="285" y="207"/>
                  </a:cubicBezTo>
                  <a:cubicBezTo>
                    <a:pt x="275" y="207"/>
                    <a:pt x="266" y="202"/>
                    <a:pt x="261" y="194"/>
                  </a:cubicBezTo>
                  <a:cubicBezTo>
                    <a:pt x="257" y="187"/>
                    <a:pt x="256" y="181"/>
                    <a:pt x="257" y="178"/>
                  </a:cubicBezTo>
                  <a:cubicBezTo>
                    <a:pt x="257" y="177"/>
                    <a:pt x="257" y="176"/>
                    <a:pt x="258" y="176"/>
                  </a:cubicBezTo>
                  <a:cubicBezTo>
                    <a:pt x="262" y="169"/>
                    <a:pt x="272" y="166"/>
                    <a:pt x="288" y="166"/>
                  </a:cubicBezTo>
                  <a:cubicBezTo>
                    <a:pt x="298" y="166"/>
                    <a:pt x="305" y="168"/>
                    <a:pt x="309" y="172"/>
                  </a:cubicBezTo>
                  <a:cubicBezTo>
                    <a:pt x="313" y="175"/>
                    <a:pt x="313" y="180"/>
                    <a:pt x="313" y="182"/>
                  </a:cubicBezTo>
                  <a:moveTo>
                    <a:pt x="220" y="194"/>
                  </a:moveTo>
                  <a:cubicBezTo>
                    <a:pt x="216" y="200"/>
                    <a:pt x="209" y="207"/>
                    <a:pt x="196" y="207"/>
                  </a:cubicBezTo>
                  <a:cubicBezTo>
                    <a:pt x="195" y="207"/>
                    <a:pt x="194" y="207"/>
                    <a:pt x="194" y="207"/>
                  </a:cubicBezTo>
                  <a:cubicBezTo>
                    <a:pt x="187" y="206"/>
                    <a:pt x="168" y="205"/>
                    <a:pt x="168" y="182"/>
                  </a:cubicBezTo>
                  <a:cubicBezTo>
                    <a:pt x="168" y="180"/>
                    <a:pt x="168" y="175"/>
                    <a:pt x="172" y="172"/>
                  </a:cubicBezTo>
                  <a:cubicBezTo>
                    <a:pt x="176" y="168"/>
                    <a:pt x="183" y="166"/>
                    <a:pt x="193" y="166"/>
                  </a:cubicBezTo>
                  <a:cubicBezTo>
                    <a:pt x="209" y="166"/>
                    <a:pt x="219" y="169"/>
                    <a:pt x="223" y="176"/>
                  </a:cubicBezTo>
                  <a:cubicBezTo>
                    <a:pt x="224" y="176"/>
                    <a:pt x="224" y="177"/>
                    <a:pt x="224" y="178"/>
                  </a:cubicBezTo>
                  <a:cubicBezTo>
                    <a:pt x="225" y="181"/>
                    <a:pt x="224" y="187"/>
                    <a:pt x="220" y="194"/>
                  </a:cubicBezTo>
                  <a:moveTo>
                    <a:pt x="241" y="296"/>
                  </a:moveTo>
                  <a:cubicBezTo>
                    <a:pt x="208" y="296"/>
                    <a:pt x="180" y="267"/>
                    <a:pt x="167" y="248"/>
                  </a:cubicBezTo>
                  <a:cubicBezTo>
                    <a:pt x="165" y="245"/>
                    <a:pt x="163" y="243"/>
                    <a:pt x="161" y="240"/>
                  </a:cubicBezTo>
                  <a:cubicBezTo>
                    <a:pt x="160" y="238"/>
                    <a:pt x="159" y="237"/>
                    <a:pt x="158" y="235"/>
                  </a:cubicBezTo>
                  <a:cubicBezTo>
                    <a:pt x="154" y="227"/>
                    <a:pt x="150" y="211"/>
                    <a:pt x="153" y="201"/>
                  </a:cubicBezTo>
                  <a:cubicBezTo>
                    <a:pt x="154" y="200"/>
                    <a:pt x="154" y="198"/>
                    <a:pt x="155" y="197"/>
                  </a:cubicBezTo>
                  <a:cubicBezTo>
                    <a:pt x="155" y="196"/>
                    <a:pt x="156" y="196"/>
                    <a:pt x="156" y="197"/>
                  </a:cubicBezTo>
                  <a:cubicBezTo>
                    <a:pt x="161" y="208"/>
                    <a:pt x="172" y="219"/>
                    <a:pt x="193" y="220"/>
                  </a:cubicBezTo>
                  <a:cubicBezTo>
                    <a:pt x="194" y="220"/>
                    <a:pt x="195" y="220"/>
                    <a:pt x="196" y="220"/>
                  </a:cubicBezTo>
                  <a:cubicBezTo>
                    <a:pt x="223" y="220"/>
                    <a:pt x="233" y="201"/>
                    <a:pt x="236" y="193"/>
                  </a:cubicBezTo>
                  <a:cubicBezTo>
                    <a:pt x="238" y="190"/>
                    <a:pt x="238" y="187"/>
                    <a:pt x="239" y="184"/>
                  </a:cubicBezTo>
                  <a:cubicBezTo>
                    <a:pt x="239" y="183"/>
                    <a:pt x="240" y="183"/>
                    <a:pt x="240" y="183"/>
                  </a:cubicBezTo>
                  <a:cubicBezTo>
                    <a:pt x="241" y="183"/>
                    <a:pt x="242" y="183"/>
                    <a:pt x="242" y="184"/>
                  </a:cubicBezTo>
                  <a:cubicBezTo>
                    <a:pt x="242" y="186"/>
                    <a:pt x="243" y="190"/>
                    <a:pt x="244" y="193"/>
                  </a:cubicBezTo>
                  <a:cubicBezTo>
                    <a:pt x="247" y="199"/>
                    <a:pt x="257" y="220"/>
                    <a:pt x="285" y="220"/>
                  </a:cubicBezTo>
                  <a:cubicBezTo>
                    <a:pt x="286" y="220"/>
                    <a:pt x="287" y="220"/>
                    <a:pt x="288" y="220"/>
                  </a:cubicBezTo>
                  <a:cubicBezTo>
                    <a:pt x="309" y="219"/>
                    <a:pt x="320" y="208"/>
                    <a:pt x="325" y="196"/>
                  </a:cubicBezTo>
                  <a:cubicBezTo>
                    <a:pt x="325" y="196"/>
                    <a:pt x="326" y="196"/>
                    <a:pt x="326" y="196"/>
                  </a:cubicBezTo>
                  <a:cubicBezTo>
                    <a:pt x="327" y="198"/>
                    <a:pt x="327" y="200"/>
                    <a:pt x="328" y="201"/>
                  </a:cubicBezTo>
                  <a:cubicBezTo>
                    <a:pt x="329" y="204"/>
                    <a:pt x="329" y="208"/>
                    <a:pt x="329" y="212"/>
                  </a:cubicBezTo>
                  <a:cubicBezTo>
                    <a:pt x="328" y="221"/>
                    <a:pt x="325" y="230"/>
                    <a:pt x="319" y="238"/>
                  </a:cubicBezTo>
                  <a:cubicBezTo>
                    <a:pt x="303" y="261"/>
                    <a:pt x="270" y="296"/>
                    <a:pt x="241" y="2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grpSp>
      <p:grpSp>
        <p:nvGrpSpPr>
          <p:cNvPr id="58" name="Group 13">
            <a:extLst>
              <a:ext uri="{FF2B5EF4-FFF2-40B4-BE49-F238E27FC236}">
                <a16:creationId xmlns:a16="http://schemas.microsoft.com/office/drawing/2014/main" id="{F2280D23-A29E-6A44-B7D1-C324EBC94D36}"/>
              </a:ext>
            </a:extLst>
          </p:cNvPr>
          <p:cNvGrpSpPr>
            <a:grpSpLocks noChangeAspect="1"/>
          </p:cNvGrpSpPr>
          <p:nvPr/>
        </p:nvGrpSpPr>
        <p:grpSpPr bwMode="auto">
          <a:xfrm>
            <a:off x="452479" y="1360163"/>
            <a:ext cx="661667" cy="758234"/>
            <a:chOff x="2394" y="1562"/>
            <a:chExt cx="973" cy="1115"/>
          </a:xfrm>
          <a:solidFill>
            <a:srgbClr val="00AEEF"/>
          </a:solidFill>
        </p:grpSpPr>
        <p:sp>
          <p:nvSpPr>
            <p:cNvPr id="59" name="Freeform 14">
              <a:extLst>
                <a:ext uri="{FF2B5EF4-FFF2-40B4-BE49-F238E27FC236}">
                  <a16:creationId xmlns:a16="http://schemas.microsoft.com/office/drawing/2014/main" id="{E256CAD9-05D1-8842-A3CE-E3046C8705F4}"/>
                </a:ext>
              </a:extLst>
            </p:cNvPr>
            <p:cNvSpPr>
              <a:spLocks/>
            </p:cNvSpPr>
            <p:nvPr/>
          </p:nvSpPr>
          <p:spPr bwMode="auto">
            <a:xfrm>
              <a:off x="2724" y="1803"/>
              <a:ext cx="17" cy="17"/>
            </a:xfrm>
            <a:custGeom>
              <a:avLst/>
              <a:gdLst>
                <a:gd name="T0" fmla="*/ 7 w 7"/>
                <a:gd name="T1" fmla="*/ 0 h 7"/>
                <a:gd name="T2" fmla="*/ 0 w 7"/>
                <a:gd name="T3" fmla="*/ 7 h 7"/>
                <a:gd name="T4" fmla="*/ 7 w 7"/>
                <a:gd name="T5" fmla="*/ 0 h 7"/>
              </a:gdLst>
              <a:ahLst/>
              <a:cxnLst>
                <a:cxn ang="0">
                  <a:pos x="T0" y="T1"/>
                </a:cxn>
                <a:cxn ang="0">
                  <a:pos x="T2" y="T3"/>
                </a:cxn>
                <a:cxn ang="0">
                  <a:pos x="T4" y="T5"/>
                </a:cxn>
              </a:cxnLst>
              <a:rect l="0" t="0" r="r" b="b"/>
              <a:pathLst>
                <a:path w="7" h="7">
                  <a:moveTo>
                    <a:pt x="7" y="0"/>
                  </a:moveTo>
                  <a:cubicBezTo>
                    <a:pt x="4" y="2"/>
                    <a:pt x="2" y="4"/>
                    <a:pt x="0" y="7"/>
                  </a:cubicBezTo>
                  <a:cubicBezTo>
                    <a:pt x="3" y="3"/>
                    <a:pt x="6" y="1"/>
                    <a:pt x="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0" name="Freeform 15">
              <a:extLst>
                <a:ext uri="{FF2B5EF4-FFF2-40B4-BE49-F238E27FC236}">
                  <a16:creationId xmlns:a16="http://schemas.microsoft.com/office/drawing/2014/main" id="{DFBB8CA9-EFCB-F949-A1BB-26B77C6C3954}"/>
                </a:ext>
              </a:extLst>
            </p:cNvPr>
            <p:cNvSpPr>
              <a:spLocks/>
            </p:cNvSpPr>
            <p:nvPr/>
          </p:nvSpPr>
          <p:spPr bwMode="auto">
            <a:xfrm>
              <a:off x="2741" y="180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2" name="Freeform 16">
              <a:extLst>
                <a:ext uri="{FF2B5EF4-FFF2-40B4-BE49-F238E27FC236}">
                  <a16:creationId xmlns:a16="http://schemas.microsoft.com/office/drawing/2014/main" id="{CC9A7317-CDA8-6F4B-A141-2E2E1FF48D74}"/>
                </a:ext>
              </a:extLst>
            </p:cNvPr>
            <p:cNvSpPr>
              <a:spLocks/>
            </p:cNvSpPr>
            <p:nvPr/>
          </p:nvSpPr>
          <p:spPr bwMode="auto">
            <a:xfrm>
              <a:off x="2394" y="2288"/>
              <a:ext cx="973" cy="389"/>
            </a:xfrm>
            <a:custGeom>
              <a:avLst/>
              <a:gdLst>
                <a:gd name="T0" fmla="*/ 412 w 412"/>
                <a:gd name="T1" fmla="*/ 127 h 165"/>
                <a:gd name="T2" fmla="*/ 304 w 412"/>
                <a:gd name="T3" fmla="*/ 7 h 165"/>
                <a:gd name="T4" fmla="*/ 276 w 412"/>
                <a:gd name="T5" fmla="*/ 0 h 165"/>
                <a:gd name="T6" fmla="*/ 273 w 412"/>
                <a:gd name="T7" fmla="*/ 2 h 165"/>
                <a:gd name="T8" fmla="*/ 206 w 412"/>
                <a:gd name="T9" fmla="*/ 88 h 165"/>
                <a:gd name="T10" fmla="*/ 136 w 412"/>
                <a:gd name="T11" fmla="*/ 3 h 165"/>
                <a:gd name="T12" fmla="*/ 132 w 412"/>
                <a:gd name="T13" fmla="*/ 2 h 165"/>
                <a:gd name="T14" fmla="*/ 109 w 412"/>
                <a:gd name="T15" fmla="*/ 8 h 165"/>
                <a:gd name="T16" fmla="*/ 0 w 412"/>
                <a:gd name="T17" fmla="*/ 128 h 165"/>
                <a:gd name="T18" fmla="*/ 1 w 412"/>
                <a:gd name="T19" fmla="*/ 130 h 165"/>
                <a:gd name="T20" fmla="*/ 207 w 412"/>
                <a:gd name="T21" fmla="*/ 165 h 165"/>
                <a:gd name="T22" fmla="*/ 411 w 412"/>
                <a:gd name="T23" fmla="*/ 129 h 165"/>
                <a:gd name="T24" fmla="*/ 412 w 412"/>
                <a:gd name="T25" fmla="*/ 12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2" h="165">
                  <a:moveTo>
                    <a:pt x="412" y="127"/>
                  </a:moveTo>
                  <a:cubicBezTo>
                    <a:pt x="394" y="59"/>
                    <a:pt x="381" y="31"/>
                    <a:pt x="304" y="7"/>
                  </a:cubicBezTo>
                  <a:cubicBezTo>
                    <a:pt x="293" y="4"/>
                    <a:pt x="284" y="2"/>
                    <a:pt x="276" y="0"/>
                  </a:cubicBezTo>
                  <a:cubicBezTo>
                    <a:pt x="275" y="0"/>
                    <a:pt x="274" y="1"/>
                    <a:pt x="273" y="2"/>
                  </a:cubicBezTo>
                  <a:cubicBezTo>
                    <a:pt x="255" y="41"/>
                    <a:pt x="229" y="88"/>
                    <a:pt x="206" y="88"/>
                  </a:cubicBezTo>
                  <a:cubicBezTo>
                    <a:pt x="183" y="88"/>
                    <a:pt x="155" y="42"/>
                    <a:pt x="136" y="3"/>
                  </a:cubicBezTo>
                  <a:cubicBezTo>
                    <a:pt x="135" y="2"/>
                    <a:pt x="133" y="1"/>
                    <a:pt x="132" y="2"/>
                  </a:cubicBezTo>
                  <a:cubicBezTo>
                    <a:pt x="125" y="3"/>
                    <a:pt x="117" y="5"/>
                    <a:pt x="109" y="8"/>
                  </a:cubicBezTo>
                  <a:cubicBezTo>
                    <a:pt x="31" y="31"/>
                    <a:pt x="18" y="60"/>
                    <a:pt x="0" y="128"/>
                  </a:cubicBezTo>
                  <a:cubicBezTo>
                    <a:pt x="0" y="129"/>
                    <a:pt x="0" y="129"/>
                    <a:pt x="1" y="130"/>
                  </a:cubicBezTo>
                  <a:cubicBezTo>
                    <a:pt x="11" y="134"/>
                    <a:pt x="111" y="165"/>
                    <a:pt x="207" y="165"/>
                  </a:cubicBezTo>
                  <a:cubicBezTo>
                    <a:pt x="304" y="165"/>
                    <a:pt x="401" y="133"/>
                    <a:pt x="411" y="129"/>
                  </a:cubicBezTo>
                  <a:cubicBezTo>
                    <a:pt x="412" y="129"/>
                    <a:pt x="412" y="128"/>
                    <a:pt x="412" y="1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3" name="Freeform 17">
              <a:extLst>
                <a:ext uri="{FF2B5EF4-FFF2-40B4-BE49-F238E27FC236}">
                  <a16:creationId xmlns:a16="http://schemas.microsoft.com/office/drawing/2014/main" id="{BF9AFBB9-CC1E-054B-931B-02A5B26F8746}"/>
                </a:ext>
              </a:extLst>
            </p:cNvPr>
            <p:cNvSpPr>
              <a:spLocks noEditPoints="1"/>
            </p:cNvSpPr>
            <p:nvPr/>
          </p:nvSpPr>
          <p:spPr bwMode="auto">
            <a:xfrm>
              <a:off x="2606" y="1562"/>
              <a:ext cx="548" cy="704"/>
            </a:xfrm>
            <a:custGeom>
              <a:avLst/>
              <a:gdLst>
                <a:gd name="T0" fmla="*/ 226 w 232"/>
                <a:gd name="T1" fmla="*/ 162 h 298"/>
                <a:gd name="T2" fmla="*/ 211 w 232"/>
                <a:gd name="T3" fmla="*/ 150 h 298"/>
                <a:gd name="T4" fmla="*/ 210 w 232"/>
                <a:gd name="T5" fmla="*/ 149 h 298"/>
                <a:gd name="T6" fmla="*/ 181 w 232"/>
                <a:gd name="T7" fmla="*/ 66 h 298"/>
                <a:gd name="T8" fmla="*/ 170 w 232"/>
                <a:gd name="T9" fmla="*/ 54 h 298"/>
                <a:gd name="T10" fmla="*/ 119 w 232"/>
                <a:gd name="T11" fmla="*/ 0 h 298"/>
                <a:gd name="T12" fmla="*/ 105 w 232"/>
                <a:gd name="T13" fmla="*/ 25 h 298"/>
                <a:gd name="T14" fmla="*/ 96 w 232"/>
                <a:gd name="T15" fmla="*/ 19 h 298"/>
                <a:gd name="T16" fmla="*/ 70 w 232"/>
                <a:gd name="T17" fmla="*/ 52 h 298"/>
                <a:gd name="T18" fmla="*/ 22 w 232"/>
                <a:gd name="T19" fmla="*/ 149 h 298"/>
                <a:gd name="T20" fmla="*/ 21 w 232"/>
                <a:gd name="T21" fmla="*/ 150 h 298"/>
                <a:gd name="T22" fmla="*/ 7 w 232"/>
                <a:gd name="T23" fmla="*/ 162 h 298"/>
                <a:gd name="T24" fmla="*/ 5 w 232"/>
                <a:gd name="T25" fmla="*/ 198 h 298"/>
                <a:gd name="T26" fmla="*/ 32 w 232"/>
                <a:gd name="T27" fmla="*/ 230 h 298"/>
                <a:gd name="T28" fmla="*/ 33 w 232"/>
                <a:gd name="T29" fmla="*/ 231 h 298"/>
                <a:gd name="T30" fmla="*/ 116 w 232"/>
                <a:gd name="T31" fmla="*/ 298 h 298"/>
                <a:gd name="T32" fmla="*/ 199 w 232"/>
                <a:gd name="T33" fmla="*/ 231 h 298"/>
                <a:gd name="T34" fmla="*/ 199 w 232"/>
                <a:gd name="T35" fmla="*/ 230 h 298"/>
                <a:gd name="T36" fmla="*/ 227 w 232"/>
                <a:gd name="T37" fmla="*/ 198 h 298"/>
                <a:gd name="T38" fmla="*/ 226 w 232"/>
                <a:gd name="T39" fmla="*/ 162 h 298"/>
                <a:gd name="T40" fmla="*/ 209 w 232"/>
                <a:gd name="T41" fmla="*/ 193 h 298"/>
                <a:gd name="T42" fmla="*/ 190 w 232"/>
                <a:gd name="T43" fmla="*/ 214 h 298"/>
                <a:gd name="T44" fmla="*/ 185 w 232"/>
                <a:gd name="T45" fmla="*/ 214 h 298"/>
                <a:gd name="T46" fmla="*/ 184 w 232"/>
                <a:gd name="T47" fmla="*/ 215 h 298"/>
                <a:gd name="T48" fmla="*/ 182 w 232"/>
                <a:gd name="T49" fmla="*/ 220 h 298"/>
                <a:gd name="T50" fmla="*/ 116 w 232"/>
                <a:gd name="T51" fmla="*/ 279 h 298"/>
                <a:gd name="T52" fmla="*/ 49 w 232"/>
                <a:gd name="T53" fmla="*/ 220 h 298"/>
                <a:gd name="T54" fmla="*/ 48 w 232"/>
                <a:gd name="T55" fmla="*/ 216 h 298"/>
                <a:gd name="T56" fmla="*/ 47 w 232"/>
                <a:gd name="T57" fmla="*/ 215 h 298"/>
                <a:gd name="T58" fmla="*/ 43 w 232"/>
                <a:gd name="T59" fmla="*/ 214 h 298"/>
                <a:gd name="T60" fmla="*/ 23 w 232"/>
                <a:gd name="T61" fmla="*/ 193 h 298"/>
                <a:gd name="T62" fmla="*/ 23 w 232"/>
                <a:gd name="T63" fmla="*/ 171 h 298"/>
                <a:gd name="T64" fmla="*/ 26 w 232"/>
                <a:gd name="T65" fmla="*/ 169 h 298"/>
                <a:gd name="T66" fmla="*/ 28 w 232"/>
                <a:gd name="T67" fmla="*/ 170 h 298"/>
                <a:gd name="T68" fmla="*/ 32 w 232"/>
                <a:gd name="T69" fmla="*/ 181 h 298"/>
                <a:gd name="T70" fmla="*/ 34 w 232"/>
                <a:gd name="T71" fmla="*/ 181 h 298"/>
                <a:gd name="T72" fmla="*/ 40 w 232"/>
                <a:gd name="T73" fmla="*/ 177 h 298"/>
                <a:gd name="T74" fmla="*/ 40 w 232"/>
                <a:gd name="T75" fmla="*/ 177 h 298"/>
                <a:gd name="T76" fmla="*/ 38 w 232"/>
                <a:gd name="T77" fmla="*/ 147 h 298"/>
                <a:gd name="T78" fmla="*/ 50 w 232"/>
                <a:gd name="T79" fmla="*/ 109 h 298"/>
                <a:gd name="T80" fmla="*/ 57 w 232"/>
                <a:gd name="T81" fmla="*/ 102 h 298"/>
                <a:gd name="T82" fmla="*/ 57 w 232"/>
                <a:gd name="T83" fmla="*/ 102 h 298"/>
                <a:gd name="T84" fmla="*/ 57 w 232"/>
                <a:gd name="T85" fmla="*/ 102 h 298"/>
                <a:gd name="T86" fmla="*/ 71 w 232"/>
                <a:gd name="T87" fmla="*/ 99 h 298"/>
                <a:gd name="T88" fmla="*/ 89 w 232"/>
                <a:gd name="T89" fmla="*/ 108 h 298"/>
                <a:gd name="T90" fmla="*/ 116 w 232"/>
                <a:gd name="T91" fmla="*/ 118 h 298"/>
                <a:gd name="T92" fmla="*/ 145 w 232"/>
                <a:gd name="T93" fmla="*/ 107 h 298"/>
                <a:gd name="T94" fmla="*/ 145 w 232"/>
                <a:gd name="T95" fmla="*/ 107 h 298"/>
                <a:gd name="T96" fmla="*/ 166 w 232"/>
                <a:gd name="T97" fmla="*/ 99 h 298"/>
                <a:gd name="T98" fmla="*/ 186 w 232"/>
                <a:gd name="T99" fmla="*/ 120 h 298"/>
                <a:gd name="T100" fmla="*/ 191 w 232"/>
                <a:gd name="T101" fmla="*/ 173 h 298"/>
                <a:gd name="T102" fmla="*/ 192 w 232"/>
                <a:gd name="T103" fmla="*/ 174 h 298"/>
                <a:gd name="T104" fmla="*/ 199 w 232"/>
                <a:gd name="T105" fmla="*/ 178 h 298"/>
                <a:gd name="T106" fmla="*/ 201 w 232"/>
                <a:gd name="T107" fmla="*/ 177 h 298"/>
                <a:gd name="T108" fmla="*/ 203 w 232"/>
                <a:gd name="T109" fmla="*/ 170 h 298"/>
                <a:gd name="T110" fmla="*/ 205 w 232"/>
                <a:gd name="T111" fmla="*/ 169 h 298"/>
                <a:gd name="T112" fmla="*/ 209 w 232"/>
                <a:gd name="T113" fmla="*/ 171 h 298"/>
                <a:gd name="T114" fmla="*/ 209 w 232"/>
                <a:gd name="T115" fmla="*/ 19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2" h="298">
                  <a:moveTo>
                    <a:pt x="226" y="162"/>
                  </a:moveTo>
                  <a:cubicBezTo>
                    <a:pt x="222" y="156"/>
                    <a:pt x="217" y="152"/>
                    <a:pt x="211" y="150"/>
                  </a:cubicBezTo>
                  <a:cubicBezTo>
                    <a:pt x="210" y="150"/>
                    <a:pt x="210" y="150"/>
                    <a:pt x="210" y="149"/>
                  </a:cubicBezTo>
                  <a:cubicBezTo>
                    <a:pt x="207" y="117"/>
                    <a:pt x="199" y="86"/>
                    <a:pt x="181" y="66"/>
                  </a:cubicBezTo>
                  <a:cubicBezTo>
                    <a:pt x="178" y="62"/>
                    <a:pt x="174" y="58"/>
                    <a:pt x="170" y="54"/>
                  </a:cubicBezTo>
                  <a:cubicBezTo>
                    <a:pt x="152" y="36"/>
                    <a:pt x="119" y="0"/>
                    <a:pt x="119" y="0"/>
                  </a:cubicBezTo>
                  <a:cubicBezTo>
                    <a:pt x="119" y="0"/>
                    <a:pt x="110" y="30"/>
                    <a:pt x="105" y="25"/>
                  </a:cubicBezTo>
                  <a:cubicBezTo>
                    <a:pt x="105" y="23"/>
                    <a:pt x="101" y="7"/>
                    <a:pt x="96" y="19"/>
                  </a:cubicBezTo>
                  <a:cubicBezTo>
                    <a:pt x="88" y="34"/>
                    <a:pt x="78" y="45"/>
                    <a:pt x="70" y="52"/>
                  </a:cubicBezTo>
                  <a:cubicBezTo>
                    <a:pt x="38" y="70"/>
                    <a:pt x="25" y="108"/>
                    <a:pt x="22" y="149"/>
                  </a:cubicBezTo>
                  <a:cubicBezTo>
                    <a:pt x="22" y="150"/>
                    <a:pt x="21" y="150"/>
                    <a:pt x="21" y="150"/>
                  </a:cubicBezTo>
                  <a:cubicBezTo>
                    <a:pt x="15" y="152"/>
                    <a:pt x="10" y="156"/>
                    <a:pt x="7" y="162"/>
                  </a:cubicBezTo>
                  <a:cubicBezTo>
                    <a:pt x="1" y="171"/>
                    <a:pt x="0" y="185"/>
                    <a:pt x="5" y="198"/>
                  </a:cubicBezTo>
                  <a:cubicBezTo>
                    <a:pt x="10" y="215"/>
                    <a:pt x="22" y="225"/>
                    <a:pt x="32" y="230"/>
                  </a:cubicBezTo>
                  <a:cubicBezTo>
                    <a:pt x="33" y="230"/>
                    <a:pt x="33" y="231"/>
                    <a:pt x="33" y="231"/>
                  </a:cubicBezTo>
                  <a:cubicBezTo>
                    <a:pt x="49" y="273"/>
                    <a:pt x="81" y="298"/>
                    <a:pt x="116" y="298"/>
                  </a:cubicBezTo>
                  <a:cubicBezTo>
                    <a:pt x="151" y="298"/>
                    <a:pt x="182" y="273"/>
                    <a:pt x="199" y="231"/>
                  </a:cubicBezTo>
                  <a:cubicBezTo>
                    <a:pt x="199" y="231"/>
                    <a:pt x="199" y="231"/>
                    <a:pt x="199" y="230"/>
                  </a:cubicBezTo>
                  <a:cubicBezTo>
                    <a:pt x="212" y="226"/>
                    <a:pt x="222" y="214"/>
                    <a:pt x="227" y="198"/>
                  </a:cubicBezTo>
                  <a:cubicBezTo>
                    <a:pt x="232" y="185"/>
                    <a:pt x="231" y="171"/>
                    <a:pt x="226" y="162"/>
                  </a:cubicBezTo>
                  <a:moveTo>
                    <a:pt x="209" y="193"/>
                  </a:moveTo>
                  <a:cubicBezTo>
                    <a:pt x="205" y="205"/>
                    <a:pt x="196" y="212"/>
                    <a:pt x="190" y="214"/>
                  </a:cubicBezTo>
                  <a:cubicBezTo>
                    <a:pt x="185" y="214"/>
                    <a:pt x="185" y="214"/>
                    <a:pt x="185" y="214"/>
                  </a:cubicBezTo>
                  <a:cubicBezTo>
                    <a:pt x="185" y="215"/>
                    <a:pt x="184" y="215"/>
                    <a:pt x="184" y="215"/>
                  </a:cubicBezTo>
                  <a:cubicBezTo>
                    <a:pt x="182" y="220"/>
                    <a:pt x="182" y="220"/>
                    <a:pt x="182" y="220"/>
                  </a:cubicBezTo>
                  <a:cubicBezTo>
                    <a:pt x="170" y="256"/>
                    <a:pt x="144" y="279"/>
                    <a:pt x="116" y="279"/>
                  </a:cubicBezTo>
                  <a:cubicBezTo>
                    <a:pt x="88" y="279"/>
                    <a:pt x="62" y="256"/>
                    <a:pt x="49" y="220"/>
                  </a:cubicBezTo>
                  <a:cubicBezTo>
                    <a:pt x="48" y="216"/>
                    <a:pt x="48" y="216"/>
                    <a:pt x="48" y="216"/>
                  </a:cubicBezTo>
                  <a:cubicBezTo>
                    <a:pt x="48" y="215"/>
                    <a:pt x="47" y="215"/>
                    <a:pt x="47" y="215"/>
                  </a:cubicBezTo>
                  <a:cubicBezTo>
                    <a:pt x="43" y="214"/>
                    <a:pt x="43" y="214"/>
                    <a:pt x="43" y="214"/>
                  </a:cubicBezTo>
                  <a:cubicBezTo>
                    <a:pt x="36" y="212"/>
                    <a:pt x="27" y="204"/>
                    <a:pt x="23" y="193"/>
                  </a:cubicBezTo>
                  <a:cubicBezTo>
                    <a:pt x="20" y="183"/>
                    <a:pt x="21" y="175"/>
                    <a:pt x="23" y="171"/>
                  </a:cubicBezTo>
                  <a:cubicBezTo>
                    <a:pt x="24" y="170"/>
                    <a:pt x="25" y="169"/>
                    <a:pt x="26" y="169"/>
                  </a:cubicBezTo>
                  <a:cubicBezTo>
                    <a:pt x="27" y="168"/>
                    <a:pt x="28" y="169"/>
                    <a:pt x="28" y="170"/>
                  </a:cubicBezTo>
                  <a:cubicBezTo>
                    <a:pt x="32" y="181"/>
                    <a:pt x="32" y="181"/>
                    <a:pt x="32" y="181"/>
                  </a:cubicBezTo>
                  <a:cubicBezTo>
                    <a:pt x="33" y="181"/>
                    <a:pt x="34" y="182"/>
                    <a:pt x="34" y="181"/>
                  </a:cubicBezTo>
                  <a:cubicBezTo>
                    <a:pt x="40" y="177"/>
                    <a:pt x="40" y="177"/>
                    <a:pt x="40" y="177"/>
                  </a:cubicBezTo>
                  <a:cubicBezTo>
                    <a:pt x="40" y="177"/>
                    <a:pt x="40" y="177"/>
                    <a:pt x="40" y="177"/>
                  </a:cubicBezTo>
                  <a:cubicBezTo>
                    <a:pt x="40" y="174"/>
                    <a:pt x="38" y="147"/>
                    <a:pt x="38" y="147"/>
                  </a:cubicBezTo>
                  <a:cubicBezTo>
                    <a:pt x="37" y="129"/>
                    <a:pt x="44" y="116"/>
                    <a:pt x="50" y="109"/>
                  </a:cubicBezTo>
                  <a:cubicBezTo>
                    <a:pt x="52" y="106"/>
                    <a:pt x="54" y="104"/>
                    <a:pt x="57" y="102"/>
                  </a:cubicBezTo>
                  <a:cubicBezTo>
                    <a:pt x="57" y="102"/>
                    <a:pt x="57" y="102"/>
                    <a:pt x="57" y="102"/>
                  </a:cubicBezTo>
                  <a:cubicBezTo>
                    <a:pt x="57" y="102"/>
                    <a:pt x="57" y="102"/>
                    <a:pt x="57" y="102"/>
                  </a:cubicBezTo>
                  <a:cubicBezTo>
                    <a:pt x="61" y="100"/>
                    <a:pt x="66" y="99"/>
                    <a:pt x="71" y="99"/>
                  </a:cubicBezTo>
                  <a:cubicBezTo>
                    <a:pt x="78" y="99"/>
                    <a:pt x="82" y="102"/>
                    <a:pt x="89" y="108"/>
                  </a:cubicBezTo>
                  <a:cubicBezTo>
                    <a:pt x="95" y="115"/>
                    <a:pt x="106" y="118"/>
                    <a:pt x="116" y="118"/>
                  </a:cubicBezTo>
                  <a:cubicBezTo>
                    <a:pt x="127" y="118"/>
                    <a:pt x="137" y="114"/>
                    <a:pt x="145" y="107"/>
                  </a:cubicBezTo>
                  <a:cubicBezTo>
                    <a:pt x="145" y="107"/>
                    <a:pt x="145" y="107"/>
                    <a:pt x="145" y="107"/>
                  </a:cubicBezTo>
                  <a:cubicBezTo>
                    <a:pt x="150" y="101"/>
                    <a:pt x="157" y="98"/>
                    <a:pt x="166" y="99"/>
                  </a:cubicBezTo>
                  <a:cubicBezTo>
                    <a:pt x="176" y="100"/>
                    <a:pt x="184" y="110"/>
                    <a:pt x="186" y="120"/>
                  </a:cubicBezTo>
                  <a:cubicBezTo>
                    <a:pt x="187" y="125"/>
                    <a:pt x="190" y="154"/>
                    <a:pt x="191" y="173"/>
                  </a:cubicBezTo>
                  <a:cubicBezTo>
                    <a:pt x="191" y="173"/>
                    <a:pt x="192" y="173"/>
                    <a:pt x="192" y="174"/>
                  </a:cubicBezTo>
                  <a:cubicBezTo>
                    <a:pt x="194" y="174"/>
                    <a:pt x="197" y="177"/>
                    <a:pt x="199" y="178"/>
                  </a:cubicBezTo>
                  <a:cubicBezTo>
                    <a:pt x="200" y="178"/>
                    <a:pt x="200" y="178"/>
                    <a:pt x="201" y="177"/>
                  </a:cubicBezTo>
                  <a:cubicBezTo>
                    <a:pt x="203" y="170"/>
                    <a:pt x="203" y="170"/>
                    <a:pt x="203" y="170"/>
                  </a:cubicBezTo>
                  <a:cubicBezTo>
                    <a:pt x="204" y="169"/>
                    <a:pt x="204" y="168"/>
                    <a:pt x="205" y="169"/>
                  </a:cubicBezTo>
                  <a:cubicBezTo>
                    <a:pt x="207" y="169"/>
                    <a:pt x="208" y="170"/>
                    <a:pt x="209" y="171"/>
                  </a:cubicBezTo>
                  <a:cubicBezTo>
                    <a:pt x="211" y="175"/>
                    <a:pt x="212" y="183"/>
                    <a:pt x="209" y="19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493055"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grpSp>
      <p:grpSp>
        <p:nvGrpSpPr>
          <p:cNvPr id="64" name="Group 52">
            <a:extLst>
              <a:ext uri="{FF2B5EF4-FFF2-40B4-BE49-F238E27FC236}">
                <a16:creationId xmlns:a16="http://schemas.microsoft.com/office/drawing/2014/main" id="{AB4F3A9A-22FA-0440-8EEF-AEEC1E6D4BF4}"/>
              </a:ext>
            </a:extLst>
          </p:cNvPr>
          <p:cNvGrpSpPr>
            <a:grpSpLocks noChangeAspect="1"/>
          </p:cNvGrpSpPr>
          <p:nvPr/>
        </p:nvGrpSpPr>
        <p:grpSpPr bwMode="auto">
          <a:xfrm>
            <a:off x="510640" y="2211289"/>
            <a:ext cx="550757" cy="739093"/>
            <a:chOff x="2438" y="1477"/>
            <a:chExt cx="889" cy="1193"/>
          </a:xfrm>
          <a:solidFill>
            <a:srgbClr val="0071C5"/>
          </a:solidFill>
        </p:grpSpPr>
        <p:sp>
          <p:nvSpPr>
            <p:cNvPr id="65" name="Freeform 53">
              <a:extLst>
                <a:ext uri="{FF2B5EF4-FFF2-40B4-BE49-F238E27FC236}">
                  <a16:creationId xmlns:a16="http://schemas.microsoft.com/office/drawing/2014/main" id="{50FD54E5-92CA-504C-9629-7D547F5581BA}"/>
                </a:ext>
              </a:extLst>
            </p:cNvPr>
            <p:cNvSpPr>
              <a:spLocks/>
            </p:cNvSpPr>
            <p:nvPr/>
          </p:nvSpPr>
          <p:spPr bwMode="auto">
            <a:xfrm>
              <a:off x="2438" y="2295"/>
              <a:ext cx="414" cy="375"/>
            </a:xfrm>
            <a:custGeom>
              <a:avLst/>
              <a:gdLst>
                <a:gd name="T0" fmla="*/ 125 w 175"/>
                <a:gd name="T1" fmla="*/ 2 h 159"/>
                <a:gd name="T2" fmla="*/ 123 w 175"/>
                <a:gd name="T3" fmla="*/ 0 h 159"/>
                <a:gd name="T4" fmla="*/ 35 w 175"/>
                <a:gd name="T5" fmla="*/ 63 h 159"/>
                <a:gd name="T6" fmla="*/ 0 w 175"/>
                <a:gd name="T7" fmla="*/ 122 h 159"/>
                <a:gd name="T8" fmla="*/ 1 w 175"/>
                <a:gd name="T9" fmla="*/ 123 h 159"/>
                <a:gd name="T10" fmla="*/ 173 w 175"/>
                <a:gd name="T11" fmla="*/ 159 h 159"/>
                <a:gd name="T12" fmla="*/ 175 w 175"/>
                <a:gd name="T13" fmla="*/ 156 h 159"/>
                <a:gd name="T14" fmla="*/ 125 w 175"/>
                <a:gd name="T15" fmla="*/ 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59">
                  <a:moveTo>
                    <a:pt x="125" y="2"/>
                  </a:moveTo>
                  <a:cubicBezTo>
                    <a:pt x="125" y="0"/>
                    <a:pt x="124" y="0"/>
                    <a:pt x="123" y="0"/>
                  </a:cubicBezTo>
                  <a:cubicBezTo>
                    <a:pt x="111" y="8"/>
                    <a:pt x="54" y="46"/>
                    <a:pt x="35" y="63"/>
                  </a:cubicBezTo>
                  <a:cubicBezTo>
                    <a:pt x="18" y="78"/>
                    <a:pt x="3" y="102"/>
                    <a:pt x="0" y="122"/>
                  </a:cubicBezTo>
                  <a:cubicBezTo>
                    <a:pt x="0" y="122"/>
                    <a:pt x="0" y="123"/>
                    <a:pt x="1" y="123"/>
                  </a:cubicBezTo>
                  <a:cubicBezTo>
                    <a:pt x="62" y="147"/>
                    <a:pt x="121" y="157"/>
                    <a:pt x="173" y="159"/>
                  </a:cubicBezTo>
                  <a:cubicBezTo>
                    <a:pt x="174" y="159"/>
                    <a:pt x="175" y="157"/>
                    <a:pt x="175" y="156"/>
                  </a:cubicBezTo>
                  <a:cubicBezTo>
                    <a:pt x="139" y="100"/>
                    <a:pt x="127" y="17"/>
                    <a:pt x="12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6" name="Freeform 54">
              <a:extLst>
                <a:ext uri="{FF2B5EF4-FFF2-40B4-BE49-F238E27FC236}">
                  <a16:creationId xmlns:a16="http://schemas.microsoft.com/office/drawing/2014/main" id="{A50EC6BC-531D-5646-B28E-07019C40A483}"/>
                </a:ext>
              </a:extLst>
            </p:cNvPr>
            <p:cNvSpPr>
              <a:spLocks/>
            </p:cNvSpPr>
            <p:nvPr/>
          </p:nvSpPr>
          <p:spPr bwMode="auto">
            <a:xfrm>
              <a:off x="2913" y="2295"/>
              <a:ext cx="414" cy="375"/>
            </a:xfrm>
            <a:custGeom>
              <a:avLst/>
              <a:gdLst>
                <a:gd name="T0" fmla="*/ 50 w 175"/>
                <a:gd name="T1" fmla="*/ 2 h 159"/>
                <a:gd name="T2" fmla="*/ 52 w 175"/>
                <a:gd name="T3" fmla="*/ 0 h 159"/>
                <a:gd name="T4" fmla="*/ 140 w 175"/>
                <a:gd name="T5" fmla="*/ 63 h 159"/>
                <a:gd name="T6" fmla="*/ 175 w 175"/>
                <a:gd name="T7" fmla="*/ 122 h 159"/>
                <a:gd name="T8" fmla="*/ 174 w 175"/>
                <a:gd name="T9" fmla="*/ 123 h 159"/>
                <a:gd name="T10" fmla="*/ 2 w 175"/>
                <a:gd name="T11" fmla="*/ 159 h 159"/>
                <a:gd name="T12" fmla="*/ 0 w 175"/>
                <a:gd name="T13" fmla="*/ 156 h 159"/>
                <a:gd name="T14" fmla="*/ 50 w 175"/>
                <a:gd name="T15" fmla="*/ 2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59">
                  <a:moveTo>
                    <a:pt x="50" y="2"/>
                  </a:moveTo>
                  <a:cubicBezTo>
                    <a:pt x="50" y="0"/>
                    <a:pt x="51" y="0"/>
                    <a:pt x="52" y="0"/>
                  </a:cubicBezTo>
                  <a:cubicBezTo>
                    <a:pt x="64" y="8"/>
                    <a:pt x="121" y="46"/>
                    <a:pt x="140" y="63"/>
                  </a:cubicBezTo>
                  <a:cubicBezTo>
                    <a:pt x="157" y="78"/>
                    <a:pt x="172" y="102"/>
                    <a:pt x="175" y="122"/>
                  </a:cubicBezTo>
                  <a:cubicBezTo>
                    <a:pt x="175" y="122"/>
                    <a:pt x="175" y="123"/>
                    <a:pt x="174" y="123"/>
                  </a:cubicBezTo>
                  <a:cubicBezTo>
                    <a:pt x="113" y="147"/>
                    <a:pt x="54" y="157"/>
                    <a:pt x="2" y="159"/>
                  </a:cubicBezTo>
                  <a:cubicBezTo>
                    <a:pt x="1" y="159"/>
                    <a:pt x="0" y="157"/>
                    <a:pt x="0" y="156"/>
                  </a:cubicBezTo>
                  <a:cubicBezTo>
                    <a:pt x="36" y="100"/>
                    <a:pt x="48" y="17"/>
                    <a:pt x="50"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7" name="Freeform 55">
              <a:extLst>
                <a:ext uri="{FF2B5EF4-FFF2-40B4-BE49-F238E27FC236}">
                  <a16:creationId xmlns:a16="http://schemas.microsoft.com/office/drawing/2014/main" id="{DB761849-06CA-4747-9729-E02AE6D4955E}"/>
                </a:ext>
              </a:extLst>
            </p:cNvPr>
            <p:cNvSpPr>
              <a:spLocks/>
            </p:cNvSpPr>
            <p:nvPr/>
          </p:nvSpPr>
          <p:spPr bwMode="auto">
            <a:xfrm>
              <a:off x="2750" y="1477"/>
              <a:ext cx="279" cy="128"/>
            </a:xfrm>
            <a:custGeom>
              <a:avLst/>
              <a:gdLst>
                <a:gd name="T0" fmla="*/ 3 w 118"/>
                <a:gd name="T1" fmla="*/ 52 h 54"/>
                <a:gd name="T2" fmla="*/ 25 w 118"/>
                <a:gd name="T3" fmla="*/ 44 h 54"/>
                <a:gd name="T4" fmla="*/ 58 w 118"/>
                <a:gd name="T5" fmla="*/ 39 h 54"/>
                <a:gd name="T6" fmla="*/ 97 w 118"/>
                <a:gd name="T7" fmla="*/ 46 h 54"/>
                <a:gd name="T8" fmla="*/ 116 w 118"/>
                <a:gd name="T9" fmla="*/ 54 h 54"/>
                <a:gd name="T10" fmla="*/ 118 w 118"/>
                <a:gd name="T11" fmla="*/ 52 h 54"/>
                <a:gd name="T12" fmla="*/ 59 w 118"/>
                <a:gd name="T13" fmla="*/ 0 h 54"/>
                <a:gd name="T14" fmla="*/ 0 w 118"/>
                <a:gd name="T15" fmla="*/ 50 h 54"/>
                <a:gd name="T16" fmla="*/ 3 w 118"/>
                <a:gd name="T17"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54">
                  <a:moveTo>
                    <a:pt x="3" y="52"/>
                  </a:moveTo>
                  <a:cubicBezTo>
                    <a:pt x="9" y="48"/>
                    <a:pt x="17" y="46"/>
                    <a:pt x="25" y="44"/>
                  </a:cubicBezTo>
                  <a:cubicBezTo>
                    <a:pt x="35" y="41"/>
                    <a:pt x="46" y="39"/>
                    <a:pt x="58" y="39"/>
                  </a:cubicBezTo>
                  <a:cubicBezTo>
                    <a:pt x="72" y="39"/>
                    <a:pt x="85" y="41"/>
                    <a:pt x="97" y="46"/>
                  </a:cubicBezTo>
                  <a:cubicBezTo>
                    <a:pt x="104" y="48"/>
                    <a:pt x="110" y="51"/>
                    <a:pt x="116" y="54"/>
                  </a:cubicBezTo>
                  <a:cubicBezTo>
                    <a:pt x="117" y="54"/>
                    <a:pt x="118" y="53"/>
                    <a:pt x="118" y="52"/>
                  </a:cubicBezTo>
                  <a:cubicBezTo>
                    <a:pt x="114" y="23"/>
                    <a:pt x="89" y="0"/>
                    <a:pt x="59" y="0"/>
                  </a:cubicBezTo>
                  <a:cubicBezTo>
                    <a:pt x="30" y="0"/>
                    <a:pt x="5" y="22"/>
                    <a:pt x="0" y="50"/>
                  </a:cubicBezTo>
                  <a:cubicBezTo>
                    <a:pt x="0" y="51"/>
                    <a:pt x="1" y="52"/>
                    <a:pt x="3" y="5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sp>
          <p:nvSpPr>
            <p:cNvPr id="68" name="Freeform 56">
              <a:extLst>
                <a:ext uri="{FF2B5EF4-FFF2-40B4-BE49-F238E27FC236}">
                  <a16:creationId xmlns:a16="http://schemas.microsoft.com/office/drawing/2014/main" id="{D796BE72-EAA3-724C-8A46-957F226078F9}"/>
                </a:ext>
              </a:extLst>
            </p:cNvPr>
            <p:cNvSpPr>
              <a:spLocks noEditPoints="1"/>
            </p:cNvSpPr>
            <p:nvPr/>
          </p:nvSpPr>
          <p:spPr bwMode="auto">
            <a:xfrm>
              <a:off x="2604" y="1617"/>
              <a:ext cx="560" cy="673"/>
            </a:xfrm>
            <a:custGeom>
              <a:avLst/>
              <a:gdLst>
                <a:gd name="T0" fmla="*/ 231 w 237"/>
                <a:gd name="T1" fmla="*/ 145 h 285"/>
                <a:gd name="T2" fmla="*/ 227 w 237"/>
                <a:gd name="T3" fmla="*/ 140 h 285"/>
                <a:gd name="T4" fmla="*/ 226 w 237"/>
                <a:gd name="T5" fmla="*/ 139 h 285"/>
                <a:gd name="T6" fmla="*/ 199 w 237"/>
                <a:gd name="T7" fmla="*/ 36 h 285"/>
                <a:gd name="T8" fmla="*/ 199 w 237"/>
                <a:gd name="T9" fmla="*/ 36 h 285"/>
                <a:gd name="T10" fmla="*/ 121 w 237"/>
                <a:gd name="T11" fmla="*/ 0 h 285"/>
                <a:gd name="T12" fmla="*/ 39 w 237"/>
                <a:gd name="T13" fmla="*/ 39 h 285"/>
                <a:gd name="T14" fmla="*/ 20 w 237"/>
                <a:gd name="T15" fmla="*/ 78 h 285"/>
                <a:gd name="T16" fmla="*/ 12 w 237"/>
                <a:gd name="T17" fmla="*/ 137 h 285"/>
                <a:gd name="T18" fmla="*/ 12 w 237"/>
                <a:gd name="T19" fmla="*/ 138 h 285"/>
                <a:gd name="T20" fmla="*/ 6 w 237"/>
                <a:gd name="T21" fmla="*/ 145 h 285"/>
                <a:gd name="T22" fmla="*/ 4 w 237"/>
                <a:gd name="T23" fmla="*/ 182 h 285"/>
                <a:gd name="T24" fmla="*/ 32 w 237"/>
                <a:gd name="T25" fmla="*/ 215 h 285"/>
                <a:gd name="T26" fmla="*/ 33 w 237"/>
                <a:gd name="T27" fmla="*/ 216 h 285"/>
                <a:gd name="T28" fmla="*/ 118 w 237"/>
                <a:gd name="T29" fmla="*/ 285 h 285"/>
                <a:gd name="T30" fmla="*/ 203 w 237"/>
                <a:gd name="T31" fmla="*/ 216 h 285"/>
                <a:gd name="T32" fmla="*/ 204 w 237"/>
                <a:gd name="T33" fmla="*/ 215 h 285"/>
                <a:gd name="T34" fmla="*/ 232 w 237"/>
                <a:gd name="T35" fmla="*/ 182 h 285"/>
                <a:gd name="T36" fmla="*/ 231 w 237"/>
                <a:gd name="T37" fmla="*/ 145 h 285"/>
                <a:gd name="T38" fmla="*/ 214 w 237"/>
                <a:gd name="T39" fmla="*/ 176 h 285"/>
                <a:gd name="T40" fmla="*/ 194 w 237"/>
                <a:gd name="T41" fmla="*/ 198 h 285"/>
                <a:gd name="T42" fmla="*/ 189 w 237"/>
                <a:gd name="T43" fmla="*/ 199 h 285"/>
                <a:gd name="T44" fmla="*/ 188 w 237"/>
                <a:gd name="T45" fmla="*/ 200 h 285"/>
                <a:gd name="T46" fmla="*/ 186 w 237"/>
                <a:gd name="T47" fmla="*/ 204 h 285"/>
                <a:gd name="T48" fmla="*/ 118 w 237"/>
                <a:gd name="T49" fmla="*/ 265 h 285"/>
                <a:gd name="T50" fmla="*/ 50 w 237"/>
                <a:gd name="T51" fmla="*/ 204 h 285"/>
                <a:gd name="T52" fmla="*/ 48 w 237"/>
                <a:gd name="T53" fmla="*/ 200 h 285"/>
                <a:gd name="T54" fmla="*/ 47 w 237"/>
                <a:gd name="T55" fmla="*/ 199 h 285"/>
                <a:gd name="T56" fmla="*/ 43 w 237"/>
                <a:gd name="T57" fmla="*/ 198 h 285"/>
                <a:gd name="T58" fmla="*/ 23 w 237"/>
                <a:gd name="T59" fmla="*/ 176 h 285"/>
                <a:gd name="T60" fmla="*/ 23 w 237"/>
                <a:gd name="T61" fmla="*/ 155 h 285"/>
                <a:gd name="T62" fmla="*/ 23 w 237"/>
                <a:gd name="T63" fmla="*/ 155 h 285"/>
                <a:gd name="T64" fmla="*/ 28 w 237"/>
                <a:gd name="T65" fmla="*/ 152 h 285"/>
                <a:gd name="T66" fmla="*/ 29 w 237"/>
                <a:gd name="T67" fmla="*/ 152 h 285"/>
                <a:gd name="T68" fmla="*/ 31 w 237"/>
                <a:gd name="T69" fmla="*/ 153 h 285"/>
                <a:gd name="T70" fmla="*/ 37 w 237"/>
                <a:gd name="T71" fmla="*/ 164 h 285"/>
                <a:gd name="T72" fmla="*/ 42 w 237"/>
                <a:gd name="T73" fmla="*/ 163 h 285"/>
                <a:gd name="T74" fmla="*/ 45 w 237"/>
                <a:gd name="T75" fmla="*/ 137 h 285"/>
                <a:gd name="T76" fmla="*/ 47 w 237"/>
                <a:gd name="T77" fmla="*/ 136 h 285"/>
                <a:gd name="T78" fmla="*/ 143 w 237"/>
                <a:gd name="T79" fmla="*/ 144 h 285"/>
                <a:gd name="T80" fmla="*/ 145 w 237"/>
                <a:gd name="T81" fmla="*/ 143 h 285"/>
                <a:gd name="T82" fmla="*/ 157 w 237"/>
                <a:gd name="T83" fmla="*/ 103 h 285"/>
                <a:gd name="T84" fmla="*/ 160 w 237"/>
                <a:gd name="T85" fmla="*/ 103 h 285"/>
                <a:gd name="T86" fmla="*/ 174 w 237"/>
                <a:gd name="T87" fmla="*/ 142 h 285"/>
                <a:gd name="T88" fmla="*/ 176 w 237"/>
                <a:gd name="T89" fmla="*/ 143 h 285"/>
                <a:gd name="T90" fmla="*/ 189 w 237"/>
                <a:gd name="T91" fmla="*/ 140 h 285"/>
                <a:gd name="T92" fmla="*/ 192 w 237"/>
                <a:gd name="T93" fmla="*/ 143 h 285"/>
                <a:gd name="T94" fmla="*/ 194 w 237"/>
                <a:gd name="T95" fmla="*/ 161 h 285"/>
                <a:gd name="T96" fmla="*/ 195 w 237"/>
                <a:gd name="T97" fmla="*/ 167 h 285"/>
                <a:gd name="T98" fmla="*/ 200 w 237"/>
                <a:gd name="T99" fmla="*/ 163 h 285"/>
                <a:gd name="T100" fmla="*/ 205 w 237"/>
                <a:gd name="T101" fmla="*/ 153 h 285"/>
                <a:gd name="T102" fmla="*/ 208 w 237"/>
                <a:gd name="T103" fmla="*/ 152 h 285"/>
                <a:gd name="T104" fmla="*/ 208 w 237"/>
                <a:gd name="T105" fmla="*/ 152 h 285"/>
                <a:gd name="T106" fmla="*/ 213 w 237"/>
                <a:gd name="T107" fmla="*/ 155 h 285"/>
                <a:gd name="T108" fmla="*/ 214 w 237"/>
                <a:gd name="T109" fmla="*/ 155 h 285"/>
                <a:gd name="T110" fmla="*/ 214 w 237"/>
                <a:gd name="T111" fmla="*/ 1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7" h="285">
                  <a:moveTo>
                    <a:pt x="231" y="145"/>
                  </a:moveTo>
                  <a:cubicBezTo>
                    <a:pt x="229" y="143"/>
                    <a:pt x="228" y="141"/>
                    <a:pt x="227" y="140"/>
                  </a:cubicBezTo>
                  <a:cubicBezTo>
                    <a:pt x="226" y="139"/>
                    <a:pt x="226" y="139"/>
                    <a:pt x="226" y="139"/>
                  </a:cubicBezTo>
                  <a:cubicBezTo>
                    <a:pt x="224" y="101"/>
                    <a:pt x="215" y="57"/>
                    <a:pt x="199" y="36"/>
                  </a:cubicBezTo>
                  <a:cubicBezTo>
                    <a:pt x="199" y="36"/>
                    <a:pt x="199" y="36"/>
                    <a:pt x="199" y="36"/>
                  </a:cubicBezTo>
                  <a:cubicBezTo>
                    <a:pt x="179" y="13"/>
                    <a:pt x="151" y="0"/>
                    <a:pt x="121" y="0"/>
                  </a:cubicBezTo>
                  <a:cubicBezTo>
                    <a:pt x="77" y="0"/>
                    <a:pt x="52" y="21"/>
                    <a:pt x="39" y="39"/>
                  </a:cubicBezTo>
                  <a:cubicBezTo>
                    <a:pt x="24" y="58"/>
                    <a:pt x="20" y="76"/>
                    <a:pt x="20" y="78"/>
                  </a:cubicBezTo>
                  <a:cubicBezTo>
                    <a:pt x="16" y="91"/>
                    <a:pt x="13" y="119"/>
                    <a:pt x="12" y="137"/>
                  </a:cubicBezTo>
                  <a:cubicBezTo>
                    <a:pt x="12" y="137"/>
                    <a:pt x="12" y="138"/>
                    <a:pt x="12" y="138"/>
                  </a:cubicBezTo>
                  <a:cubicBezTo>
                    <a:pt x="9" y="140"/>
                    <a:pt x="7" y="142"/>
                    <a:pt x="6" y="145"/>
                  </a:cubicBezTo>
                  <a:cubicBezTo>
                    <a:pt x="0" y="155"/>
                    <a:pt x="0" y="169"/>
                    <a:pt x="4" y="182"/>
                  </a:cubicBezTo>
                  <a:cubicBezTo>
                    <a:pt x="10" y="200"/>
                    <a:pt x="22" y="210"/>
                    <a:pt x="32" y="215"/>
                  </a:cubicBezTo>
                  <a:cubicBezTo>
                    <a:pt x="33" y="215"/>
                    <a:pt x="33" y="215"/>
                    <a:pt x="33" y="216"/>
                  </a:cubicBezTo>
                  <a:cubicBezTo>
                    <a:pt x="50" y="258"/>
                    <a:pt x="82" y="285"/>
                    <a:pt x="118" y="285"/>
                  </a:cubicBezTo>
                  <a:cubicBezTo>
                    <a:pt x="154" y="285"/>
                    <a:pt x="186" y="259"/>
                    <a:pt x="203" y="216"/>
                  </a:cubicBezTo>
                  <a:cubicBezTo>
                    <a:pt x="203" y="216"/>
                    <a:pt x="203" y="215"/>
                    <a:pt x="204" y="215"/>
                  </a:cubicBezTo>
                  <a:cubicBezTo>
                    <a:pt x="217" y="210"/>
                    <a:pt x="227" y="198"/>
                    <a:pt x="232" y="182"/>
                  </a:cubicBezTo>
                  <a:cubicBezTo>
                    <a:pt x="237" y="169"/>
                    <a:pt x="236" y="155"/>
                    <a:pt x="231" y="145"/>
                  </a:cubicBezTo>
                  <a:moveTo>
                    <a:pt x="214" y="176"/>
                  </a:moveTo>
                  <a:cubicBezTo>
                    <a:pt x="210" y="189"/>
                    <a:pt x="201" y="196"/>
                    <a:pt x="194" y="198"/>
                  </a:cubicBezTo>
                  <a:cubicBezTo>
                    <a:pt x="189" y="199"/>
                    <a:pt x="189" y="199"/>
                    <a:pt x="189" y="199"/>
                  </a:cubicBezTo>
                  <a:cubicBezTo>
                    <a:pt x="189" y="199"/>
                    <a:pt x="188" y="199"/>
                    <a:pt x="188" y="200"/>
                  </a:cubicBezTo>
                  <a:cubicBezTo>
                    <a:pt x="186" y="204"/>
                    <a:pt x="186" y="204"/>
                    <a:pt x="186" y="204"/>
                  </a:cubicBezTo>
                  <a:cubicBezTo>
                    <a:pt x="173" y="241"/>
                    <a:pt x="147" y="265"/>
                    <a:pt x="118" y="265"/>
                  </a:cubicBezTo>
                  <a:cubicBezTo>
                    <a:pt x="90" y="265"/>
                    <a:pt x="63" y="241"/>
                    <a:pt x="50" y="204"/>
                  </a:cubicBezTo>
                  <a:cubicBezTo>
                    <a:pt x="48" y="200"/>
                    <a:pt x="48" y="200"/>
                    <a:pt x="48" y="200"/>
                  </a:cubicBezTo>
                  <a:cubicBezTo>
                    <a:pt x="48" y="200"/>
                    <a:pt x="48" y="199"/>
                    <a:pt x="47" y="199"/>
                  </a:cubicBezTo>
                  <a:cubicBezTo>
                    <a:pt x="43" y="198"/>
                    <a:pt x="43" y="198"/>
                    <a:pt x="43" y="198"/>
                  </a:cubicBezTo>
                  <a:cubicBezTo>
                    <a:pt x="36" y="196"/>
                    <a:pt x="27" y="188"/>
                    <a:pt x="23" y="176"/>
                  </a:cubicBezTo>
                  <a:cubicBezTo>
                    <a:pt x="19" y="166"/>
                    <a:pt x="21" y="158"/>
                    <a:pt x="23" y="155"/>
                  </a:cubicBezTo>
                  <a:cubicBezTo>
                    <a:pt x="23" y="155"/>
                    <a:pt x="23" y="155"/>
                    <a:pt x="23" y="155"/>
                  </a:cubicBezTo>
                  <a:cubicBezTo>
                    <a:pt x="24" y="153"/>
                    <a:pt x="26" y="152"/>
                    <a:pt x="28" y="152"/>
                  </a:cubicBezTo>
                  <a:cubicBezTo>
                    <a:pt x="28" y="152"/>
                    <a:pt x="29" y="152"/>
                    <a:pt x="29" y="152"/>
                  </a:cubicBezTo>
                  <a:cubicBezTo>
                    <a:pt x="30" y="152"/>
                    <a:pt x="31" y="152"/>
                    <a:pt x="31" y="153"/>
                  </a:cubicBezTo>
                  <a:cubicBezTo>
                    <a:pt x="34" y="158"/>
                    <a:pt x="35" y="160"/>
                    <a:pt x="37" y="164"/>
                  </a:cubicBezTo>
                  <a:cubicBezTo>
                    <a:pt x="38" y="166"/>
                    <a:pt x="42" y="167"/>
                    <a:pt x="42" y="163"/>
                  </a:cubicBezTo>
                  <a:cubicBezTo>
                    <a:pt x="42" y="152"/>
                    <a:pt x="44" y="146"/>
                    <a:pt x="45" y="137"/>
                  </a:cubicBezTo>
                  <a:cubicBezTo>
                    <a:pt x="45" y="136"/>
                    <a:pt x="46" y="136"/>
                    <a:pt x="47" y="136"/>
                  </a:cubicBezTo>
                  <a:cubicBezTo>
                    <a:pt x="86" y="144"/>
                    <a:pt x="135" y="144"/>
                    <a:pt x="143" y="144"/>
                  </a:cubicBezTo>
                  <a:cubicBezTo>
                    <a:pt x="144" y="144"/>
                    <a:pt x="145" y="144"/>
                    <a:pt x="145" y="143"/>
                  </a:cubicBezTo>
                  <a:cubicBezTo>
                    <a:pt x="157" y="103"/>
                    <a:pt x="157" y="103"/>
                    <a:pt x="157" y="103"/>
                  </a:cubicBezTo>
                  <a:cubicBezTo>
                    <a:pt x="158" y="102"/>
                    <a:pt x="160" y="102"/>
                    <a:pt x="160" y="103"/>
                  </a:cubicBezTo>
                  <a:cubicBezTo>
                    <a:pt x="174" y="142"/>
                    <a:pt x="174" y="142"/>
                    <a:pt x="174" y="142"/>
                  </a:cubicBezTo>
                  <a:cubicBezTo>
                    <a:pt x="174" y="143"/>
                    <a:pt x="175" y="143"/>
                    <a:pt x="176" y="143"/>
                  </a:cubicBezTo>
                  <a:cubicBezTo>
                    <a:pt x="179" y="143"/>
                    <a:pt x="183" y="141"/>
                    <a:pt x="189" y="140"/>
                  </a:cubicBezTo>
                  <a:cubicBezTo>
                    <a:pt x="190" y="140"/>
                    <a:pt x="191" y="141"/>
                    <a:pt x="192" y="143"/>
                  </a:cubicBezTo>
                  <a:cubicBezTo>
                    <a:pt x="193" y="148"/>
                    <a:pt x="194" y="154"/>
                    <a:pt x="194" y="161"/>
                  </a:cubicBezTo>
                  <a:cubicBezTo>
                    <a:pt x="194" y="165"/>
                    <a:pt x="194" y="166"/>
                    <a:pt x="195" y="167"/>
                  </a:cubicBezTo>
                  <a:cubicBezTo>
                    <a:pt x="196" y="168"/>
                    <a:pt x="199" y="165"/>
                    <a:pt x="200" y="163"/>
                  </a:cubicBezTo>
                  <a:cubicBezTo>
                    <a:pt x="201" y="160"/>
                    <a:pt x="203" y="157"/>
                    <a:pt x="205" y="153"/>
                  </a:cubicBezTo>
                  <a:cubicBezTo>
                    <a:pt x="205" y="152"/>
                    <a:pt x="206" y="152"/>
                    <a:pt x="208" y="152"/>
                  </a:cubicBezTo>
                  <a:cubicBezTo>
                    <a:pt x="208" y="152"/>
                    <a:pt x="208" y="152"/>
                    <a:pt x="208" y="152"/>
                  </a:cubicBezTo>
                  <a:cubicBezTo>
                    <a:pt x="210" y="152"/>
                    <a:pt x="212" y="153"/>
                    <a:pt x="213" y="155"/>
                  </a:cubicBezTo>
                  <a:cubicBezTo>
                    <a:pt x="214" y="155"/>
                    <a:pt x="214" y="155"/>
                    <a:pt x="214" y="155"/>
                  </a:cubicBezTo>
                  <a:cubicBezTo>
                    <a:pt x="216" y="158"/>
                    <a:pt x="217" y="166"/>
                    <a:pt x="214" y="1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8621" tIns="49309" rIns="98621" bIns="49309"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863" b="0" i="0" u="none" strike="noStrike" kern="0" cap="none" spc="0" normalizeH="0" baseline="0" noProof="0">
                <a:ln>
                  <a:noFill/>
                </a:ln>
                <a:solidFill>
                  <a:prstClr val="white"/>
                </a:solidFill>
                <a:effectLst/>
                <a:uLnTx/>
                <a:uFillTx/>
                <a:latin typeface="Intel Clear"/>
                <a:ea typeface="+mn-ea"/>
                <a:cs typeface="+mn-cs"/>
              </a:endParaRPr>
            </a:p>
          </p:txBody>
        </p:sp>
      </p:grpSp>
      <p:cxnSp>
        <p:nvCxnSpPr>
          <p:cNvPr id="103" name="Straight Connector 102">
            <a:extLst>
              <a:ext uri="{FF2B5EF4-FFF2-40B4-BE49-F238E27FC236}">
                <a16:creationId xmlns:a16="http://schemas.microsoft.com/office/drawing/2014/main" id="{C6342B1D-C6F0-7241-B96F-01460D2B02A8}"/>
              </a:ext>
            </a:extLst>
          </p:cNvPr>
          <p:cNvCxnSpPr>
            <a:cxnSpLocks/>
          </p:cNvCxnSpPr>
          <p:nvPr/>
        </p:nvCxnSpPr>
        <p:spPr>
          <a:xfrm flipH="1">
            <a:off x="1207115" y="2094382"/>
            <a:ext cx="7468317" cy="0"/>
          </a:xfrm>
          <a:prstGeom prst="line">
            <a:avLst/>
          </a:prstGeom>
          <a:noFill/>
          <a:ln w="9525" cap="flat" cmpd="sng" algn="ctr">
            <a:solidFill>
              <a:srgbClr val="00AEEF"/>
            </a:solidFill>
            <a:prstDash val="solid"/>
          </a:ln>
          <a:effectLst/>
        </p:spPr>
      </p:cxnSp>
      <p:cxnSp>
        <p:nvCxnSpPr>
          <p:cNvPr id="104" name="Straight Connector 103">
            <a:extLst>
              <a:ext uri="{FF2B5EF4-FFF2-40B4-BE49-F238E27FC236}">
                <a16:creationId xmlns:a16="http://schemas.microsoft.com/office/drawing/2014/main" id="{D89414D1-E47B-7042-9DE1-09D3EAB3CFD6}"/>
              </a:ext>
            </a:extLst>
          </p:cNvPr>
          <p:cNvCxnSpPr>
            <a:cxnSpLocks/>
          </p:cNvCxnSpPr>
          <p:nvPr/>
        </p:nvCxnSpPr>
        <p:spPr>
          <a:xfrm flipH="1">
            <a:off x="1207116" y="3107386"/>
            <a:ext cx="7466998" cy="0"/>
          </a:xfrm>
          <a:prstGeom prst="line">
            <a:avLst/>
          </a:prstGeom>
          <a:noFill/>
          <a:ln w="9525" cap="flat" cmpd="sng" algn="ctr">
            <a:solidFill>
              <a:srgbClr val="0071C5"/>
            </a:solidFill>
            <a:prstDash val="solid"/>
          </a:ln>
          <a:effectLst/>
        </p:spPr>
      </p:cxnSp>
      <p:sp>
        <p:nvSpPr>
          <p:cNvPr id="107" name="Rectangle 106">
            <a:extLst>
              <a:ext uri="{FF2B5EF4-FFF2-40B4-BE49-F238E27FC236}">
                <a16:creationId xmlns:a16="http://schemas.microsoft.com/office/drawing/2014/main" id="{5B785A4E-9129-354C-ABBB-22C26E9A191F}"/>
              </a:ext>
            </a:extLst>
          </p:cNvPr>
          <p:cNvSpPr/>
          <p:nvPr/>
        </p:nvSpPr>
        <p:spPr>
          <a:xfrm>
            <a:off x="2592272" y="958222"/>
            <a:ext cx="2145139" cy="584775"/>
          </a:xfrm>
          <a:prstGeom prst="rect">
            <a:avLst/>
          </a:prstGeom>
        </p:spPr>
        <p:txBody>
          <a:bodyPr wrap="none">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0071C5"/>
                </a:solidFill>
                <a:effectLst/>
                <a:uLnTx/>
                <a:uFillTx/>
                <a:latin typeface="Intel Clear Pro" panose="020B0804020202060201" pitchFamily="34" charset="0"/>
                <a:ea typeface="+mn-ea"/>
                <a:cs typeface="+mn-cs"/>
              </a:rPr>
              <a:t>Machine learning</a:t>
            </a:r>
            <a:endParaRPr kumimoji="0" lang="en-US" sz="3200" b="0" i="0" u="none" strike="noStrike" kern="0" cap="none" spc="0" normalizeH="0" baseline="0" noProof="0" dirty="0">
              <a:ln>
                <a:noFill/>
              </a:ln>
              <a:solidFill>
                <a:srgbClr val="0071C5"/>
              </a:solidFill>
              <a:effectLst/>
              <a:uLnTx/>
              <a:uFillTx/>
              <a:latin typeface="Intel Clear"/>
              <a:ea typeface="+mn-ea"/>
              <a:cs typeface="+mn-cs"/>
            </a:endParaRPr>
          </a:p>
        </p:txBody>
      </p:sp>
      <p:sp>
        <p:nvSpPr>
          <p:cNvPr id="108" name="Rectangle 107">
            <a:extLst>
              <a:ext uri="{FF2B5EF4-FFF2-40B4-BE49-F238E27FC236}">
                <a16:creationId xmlns:a16="http://schemas.microsoft.com/office/drawing/2014/main" id="{48E1FFF6-4CB0-3140-A56A-F13E32A39A41}"/>
              </a:ext>
            </a:extLst>
          </p:cNvPr>
          <p:cNvSpPr/>
          <p:nvPr/>
        </p:nvSpPr>
        <p:spPr>
          <a:xfrm>
            <a:off x="6200403" y="948832"/>
            <a:ext cx="1737976" cy="584775"/>
          </a:xfrm>
          <a:prstGeom prst="rect">
            <a:avLst/>
          </a:prstGeom>
        </p:spPr>
        <p:txBody>
          <a:bodyPr wrap="none">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3200" b="0" i="0" u="none" strike="noStrike" kern="0" cap="none" spc="0" normalizeH="0" baseline="0" noProof="0" dirty="0">
                <a:ln>
                  <a:noFill/>
                </a:ln>
                <a:solidFill>
                  <a:srgbClr val="0071C5"/>
                </a:solidFill>
                <a:effectLst/>
                <a:uLnTx/>
                <a:uFillTx/>
                <a:latin typeface="Intel Clear Pro" panose="020B0804020202060201" pitchFamily="34" charset="0"/>
                <a:ea typeface="+mn-ea"/>
                <a:cs typeface="+mn-cs"/>
              </a:rPr>
              <a:t>Deep learning</a:t>
            </a:r>
            <a:endParaRPr kumimoji="0" lang="en-US" sz="3200" b="0" i="0" u="none" strike="noStrike" kern="0" cap="none" spc="0" normalizeH="0" baseline="0" noProof="0" dirty="0">
              <a:ln>
                <a:noFill/>
              </a:ln>
              <a:solidFill>
                <a:srgbClr val="0071C5"/>
              </a:solidFill>
              <a:effectLst/>
              <a:uLnTx/>
              <a:uFillTx/>
              <a:latin typeface="Intel Clear"/>
              <a:ea typeface="+mn-ea"/>
              <a:cs typeface="+mn-cs"/>
            </a:endParaRPr>
          </a:p>
        </p:txBody>
      </p:sp>
      <p:sp>
        <p:nvSpPr>
          <p:cNvPr id="123" name="Left Arrow 122">
            <a:extLst>
              <a:ext uri="{FF2B5EF4-FFF2-40B4-BE49-F238E27FC236}">
                <a16:creationId xmlns:a16="http://schemas.microsoft.com/office/drawing/2014/main" id="{0621076D-70FE-C941-9269-F2462B4529D8}"/>
              </a:ext>
            </a:extLst>
          </p:cNvPr>
          <p:cNvSpPr/>
          <p:nvPr/>
        </p:nvSpPr>
        <p:spPr bwMode="auto">
          <a:xfrm flipH="1">
            <a:off x="7836006" y="1021723"/>
            <a:ext cx="794668" cy="456192"/>
          </a:xfrm>
          <a:prstGeom prst="leftArrow">
            <a:avLst>
              <a:gd name="adj1" fmla="val 50762"/>
              <a:gd name="adj2" fmla="val 38909"/>
            </a:avLst>
          </a:prstGeom>
          <a:gradFill flip="none" rotWithShape="1">
            <a:gsLst>
              <a:gs pos="100000">
                <a:srgbClr val="B1BABF">
                  <a:alpha val="0"/>
                </a:srgbClr>
              </a:gs>
              <a:gs pos="50000">
                <a:srgbClr val="B1BABF">
                  <a:alpha val="50000"/>
                </a:srgbClr>
              </a:gs>
              <a:gs pos="0">
                <a:srgbClr val="B1BABF"/>
              </a:gs>
            </a:gsLst>
            <a:lin ang="0" scaled="0"/>
            <a:tileRect/>
          </a:gradFill>
          <a:ln w="9525" cap="flat" cmpd="sng" algn="ctr">
            <a:noFill/>
            <a:prstDash val="solid"/>
          </a:ln>
          <a:effectLst/>
        </p:spPr>
        <p:txBody>
          <a:bodyPr rot="0" spcFirstLastPara="0" vertOverflow="overflow" horzOverflow="overflow" vert="vert270" wrap="square" lIns="0" tIns="0" rIns="34290" bIns="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2250" b="0" i="0" u="none" strike="noStrike" kern="0" cap="none" spc="0" normalizeH="0" baseline="0" noProof="0" dirty="0">
              <a:ln>
                <a:noFill/>
              </a:ln>
              <a:solidFill>
                <a:prstClr val="white"/>
              </a:solidFill>
              <a:effectLst>
                <a:glow rad="12700">
                  <a:srgbClr val="003C71">
                    <a:lumMod val="50000"/>
                  </a:srgbClr>
                </a:glow>
                <a:outerShdw blurRad="50800" dist="38100" dir="2700000" algn="tl" rotWithShape="0">
                  <a:prstClr val="black">
                    <a:alpha val="40000"/>
                  </a:prstClr>
                </a:outerShdw>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sp>
        <p:nvSpPr>
          <p:cNvPr id="124" name="Left Arrow 123">
            <a:extLst>
              <a:ext uri="{FF2B5EF4-FFF2-40B4-BE49-F238E27FC236}">
                <a16:creationId xmlns:a16="http://schemas.microsoft.com/office/drawing/2014/main" id="{15755E3C-753D-F740-B6F7-EA9C355EDC78}"/>
              </a:ext>
            </a:extLst>
          </p:cNvPr>
          <p:cNvSpPr/>
          <p:nvPr/>
        </p:nvSpPr>
        <p:spPr bwMode="auto">
          <a:xfrm>
            <a:off x="5450289" y="1020826"/>
            <a:ext cx="887436" cy="456192"/>
          </a:xfrm>
          <a:prstGeom prst="leftArrow">
            <a:avLst>
              <a:gd name="adj1" fmla="val 50762"/>
              <a:gd name="adj2" fmla="val 38909"/>
            </a:avLst>
          </a:prstGeom>
          <a:gradFill flip="none" rotWithShape="1">
            <a:gsLst>
              <a:gs pos="100000">
                <a:srgbClr val="B1BABF">
                  <a:alpha val="0"/>
                </a:srgbClr>
              </a:gs>
              <a:gs pos="50000">
                <a:srgbClr val="B1BABF">
                  <a:alpha val="50000"/>
                </a:srgbClr>
              </a:gs>
              <a:gs pos="0">
                <a:srgbClr val="B1BABF"/>
              </a:gs>
            </a:gsLst>
            <a:lin ang="0" scaled="0"/>
            <a:tileRect/>
          </a:gradFill>
          <a:ln w="9525" cap="flat" cmpd="sng" algn="ctr">
            <a:noFill/>
            <a:prstDash val="solid"/>
          </a:ln>
          <a:effectLst/>
        </p:spPr>
        <p:txBody>
          <a:bodyPr rot="0" spcFirstLastPara="0" vertOverflow="overflow" horzOverflow="overflow" vert="vert270" wrap="square" lIns="0" tIns="0" rIns="34290" bIns="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2250" b="0" i="0" u="none" strike="noStrike" kern="0" cap="none" spc="0" normalizeH="0" baseline="0" noProof="0" dirty="0">
              <a:ln>
                <a:noFill/>
              </a:ln>
              <a:solidFill>
                <a:prstClr val="white"/>
              </a:solidFill>
              <a:effectLst>
                <a:glow rad="12700">
                  <a:srgbClr val="003C71">
                    <a:lumMod val="50000"/>
                  </a:srgbClr>
                </a:glow>
                <a:outerShdw blurRad="50800" dist="38100" dir="2700000" algn="tl" rotWithShape="0">
                  <a:prstClr val="black">
                    <a:alpha val="40000"/>
                  </a:prstClr>
                </a:outerShdw>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pic>
        <p:nvPicPr>
          <p:cNvPr id="129" name="Picture 128">
            <a:extLst>
              <a:ext uri="{FF2B5EF4-FFF2-40B4-BE49-F238E27FC236}">
                <a16:creationId xmlns:a16="http://schemas.microsoft.com/office/drawing/2014/main" id="{8DCCC5C2-C7EA-6D41-88EB-B7174593700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343567" y="2306220"/>
            <a:ext cx="405606" cy="278912"/>
          </a:xfrm>
          <a:prstGeom prst="rect">
            <a:avLst/>
          </a:prstGeom>
        </p:spPr>
      </p:pic>
      <p:pic>
        <p:nvPicPr>
          <p:cNvPr id="130" name="Picture 129">
            <a:extLst>
              <a:ext uri="{FF2B5EF4-FFF2-40B4-BE49-F238E27FC236}">
                <a16:creationId xmlns:a16="http://schemas.microsoft.com/office/drawing/2014/main" id="{18FC3197-17E2-5F42-85C4-28C5F56174E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507105" y="2669962"/>
            <a:ext cx="744219" cy="253034"/>
          </a:xfrm>
          <a:prstGeom prst="rect">
            <a:avLst/>
          </a:prstGeom>
        </p:spPr>
      </p:pic>
      <p:pic>
        <p:nvPicPr>
          <p:cNvPr id="132" name="Picture 131">
            <a:extLst>
              <a:ext uri="{FF2B5EF4-FFF2-40B4-BE49-F238E27FC236}">
                <a16:creationId xmlns:a16="http://schemas.microsoft.com/office/drawing/2014/main" id="{863F525B-39F2-0B47-A2E0-B75B17D58259}"/>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045325" y="2401906"/>
            <a:ext cx="646182" cy="160476"/>
          </a:xfrm>
          <a:prstGeom prst="rect">
            <a:avLst/>
          </a:prstGeom>
        </p:spPr>
      </p:pic>
      <p:pic>
        <p:nvPicPr>
          <p:cNvPr id="134" name="Picture 133">
            <a:extLst>
              <a:ext uri="{FF2B5EF4-FFF2-40B4-BE49-F238E27FC236}">
                <a16:creationId xmlns:a16="http://schemas.microsoft.com/office/drawing/2014/main" id="{FA8657F7-C369-E54A-B082-073DB20E4172}"/>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395141" y="2685310"/>
            <a:ext cx="856198" cy="211858"/>
          </a:xfrm>
          <a:prstGeom prst="rect">
            <a:avLst/>
          </a:prstGeom>
        </p:spPr>
      </p:pic>
      <p:pic>
        <p:nvPicPr>
          <p:cNvPr id="135" name="Picture 134">
            <a:extLst>
              <a:ext uri="{FF2B5EF4-FFF2-40B4-BE49-F238E27FC236}">
                <a16:creationId xmlns:a16="http://schemas.microsoft.com/office/drawing/2014/main" id="{063C0BCA-8936-F349-9355-58B6CAF5DB94}"/>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870872" y="2354557"/>
            <a:ext cx="527700" cy="230125"/>
          </a:xfrm>
          <a:prstGeom prst="rect">
            <a:avLst/>
          </a:prstGeom>
        </p:spPr>
      </p:pic>
      <p:sp>
        <p:nvSpPr>
          <p:cNvPr id="136" name="Rectangle 135">
            <a:extLst>
              <a:ext uri="{FF2B5EF4-FFF2-40B4-BE49-F238E27FC236}">
                <a16:creationId xmlns:a16="http://schemas.microsoft.com/office/drawing/2014/main" id="{4B2428E8-C6B5-F541-9715-853B95D84948}"/>
              </a:ext>
            </a:extLst>
          </p:cNvPr>
          <p:cNvSpPr/>
          <p:nvPr/>
        </p:nvSpPr>
        <p:spPr>
          <a:xfrm>
            <a:off x="5550894" y="2278196"/>
            <a:ext cx="215123" cy="184666"/>
          </a:xfrm>
          <a:prstGeom prst="rect">
            <a:avLst/>
          </a:prstGeom>
        </p:spPr>
        <p:txBody>
          <a:bodyPr wrap="none">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600" b="0" i="0" u="none" strike="noStrike" kern="0" cap="none" spc="0" normalizeH="0" baseline="0" noProof="0" dirty="0">
                <a:ln>
                  <a:noFill/>
                </a:ln>
                <a:solidFill>
                  <a:prstClr val="black">
                    <a:lumMod val="65000"/>
                    <a:lumOff val="35000"/>
                  </a:prstClr>
                </a:solidFill>
                <a:effectLst/>
                <a:uLnTx/>
                <a:uFillTx/>
                <a:latin typeface="Intel Clear"/>
                <a:ea typeface="+mn-ea"/>
                <a:cs typeface="+mn-cs"/>
              </a:rPr>
              <a:t>*</a:t>
            </a:r>
            <a:endParaRPr kumimoji="0" lang="en-US" sz="600" b="0" i="0" u="none" strike="noStrike" kern="1200" cap="none" spc="0" normalizeH="0" baseline="0" noProof="0" dirty="0">
              <a:ln>
                <a:noFill/>
              </a:ln>
              <a:solidFill>
                <a:prstClr val="black">
                  <a:lumMod val="65000"/>
                  <a:lumOff val="35000"/>
                </a:prstClr>
              </a:solidFill>
              <a:effectLst/>
              <a:uLnTx/>
              <a:uFillTx/>
              <a:latin typeface="Intel Clear"/>
              <a:ea typeface="+mn-ea"/>
              <a:cs typeface="+mn-cs"/>
            </a:endParaRPr>
          </a:p>
        </p:txBody>
      </p:sp>
      <p:pic>
        <p:nvPicPr>
          <p:cNvPr id="10" name="Picture 9">
            <a:extLst>
              <a:ext uri="{FF2B5EF4-FFF2-40B4-BE49-F238E27FC236}">
                <a16:creationId xmlns:a16="http://schemas.microsoft.com/office/drawing/2014/main" id="{50586E04-C29A-954D-9330-7A375C57523A}"/>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7068120" y="1632339"/>
            <a:ext cx="985080" cy="200727"/>
          </a:xfrm>
          <a:prstGeom prst="rect">
            <a:avLst/>
          </a:prstGeom>
        </p:spPr>
      </p:pic>
      <p:pic>
        <p:nvPicPr>
          <p:cNvPr id="142" name="Picture 141">
            <a:extLst>
              <a:ext uri="{FF2B5EF4-FFF2-40B4-BE49-F238E27FC236}">
                <a16:creationId xmlns:a16="http://schemas.microsoft.com/office/drawing/2014/main" id="{6FC2E02A-C9C3-3249-979E-7BBAF52516D4}"/>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5505813" y="1603605"/>
            <a:ext cx="502960" cy="291512"/>
          </a:xfrm>
          <a:prstGeom prst="rect">
            <a:avLst/>
          </a:prstGeom>
        </p:spPr>
      </p:pic>
      <p:sp>
        <p:nvSpPr>
          <p:cNvPr id="6" name="Rectangle 5">
            <a:extLst>
              <a:ext uri="{FF2B5EF4-FFF2-40B4-BE49-F238E27FC236}">
                <a16:creationId xmlns:a16="http://schemas.microsoft.com/office/drawing/2014/main" id="{7DCB8605-252F-244C-968C-9C68364A01C4}"/>
              </a:ext>
            </a:extLst>
          </p:cNvPr>
          <p:cNvSpPr/>
          <p:nvPr/>
        </p:nvSpPr>
        <p:spPr>
          <a:xfrm>
            <a:off x="5483449" y="2893721"/>
            <a:ext cx="2204450" cy="203582"/>
          </a:xfrm>
          <a:prstGeom prst="rect">
            <a:avLst/>
          </a:prstGeom>
        </p:spPr>
        <p:txBody>
          <a:bodyPr wrap="none">
            <a:spAutoFit/>
          </a:bodyPr>
          <a:lstStyle/>
          <a:p>
            <a:pPr marL="0" marR="0" lvl="0" indent="0" algn="l" defTabSz="457189" rtl="0" eaLnBrk="1" fontAlgn="auto" latinLnBrk="0" hangingPunct="1">
              <a:lnSpc>
                <a:spcPct val="90000"/>
              </a:lnSpc>
              <a:spcBef>
                <a:spcPts val="0"/>
              </a:spcBef>
              <a:spcAft>
                <a:spcPts val="0"/>
              </a:spcAft>
              <a:buClrTx/>
              <a:buSzTx/>
              <a:buFontTx/>
              <a:buNone/>
              <a:tabLst/>
              <a:defRPr/>
            </a:pPr>
            <a:r>
              <a:rPr kumimoji="0" lang="en-US" sz="800" b="0" i="1" u="none" strike="noStrike" kern="1200" cap="none" spc="0" normalizeH="0" baseline="0" noProof="0" dirty="0">
                <a:ln>
                  <a:noFill/>
                </a:ln>
                <a:solidFill>
                  <a:prstClr val="black">
                    <a:lumMod val="65000"/>
                    <a:lumOff val="35000"/>
                  </a:prstClr>
                </a:solidFill>
                <a:effectLst/>
                <a:uLnTx/>
                <a:uFillTx/>
                <a:latin typeface="Intel Clear"/>
                <a:ea typeface="Intel Clear Pro" charset="0"/>
                <a:cs typeface="Intel Clear Pro" charset="0"/>
              </a:rPr>
              <a:t>More framework optimizations in progress…</a:t>
            </a:r>
          </a:p>
        </p:txBody>
      </p:sp>
      <p:sp>
        <p:nvSpPr>
          <p:cNvPr id="73" name="Rectangle 72">
            <a:extLst>
              <a:ext uri="{FF2B5EF4-FFF2-40B4-BE49-F238E27FC236}">
                <a16:creationId xmlns:a16="http://schemas.microsoft.com/office/drawing/2014/main" id="{F71A21F2-E7C9-124A-A87E-44880F508639}"/>
              </a:ext>
            </a:extLst>
          </p:cNvPr>
          <p:cNvSpPr/>
          <p:nvPr/>
        </p:nvSpPr>
        <p:spPr>
          <a:xfrm>
            <a:off x="6219284" y="1460743"/>
            <a:ext cx="612667" cy="584775"/>
          </a:xfrm>
          <a:prstGeom prst="rect">
            <a:avLst/>
          </a:prstGeom>
        </p:spPr>
        <p:txBody>
          <a:bodyPr wrap="none">
            <a:spAutoFit/>
          </a:bodyPr>
          <a:lstStyle/>
          <a:p>
            <a:pPr marL="0" marR="0" lvl="0" indent="0" algn="ctr" defTabSz="914378" rtl="0" eaLnBrk="1" fontAlgn="auto" latinLnBrk="0" hangingPunct="1">
              <a:lnSpc>
                <a:spcPct val="8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003C71"/>
                </a:solidFill>
                <a:effectLst/>
                <a:uLnTx/>
                <a:uFillTx/>
                <a:latin typeface="Intel Clear Pro" panose="020B0804020202060201" pitchFamily="34" charset="0"/>
                <a:ea typeface="+mn-ea"/>
                <a:cs typeface="+mn-cs"/>
              </a:rPr>
              <a:t>Model</a:t>
            </a:r>
            <a:br>
              <a:rPr kumimoji="0" lang="en-US" sz="2000" b="0" i="0" u="none" strike="noStrike" kern="0" cap="none" spc="0" normalizeH="0" baseline="0" noProof="0" dirty="0">
                <a:ln>
                  <a:noFill/>
                </a:ln>
                <a:solidFill>
                  <a:srgbClr val="003C71"/>
                </a:solidFill>
                <a:effectLst/>
                <a:uLnTx/>
                <a:uFillTx/>
                <a:latin typeface="Intel Clear Pro" panose="020B0804020202060201" pitchFamily="34" charset="0"/>
                <a:ea typeface="+mn-ea"/>
                <a:cs typeface="+mn-cs"/>
              </a:rPr>
            </a:br>
            <a:r>
              <a:rPr kumimoji="0" lang="en-US" sz="2000" b="0" i="0" u="none" strike="noStrike" kern="0" cap="none" spc="0" normalizeH="0" baseline="0" noProof="0" dirty="0">
                <a:ln>
                  <a:noFill/>
                </a:ln>
                <a:solidFill>
                  <a:srgbClr val="003C71"/>
                </a:solidFill>
                <a:effectLst/>
                <a:uLnTx/>
                <a:uFillTx/>
                <a:latin typeface="Intel Clear Pro" panose="020B0804020202060201" pitchFamily="34" charset="0"/>
                <a:ea typeface="+mn-ea"/>
                <a:cs typeface="+mn-cs"/>
              </a:rPr>
              <a:t>Zoo</a:t>
            </a:r>
            <a:endParaRPr kumimoji="0" lang="en-US" sz="2000" b="0" i="0" u="none" strike="noStrike" kern="0" cap="none" spc="0" normalizeH="0" baseline="0" noProof="0" dirty="0">
              <a:ln>
                <a:noFill/>
              </a:ln>
              <a:solidFill>
                <a:srgbClr val="003C71"/>
              </a:solidFill>
              <a:effectLst/>
              <a:uLnTx/>
              <a:uFillTx/>
              <a:latin typeface="Intel Clear"/>
              <a:ea typeface="+mn-ea"/>
              <a:cs typeface="+mn-cs"/>
            </a:endParaRPr>
          </a:p>
        </p:txBody>
      </p:sp>
      <p:sp>
        <p:nvSpPr>
          <p:cNvPr id="149" name="Rectangle 148">
            <a:extLst>
              <a:ext uri="{FF2B5EF4-FFF2-40B4-BE49-F238E27FC236}">
                <a16:creationId xmlns:a16="http://schemas.microsoft.com/office/drawing/2014/main" id="{C0F0EDFB-646A-484E-A831-258C0D4688E4}"/>
              </a:ext>
            </a:extLst>
          </p:cNvPr>
          <p:cNvSpPr/>
          <p:nvPr/>
        </p:nvSpPr>
        <p:spPr>
          <a:xfrm>
            <a:off x="7646143" y="582242"/>
            <a:ext cx="744035" cy="413631"/>
          </a:xfrm>
          <a:prstGeom prst="rect">
            <a:avLst/>
          </a:prstGeom>
          <a:noFill/>
          <a:ln w="19050">
            <a:noFill/>
          </a:ln>
          <a:effectLst/>
        </p:spPr>
        <p:style>
          <a:lnRef idx="1">
            <a:schemeClr val="accent1"/>
          </a:lnRef>
          <a:fillRef idx="3">
            <a:schemeClr val="accent1"/>
          </a:fillRef>
          <a:effectRef idx="2">
            <a:schemeClr val="accent1"/>
          </a:effectRef>
          <a:fontRef idx="minor">
            <a:schemeClr val="lt1"/>
          </a:fontRef>
        </p:style>
        <p:txBody>
          <a:bodyPr rIns="0" bIns="128016"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71C5"/>
                </a:solidFill>
                <a:effectLst/>
                <a:uLnTx/>
                <a:uFillTx/>
                <a:latin typeface="Intel Clear Pro" panose="020B0804020202060201" pitchFamily="34" charset="0"/>
                <a:ea typeface="Intel Clear Pro" panose="020B0804020202060201" pitchFamily="34" charset="77"/>
                <a:cs typeface="Intel Clear Pro" panose="020B0804020202060201" pitchFamily="34" charset="77"/>
              </a:rPr>
              <a:t>Model</a:t>
            </a:r>
          </a:p>
        </p:txBody>
      </p:sp>
      <p:sp>
        <p:nvSpPr>
          <p:cNvPr id="151" name="Arrow: Right 22">
            <a:extLst>
              <a:ext uri="{FF2B5EF4-FFF2-40B4-BE49-F238E27FC236}">
                <a16:creationId xmlns:a16="http://schemas.microsoft.com/office/drawing/2014/main" id="{552F1EA2-ABE9-DF44-9E82-3A2FC79B056D}"/>
              </a:ext>
            </a:extLst>
          </p:cNvPr>
          <p:cNvSpPr/>
          <p:nvPr/>
        </p:nvSpPr>
        <p:spPr>
          <a:xfrm>
            <a:off x="451789" y="4115145"/>
            <a:ext cx="614831" cy="288352"/>
          </a:xfrm>
          <a:prstGeom prst="rightArrow">
            <a:avLst>
              <a:gd name="adj1" fmla="val 100000"/>
              <a:gd name="adj2"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Intel Clear"/>
              <a:ea typeface="+mn-ea"/>
              <a:cs typeface="+mn-cs"/>
            </a:endParaRPr>
          </a:p>
        </p:txBody>
      </p:sp>
      <p:sp>
        <p:nvSpPr>
          <p:cNvPr id="152" name="Rectangle 151">
            <a:extLst>
              <a:ext uri="{FF2B5EF4-FFF2-40B4-BE49-F238E27FC236}">
                <a16:creationId xmlns:a16="http://schemas.microsoft.com/office/drawing/2014/main" id="{0F4BB5CE-24A9-0C47-9A7E-5696CD05DDEE}"/>
              </a:ext>
            </a:extLst>
          </p:cNvPr>
          <p:cNvSpPr/>
          <p:nvPr/>
        </p:nvSpPr>
        <p:spPr>
          <a:xfrm>
            <a:off x="486471" y="4137099"/>
            <a:ext cx="3230596" cy="244443"/>
          </a:xfrm>
          <a:prstGeom prst="rect">
            <a:avLst/>
          </a:prstGeom>
          <a:noFill/>
          <a:ln>
            <a:noFill/>
          </a:ln>
        </p:spPr>
        <p:txBody>
          <a:bodyPr wrap="square" lIns="9144" tIns="9144" rIns="9144" bIns="9144" anchor="ctr">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FFFFFF"/>
                </a:solidFill>
                <a:effectLst/>
                <a:uLnTx/>
                <a:uFillTx/>
                <a:latin typeface="Intel Clear"/>
                <a:ea typeface="+mn-ea"/>
                <a:cs typeface="+mn-cs"/>
              </a:rPr>
              <a:t>Visit:    </a:t>
            </a:r>
            <a:r>
              <a:rPr kumimoji="0" lang="en-US" sz="1400" b="0" i="1" u="none" strike="noStrike" kern="1200" cap="none" spc="0" normalizeH="0" baseline="0" noProof="0" dirty="0">
                <a:ln>
                  <a:noFill/>
                </a:ln>
                <a:solidFill>
                  <a:srgbClr val="FFFFFF"/>
                </a:solidFill>
                <a:effectLst/>
                <a:uLnTx/>
                <a:uFillTx/>
                <a:latin typeface="Intel Clear"/>
                <a:ea typeface="+mn-ea"/>
                <a:cs typeface="+mn-cs"/>
              </a:rPr>
              <a:t> </a:t>
            </a:r>
            <a:r>
              <a:rPr kumimoji="0" lang="en-US" sz="1400" b="0" i="1" u="sng" strike="noStrike" kern="1200" cap="none" spc="0" normalizeH="0" baseline="0" noProof="0" dirty="0">
                <a:ln>
                  <a:noFill/>
                </a:ln>
                <a:solidFill>
                  <a:srgbClr val="0071C5"/>
                </a:solidFill>
                <a:effectLst/>
                <a:uLnTx/>
                <a:uFillTx/>
                <a:latin typeface="Intel Clear"/>
                <a:ea typeface="+mn-ea"/>
                <a:cs typeface="+mn-cs"/>
                <a:hlinkClick r:id="rId10"/>
              </a:rPr>
              <a:t>www.intel.ai/technology</a:t>
            </a:r>
            <a:endParaRPr kumimoji="0" lang="en-US" sz="1400" b="0" i="1" u="sng" strike="noStrike" kern="1200" cap="none" spc="0" normalizeH="0" baseline="0" noProof="0" dirty="0">
              <a:ln>
                <a:noFill/>
              </a:ln>
              <a:solidFill>
                <a:srgbClr val="0071C5"/>
              </a:solidFill>
              <a:effectLst/>
              <a:uLnTx/>
              <a:uFillTx/>
              <a:latin typeface="Intel Clear"/>
              <a:ea typeface="+mn-ea"/>
              <a:cs typeface="+mn-cs"/>
            </a:endParaRPr>
          </a:p>
        </p:txBody>
      </p:sp>
      <p:sp>
        <p:nvSpPr>
          <p:cNvPr id="153" name="TextBox 152">
            <a:extLst>
              <a:ext uri="{FF2B5EF4-FFF2-40B4-BE49-F238E27FC236}">
                <a16:creationId xmlns:a16="http://schemas.microsoft.com/office/drawing/2014/main" id="{3A63D7CE-39B6-2943-80E2-B515931DCDF3}"/>
              </a:ext>
            </a:extLst>
          </p:cNvPr>
          <p:cNvSpPr txBox="1"/>
          <p:nvPr/>
        </p:nvSpPr>
        <p:spPr>
          <a:xfrm>
            <a:off x="1086998" y="4178433"/>
            <a:ext cx="0" cy="0"/>
          </a:xfrm>
          <a:prstGeom prst="rect">
            <a:avLst/>
          </a:prstGeom>
          <a:solidFill>
            <a:srgbClr val="003C71">
              <a:alpha val="50000"/>
            </a:srgbClr>
          </a:solidFill>
        </p:spPr>
        <p:txBody>
          <a:bodyPr vert="horz" wrap="none" lIns="0" tIns="0" rIns="0" bIns="0" rtlCol="0" anchor="ctr">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dirty="0" err="1">
              <a:ln>
                <a:noFill/>
              </a:ln>
              <a:solidFill>
                <a:prstClr val="white"/>
              </a:solidFill>
              <a:effectLst/>
              <a:uLnTx/>
              <a:uFillTx/>
              <a:latin typeface="Intel Clear"/>
              <a:ea typeface="+mn-ea"/>
              <a:cs typeface="+mn-cs"/>
            </a:endParaRPr>
          </a:p>
        </p:txBody>
      </p:sp>
      <p:sp>
        <p:nvSpPr>
          <p:cNvPr id="13" name="Rectangle 12">
            <a:extLst>
              <a:ext uri="{FF2B5EF4-FFF2-40B4-BE49-F238E27FC236}">
                <a16:creationId xmlns:a16="http://schemas.microsoft.com/office/drawing/2014/main" id="{FF551FAA-5D67-7746-B8F2-C446BD8C2B16}"/>
              </a:ext>
            </a:extLst>
          </p:cNvPr>
          <p:cNvSpPr/>
          <p:nvPr/>
        </p:nvSpPr>
        <p:spPr>
          <a:xfrm>
            <a:off x="2651906" y="3280960"/>
            <a:ext cx="1879138" cy="569387"/>
          </a:xfrm>
          <a:prstGeom prst="rect">
            <a:avLst/>
          </a:prstGeom>
        </p:spPr>
        <p:txBody>
          <a:bodyPr wrap="square">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t>Intel® </a:t>
            </a:r>
            <a:r>
              <a:rPr kumimoji="0" lang="en-US" sz="1100" b="1" i="0" u="none" strike="noStrike" kern="1200" cap="none" spc="0" normalizeH="0" baseline="0" noProof="0" dirty="0" err="1">
                <a:ln>
                  <a:noFill/>
                </a:ln>
                <a:solidFill>
                  <a:prstClr val="black">
                    <a:lumMod val="65000"/>
                    <a:lumOff val="35000"/>
                  </a:prstClr>
                </a:solidFill>
                <a:effectLst/>
                <a:uLnTx/>
                <a:uFillTx/>
                <a:latin typeface="Intel Clear"/>
                <a:ea typeface="+mn-ea"/>
                <a:cs typeface="+mn-cs"/>
              </a:rPr>
              <a:t>oneAPI</a:t>
            </a:r>
            <a:r>
              <a:rPr kumimoji="0" lang="en-US" sz="11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t> Math Kernel Library</a:t>
            </a:r>
            <a:br>
              <a:rPr kumimoji="0" lang="en-US" sz="11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br>
            <a:r>
              <a:rPr kumimoji="0" lang="en-US" sz="9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t>(Intel® </a:t>
            </a:r>
            <a:r>
              <a:rPr kumimoji="0" lang="en-US" sz="900" b="1" i="0" u="none" strike="noStrike" kern="1200" cap="none" spc="0" normalizeH="0" baseline="0" noProof="0" dirty="0" err="1">
                <a:ln>
                  <a:noFill/>
                </a:ln>
                <a:solidFill>
                  <a:prstClr val="black">
                    <a:lumMod val="65000"/>
                    <a:lumOff val="35000"/>
                  </a:prstClr>
                </a:solidFill>
                <a:effectLst/>
                <a:uLnTx/>
                <a:uFillTx/>
                <a:latin typeface="Intel Clear"/>
                <a:ea typeface="+mn-ea"/>
                <a:cs typeface="+mn-cs"/>
              </a:rPr>
              <a:t>oneMKL</a:t>
            </a:r>
            <a:r>
              <a:rPr kumimoji="0" lang="en-US" sz="900" b="1" i="0" u="none" strike="noStrike" kern="1200" cap="none" spc="0" normalizeH="0" baseline="0" noProof="0" dirty="0">
                <a:ln>
                  <a:noFill/>
                </a:ln>
                <a:solidFill>
                  <a:prstClr val="black">
                    <a:lumMod val="65000"/>
                    <a:lumOff val="35000"/>
                  </a:prstClr>
                </a:solidFill>
                <a:effectLst/>
                <a:uLnTx/>
                <a:uFillTx/>
                <a:latin typeface="Intel Clear"/>
                <a:ea typeface="+mn-ea"/>
                <a:cs typeface="+mn-cs"/>
              </a:rPr>
              <a:t>)</a:t>
            </a:r>
          </a:p>
        </p:txBody>
      </p:sp>
      <p:sp>
        <p:nvSpPr>
          <p:cNvPr id="14" name="Rectangle 13">
            <a:extLst>
              <a:ext uri="{FF2B5EF4-FFF2-40B4-BE49-F238E27FC236}">
                <a16:creationId xmlns:a16="http://schemas.microsoft.com/office/drawing/2014/main" id="{22B479B8-19BA-1D45-AB3A-759F71DA5646}"/>
              </a:ext>
            </a:extLst>
          </p:cNvPr>
          <p:cNvSpPr/>
          <p:nvPr/>
        </p:nvSpPr>
        <p:spPr>
          <a:xfrm>
            <a:off x="7246269" y="3174274"/>
            <a:ext cx="1384180" cy="522194"/>
          </a:xfrm>
          <a:prstGeom prst="rect">
            <a:avLst/>
          </a:prstGeom>
        </p:spPr>
        <p:txBody>
          <a:bodyPr wrap="square">
            <a:spAutoFit/>
          </a:bodyPr>
          <a:lstStyle/>
          <a:p>
            <a:pPr marL="0" marR="0" lvl="0" indent="0" algn="ctr" defTabSz="457189"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Deep Neural Networks Library </a:t>
            </a:r>
          </a:p>
          <a:p>
            <a:pPr marL="0" marR="0" lvl="0" indent="0" algn="ctr" defTabSz="457189"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(Intel® </a:t>
            </a:r>
            <a:r>
              <a:rPr kumimoji="0" lang="en-US" sz="900" b="1" i="0" u="none" strike="noStrike" kern="1200" cap="none" spc="0" normalizeH="0" baseline="0" noProof="0" dirty="0" err="1">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oneDNN</a:t>
            </a:r>
            <a:r>
              <a:rPr kumimoji="0" lang="en-US" sz="9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a:t>
            </a:r>
          </a:p>
        </p:txBody>
      </p:sp>
      <p:sp>
        <p:nvSpPr>
          <p:cNvPr id="16" name="Rectangle 15">
            <a:extLst>
              <a:ext uri="{FF2B5EF4-FFF2-40B4-BE49-F238E27FC236}">
                <a16:creationId xmlns:a16="http://schemas.microsoft.com/office/drawing/2014/main" id="{98B6A589-4E4D-F84E-9A97-83C0553D240B}"/>
              </a:ext>
            </a:extLst>
          </p:cNvPr>
          <p:cNvSpPr/>
          <p:nvPr/>
        </p:nvSpPr>
        <p:spPr>
          <a:xfrm>
            <a:off x="5541916" y="2124173"/>
            <a:ext cx="2058577" cy="261610"/>
          </a:xfrm>
          <a:prstGeom prst="rect">
            <a:avLst/>
          </a:prstGeom>
        </p:spPr>
        <p:txBody>
          <a:bodyPr wrap="none">
            <a:spAutoFit/>
          </a:bodyPr>
          <a:lstStyle/>
          <a:p>
            <a:pPr marL="0" marR="0" lvl="0" indent="0" algn="ctr" defTabSz="456767"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71C5"/>
                </a:solidFill>
                <a:effectLst/>
                <a:uLnTx/>
                <a:uFillTx/>
                <a:latin typeface="Intel Clear"/>
                <a:ea typeface="Intel Clear Pro" charset="0"/>
                <a:cs typeface="Intel Clear Pro" charset="0"/>
              </a:rPr>
              <a:t>Intel Optimized Frameworks</a:t>
            </a:r>
            <a:endParaRPr kumimoji="0" lang="en-US" sz="1100" b="1" i="0" u="none" strike="noStrike" kern="1200" cap="none" spc="0" normalizeH="0" baseline="70000" noProof="0" dirty="0">
              <a:ln>
                <a:noFill/>
              </a:ln>
              <a:solidFill>
                <a:srgbClr val="0071C5"/>
              </a:solidFill>
              <a:effectLst/>
              <a:uLnTx/>
              <a:uFillTx/>
              <a:latin typeface="Intel Clear"/>
              <a:ea typeface="+mn-ea"/>
              <a:cs typeface="+mn-cs"/>
            </a:endParaRPr>
          </a:p>
        </p:txBody>
      </p:sp>
      <p:pic>
        <p:nvPicPr>
          <p:cNvPr id="18" name="Picture 17">
            <a:extLst>
              <a:ext uri="{FF2B5EF4-FFF2-40B4-BE49-F238E27FC236}">
                <a16:creationId xmlns:a16="http://schemas.microsoft.com/office/drawing/2014/main" id="{E8BC36A8-3FBA-4E46-BAC3-1FA4D3A57F92}"/>
              </a:ext>
            </a:extLst>
          </p:cNvPr>
          <p:cNvPicPr>
            <a:picLocks noChangeAspect="1"/>
          </p:cNvPicPr>
          <p:nvPr/>
        </p:nvPicPr>
        <p:blipFill rotWithShape="1">
          <a:blip r:embed="rId11" cstate="screen">
            <a:extLst>
              <a:ext uri="{28A0092B-C50C-407E-A947-70E740481C1C}">
                <a14:useLocalDpi xmlns:a14="http://schemas.microsoft.com/office/drawing/2010/main"/>
              </a:ext>
            </a:extLst>
          </a:blip>
          <a:srcRect/>
          <a:stretch/>
        </p:blipFill>
        <p:spPr>
          <a:xfrm>
            <a:off x="6506973" y="2412793"/>
            <a:ext cx="439886" cy="159917"/>
          </a:xfrm>
          <a:prstGeom prst="rect">
            <a:avLst/>
          </a:prstGeom>
        </p:spPr>
      </p:pic>
      <p:graphicFrame>
        <p:nvGraphicFramePr>
          <p:cNvPr id="100" name="Table 99">
            <a:extLst>
              <a:ext uri="{FF2B5EF4-FFF2-40B4-BE49-F238E27FC236}">
                <a16:creationId xmlns:a16="http://schemas.microsoft.com/office/drawing/2014/main" id="{7A9A99DE-5B75-284B-A14A-5A2A7943F462}"/>
              </a:ext>
            </a:extLst>
          </p:cNvPr>
          <p:cNvGraphicFramePr>
            <a:graphicFrameLocks noGrp="1"/>
          </p:cNvGraphicFramePr>
          <p:nvPr/>
        </p:nvGraphicFramePr>
        <p:xfrm>
          <a:off x="1978428" y="2143247"/>
          <a:ext cx="3448735" cy="953466"/>
        </p:xfrm>
        <a:graphic>
          <a:graphicData uri="http://schemas.openxmlformats.org/drawingml/2006/table">
            <a:tbl>
              <a:tblPr firstRow="1" bandRow="1">
                <a:effectLst/>
              </a:tblPr>
              <a:tblGrid>
                <a:gridCol w="1018297">
                  <a:extLst>
                    <a:ext uri="{9D8B030D-6E8A-4147-A177-3AD203B41FA5}">
                      <a16:colId xmlns:a16="http://schemas.microsoft.com/office/drawing/2014/main" val="4037136449"/>
                    </a:ext>
                  </a:extLst>
                </a:gridCol>
                <a:gridCol w="941893">
                  <a:extLst>
                    <a:ext uri="{9D8B030D-6E8A-4147-A177-3AD203B41FA5}">
                      <a16:colId xmlns:a16="http://schemas.microsoft.com/office/drawing/2014/main" val="4128152475"/>
                    </a:ext>
                  </a:extLst>
                </a:gridCol>
                <a:gridCol w="733135">
                  <a:extLst>
                    <a:ext uri="{9D8B030D-6E8A-4147-A177-3AD203B41FA5}">
                      <a16:colId xmlns:a16="http://schemas.microsoft.com/office/drawing/2014/main" val="2508723583"/>
                    </a:ext>
                  </a:extLst>
                </a:gridCol>
                <a:gridCol w="755410">
                  <a:extLst>
                    <a:ext uri="{9D8B030D-6E8A-4147-A177-3AD203B41FA5}">
                      <a16:colId xmlns:a16="http://schemas.microsoft.com/office/drawing/2014/main" val="2753926624"/>
                    </a:ext>
                  </a:extLst>
                </a:gridCol>
              </a:tblGrid>
              <a:tr h="953466">
                <a:tc>
                  <a:txBody>
                    <a:bodyPr/>
                    <a:lstStyle>
                      <a:lvl1pPr marL="0" algn="l" defTabSz="914400" rtl="0" eaLnBrk="1" latinLnBrk="0" hangingPunct="1">
                        <a:defRPr sz="1800" kern="1200">
                          <a:solidFill>
                            <a:schemeClr val="tx1"/>
                          </a:solidFill>
                          <a:latin typeface="Intel Clear"/>
                        </a:defRPr>
                      </a:lvl1pPr>
                      <a:lvl2pPr marL="457200" algn="l" defTabSz="914400" rtl="0" eaLnBrk="1" latinLnBrk="0" hangingPunct="1">
                        <a:defRPr sz="1800" kern="1200">
                          <a:solidFill>
                            <a:schemeClr val="tx1"/>
                          </a:solidFill>
                          <a:latin typeface="Intel Clear"/>
                        </a:defRPr>
                      </a:lvl2pPr>
                      <a:lvl3pPr marL="914400" algn="l" defTabSz="914400" rtl="0" eaLnBrk="1" latinLnBrk="0" hangingPunct="1">
                        <a:defRPr sz="1800" kern="1200">
                          <a:solidFill>
                            <a:schemeClr val="tx1"/>
                          </a:solidFill>
                          <a:latin typeface="Intel Clear"/>
                        </a:defRPr>
                      </a:lvl3pPr>
                      <a:lvl4pPr marL="1371600" algn="l" defTabSz="914400" rtl="0" eaLnBrk="1" latinLnBrk="0" hangingPunct="1">
                        <a:defRPr sz="1800" kern="1200">
                          <a:solidFill>
                            <a:schemeClr val="tx1"/>
                          </a:solidFill>
                          <a:latin typeface="Intel Clear"/>
                        </a:defRPr>
                      </a:lvl4pPr>
                      <a:lvl5pPr marL="1828800" algn="l" defTabSz="914400" rtl="0" eaLnBrk="1" latinLnBrk="0" hangingPunct="1">
                        <a:defRPr sz="1800" kern="1200">
                          <a:solidFill>
                            <a:schemeClr val="tx1"/>
                          </a:solidFill>
                          <a:latin typeface="Intel Clear"/>
                        </a:defRPr>
                      </a:lvl5pPr>
                      <a:lvl6pPr marL="2286000" algn="l" defTabSz="914400" rtl="0" eaLnBrk="1" latinLnBrk="0" hangingPunct="1">
                        <a:defRPr sz="1800" kern="1200">
                          <a:solidFill>
                            <a:schemeClr val="tx1"/>
                          </a:solidFill>
                          <a:latin typeface="Intel Clear"/>
                        </a:defRPr>
                      </a:lvl6pPr>
                      <a:lvl7pPr marL="2743200" algn="l" defTabSz="914400" rtl="0" eaLnBrk="1" latinLnBrk="0" hangingPunct="1">
                        <a:defRPr sz="1800" kern="1200">
                          <a:solidFill>
                            <a:schemeClr val="tx1"/>
                          </a:solidFill>
                          <a:latin typeface="Intel Clear"/>
                        </a:defRPr>
                      </a:lvl7pPr>
                      <a:lvl8pPr marL="3200400" algn="l" defTabSz="914400" rtl="0" eaLnBrk="1" latinLnBrk="0" hangingPunct="1">
                        <a:defRPr sz="1800" kern="1200">
                          <a:solidFill>
                            <a:schemeClr val="tx1"/>
                          </a:solidFill>
                          <a:latin typeface="Intel Clear"/>
                        </a:defRPr>
                      </a:lvl8pPr>
                      <a:lvl9pPr marL="3657600" algn="l" defTabSz="914400" rtl="0" eaLnBrk="1" latinLnBrk="0" hangingPunct="1">
                        <a:defRPr sz="1800" kern="1200">
                          <a:solidFill>
                            <a:schemeClr val="tx1"/>
                          </a:solidFill>
                          <a:latin typeface="Intel Clear"/>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chemeClr val="accent1"/>
                          </a:solidFill>
                          <a:effectLst/>
                          <a:uLnTx/>
                          <a:uFillTx/>
                          <a:latin typeface="+mn-lt"/>
                          <a:ea typeface="+mn-ea"/>
                          <a:cs typeface="+mn-cs"/>
                        </a:rPr>
                        <a:t>Intel® </a:t>
                      </a:r>
                      <a:r>
                        <a:rPr kumimoji="0" lang="en-US" sz="1050" b="1" i="0" u="none" strike="noStrike" kern="1200" cap="none" spc="0" normalizeH="0" baseline="0" noProof="0" dirty="0" err="1">
                          <a:ln>
                            <a:noFill/>
                          </a:ln>
                          <a:solidFill>
                            <a:schemeClr val="accent1"/>
                          </a:solidFill>
                          <a:effectLst/>
                          <a:uLnTx/>
                          <a:uFillTx/>
                          <a:latin typeface="+mn-lt"/>
                          <a:ea typeface="+mn-ea"/>
                          <a:cs typeface="+mn-cs"/>
                        </a:rPr>
                        <a:t>oneAPI</a:t>
                      </a:r>
                      <a:r>
                        <a:rPr kumimoji="0" lang="en-US" sz="1050" b="1" i="0" u="none" strike="noStrike" kern="1200" cap="none" spc="0" normalizeH="0" baseline="0" noProof="0" dirty="0">
                          <a:ln>
                            <a:noFill/>
                          </a:ln>
                          <a:solidFill>
                            <a:schemeClr val="accent1"/>
                          </a:solidFill>
                          <a:effectLst/>
                          <a:uLnTx/>
                          <a:uFillTx/>
                          <a:latin typeface="+mn-lt"/>
                          <a:ea typeface="+mn-ea"/>
                          <a:cs typeface="+mn-cs"/>
                        </a:rPr>
                        <a:t> Data Analytics Library </a:t>
                      </a:r>
                      <a:r>
                        <a:rPr kumimoji="0" lang="en-US" sz="900" b="1" i="0" u="none" strike="noStrike" kern="1200" cap="none" spc="0" normalizeH="0" baseline="0" noProof="0" dirty="0">
                          <a:ln>
                            <a:noFill/>
                          </a:ln>
                          <a:solidFill>
                            <a:schemeClr val="tx1">
                              <a:lumMod val="65000"/>
                              <a:lumOff val="35000"/>
                            </a:schemeClr>
                          </a:solidFill>
                          <a:effectLst/>
                          <a:uLnTx/>
                          <a:uFillTx/>
                          <a:latin typeface="+mn-lt"/>
                          <a:ea typeface="+mn-ea"/>
                          <a:cs typeface="+mn-cs"/>
                        </a:rPr>
                        <a:t>(</a:t>
                      </a:r>
                      <a:r>
                        <a:rPr kumimoji="0" lang="en-US" sz="900" b="1" i="0" u="none" strike="noStrike" kern="1200" cap="none" spc="0" normalizeH="0" baseline="0" noProof="0" dirty="0" err="1">
                          <a:ln>
                            <a:noFill/>
                          </a:ln>
                          <a:solidFill>
                            <a:schemeClr val="tx1">
                              <a:lumMod val="65000"/>
                              <a:lumOff val="35000"/>
                            </a:schemeClr>
                          </a:solidFill>
                          <a:effectLst/>
                          <a:uLnTx/>
                          <a:uFillTx/>
                          <a:latin typeface="+mn-lt"/>
                          <a:ea typeface="+mn-ea"/>
                          <a:cs typeface="+mn-cs"/>
                        </a:rPr>
                        <a:t>oneDAL</a:t>
                      </a:r>
                      <a:r>
                        <a:rPr kumimoji="0" lang="en-US" sz="900" b="1" i="0" u="none" strike="noStrike" kern="1200" cap="none" spc="0" normalizeH="0" baseline="0" noProof="0" dirty="0">
                          <a:ln>
                            <a:noFill/>
                          </a:ln>
                          <a:solidFill>
                            <a:schemeClr val="tx1">
                              <a:lumMod val="65000"/>
                              <a:lumOff val="35000"/>
                            </a:schemeClr>
                          </a:solidFill>
                          <a:effectLst/>
                          <a:uLnTx/>
                          <a:uFillTx/>
                          <a:latin typeface="+mn-lt"/>
                          <a:ea typeface="+mn-ea"/>
                          <a:cs typeface="+mn-cs"/>
                        </a:rPr>
                        <a:t>)</a:t>
                      </a:r>
                      <a:endParaRPr kumimoji="0" lang="en-US" sz="9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a:txBody>
                  <a:tcPr marL="45720" marR="493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Intel Clear"/>
                        </a:defRPr>
                      </a:lvl1pPr>
                      <a:lvl2pPr marL="457200" algn="l" defTabSz="914400" rtl="0" eaLnBrk="1" latinLnBrk="0" hangingPunct="1">
                        <a:defRPr sz="1800" kern="1200">
                          <a:solidFill>
                            <a:schemeClr val="tx1"/>
                          </a:solidFill>
                          <a:latin typeface="Intel Clear"/>
                        </a:defRPr>
                      </a:lvl2pPr>
                      <a:lvl3pPr marL="914400" algn="l" defTabSz="914400" rtl="0" eaLnBrk="1" latinLnBrk="0" hangingPunct="1">
                        <a:defRPr sz="1800" kern="1200">
                          <a:solidFill>
                            <a:schemeClr val="tx1"/>
                          </a:solidFill>
                          <a:latin typeface="Intel Clear"/>
                        </a:defRPr>
                      </a:lvl3pPr>
                      <a:lvl4pPr marL="1371600" algn="l" defTabSz="914400" rtl="0" eaLnBrk="1" latinLnBrk="0" hangingPunct="1">
                        <a:defRPr sz="1800" kern="1200">
                          <a:solidFill>
                            <a:schemeClr val="tx1"/>
                          </a:solidFill>
                          <a:latin typeface="Intel Clear"/>
                        </a:defRPr>
                      </a:lvl4pPr>
                      <a:lvl5pPr marL="1828800" algn="l" defTabSz="914400" rtl="0" eaLnBrk="1" latinLnBrk="0" hangingPunct="1">
                        <a:defRPr sz="1800" kern="1200">
                          <a:solidFill>
                            <a:schemeClr val="tx1"/>
                          </a:solidFill>
                          <a:latin typeface="Intel Clear"/>
                        </a:defRPr>
                      </a:lvl5pPr>
                      <a:lvl6pPr marL="2286000" algn="l" defTabSz="914400" rtl="0" eaLnBrk="1" latinLnBrk="0" hangingPunct="1">
                        <a:defRPr sz="1800" kern="1200">
                          <a:solidFill>
                            <a:schemeClr val="tx1"/>
                          </a:solidFill>
                          <a:latin typeface="Intel Clear"/>
                        </a:defRPr>
                      </a:lvl6pPr>
                      <a:lvl7pPr marL="2743200" algn="l" defTabSz="914400" rtl="0" eaLnBrk="1" latinLnBrk="0" hangingPunct="1">
                        <a:defRPr sz="1800" kern="1200">
                          <a:solidFill>
                            <a:schemeClr val="tx1"/>
                          </a:solidFill>
                          <a:latin typeface="Intel Clear"/>
                        </a:defRPr>
                      </a:lvl7pPr>
                      <a:lvl8pPr marL="3200400" algn="l" defTabSz="914400" rtl="0" eaLnBrk="1" latinLnBrk="0" hangingPunct="1">
                        <a:defRPr sz="1800" kern="1200">
                          <a:solidFill>
                            <a:schemeClr val="tx1"/>
                          </a:solidFill>
                          <a:latin typeface="Intel Clear"/>
                        </a:defRPr>
                      </a:lvl8pPr>
                      <a:lvl9pPr marL="3657600" algn="l" defTabSz="914400" rtl="0" eaLnBrk="1" latinLnBrk="0" hangingPunct="1">
                        <a:defRPr sz="1800" kern="1200">
                          <a:solidFill>
                            <a:schemeClr val="tx1"/>
                          </a:solidFill>
                          <a:latin typeface="Intel Clear"/>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chemeClr val="accent1"/>
                          </a:solidFill>
                          <a:effectLst/>
                          <a:uLnTx/>
                          <a:uFillTx/>
                          <a:latin typeface="+mn-lt"/>
                          <a:ea typeface="+mn-ea"/>
                          <a:cs typeface="+mn-cs"/>
                        </a:rPr>
                        <a:t>Intel® Distribution for Python* </a:t>
                      </a:r>
                      <a:r>
                        <a:rPr kumimoji="0" lang="en-US" sz="700" b="1" i="0" u="none" strike="noStrike" kern="1200" cap="none" spc="0" normalizeH="0" baseline="0" noProof="0" dirty="0">
                          <a:ln>
                            <a:noFill/>
                          </a:ln>
                          <a:solidFill>
                            <a:schemeClr val="tx1">
                              <a:lumMod val="65000"/>
                              <a:lumOff val="35000"/>
                            </a:schemeClr>
                          </a:solidFill>
                          <a:effectLst/>
                          <a:uLnTx/>
                          <a:uFillTx/>
                          <a:latin typeface="+mn-lt"/>
                          <a:ea typeface="+mn-ea"/>
                          <a:cs typeface="+mn-cs"/>
                        </a:rPr>
                        <a:t>(NumPy*, SciPy*, </a:t>
                      </a:r>
                      <a:r>
                        <a:rPr kumimoji="0" lang="en-US" sz="700" b="1" i="0" u="none" strike="noStrike" kern="1200" cap="none" spc="0" normalizeH="0" baseline="0" noProof="0" dirty="0" err="1">
                          <a:ln>
                            <a:noFill/>
                          </a:ln>
                          <a:solidFill>
                            <a:schemeClr val="tx1">
                              <a:lumMod val="65000"/>
                              <a:lumOff val="35000"/>
                            </a:schemeClr>
                          </a:solidFill>
                          <a:effectLst/>
                          <a:uLnTx/>
                          <a:uFillTx/>
                          <a:latin typeface="+mn-lt"/>
                          <a:ea typeface="+mn-ea"/>
                          <a:cs typeface="+mn-cs"/>
                        </a:rPr>
                        <a:t>Numba</a:t>
                      </a:r>
                      <a:r>
                        <a:rPr kumimoji="0" lang="en-US" sz="700" b="1" i="0" u="none" strike="noStrike" kern="1200" cap="none" spc="0" normalizeH="0" baseline="0" noProof="0" dirty="0">
                          <a:ln>
                            <a:noFill/>
                          </a:ln>
                          <a:solidFill>
                            <a:schemeClr val="tx1">
                              <a:lumMod val="65000"/>
                              <a:lumOff val="35000"/>
                            </a:schemeClr>
                          </a:solidFill>
                          <a:effectLst/>
                          <a:uLnTx/>
                          <a:uFillTx/>
                          <a:latin typeface="+mn-lt"/>
                          <a:ea typeface="+mn-ea"/>
                          <a:cs typeface="+mn-cs"/>
                        </a:rPr>
                        <a:t>*, </a:t>
                      </a:r>
                      <a:r>
                        <a:rPr kumimoji="0" lang="en-US" sz="700" b="1" i="0" u="none" strike="noStrike" kern="1200" cap="none" spc="0" normalizeH="0" baseline="0" noProof="0" dirty="0" err="1">
                          <a:ln>
                            <a:noFill/>
                          </a:ln>
                          <a:solidFill>
                            <a:schemeClr val="tx1">
                              <a:lumMod val="65000"/>
                              <a:lumOff val="35000"/>
                            </a:schemeClr>
                          </a:solidFill>
                          <a:effectLst/>
                          <a:uLnTx/>
                          <a:uFillTx/>
                          <a:latin typeface="+mn-lt"/>
                          <a:ea typeface="+mn-ea"/>
                          <a:cs typeface="+mn-cs"/>
                        </a:rPr>
                        <a:t>Sklearn</a:t>
                      </a:r>
                      <a:r>
                        <a:rPr kumimoji="0" lang="en-US" sz="700" b="1" i="0" u="none" strike="noStrike" kern="1200" cap="none" spc="0" normalizeH="0" baseline="0" noProof="0" dirty="0">
                          <a:ln>
                            <a:noFill/>
                          </a:ln>
                          <a:solidFill>
                            <a:schemeClr val="tx1">
                              <a:lumMod val="65000"/>
                              <a:lumOff val="35000"/>
                            </a:schemeClr>
                          </a:solidFill>
                          <a:effectLst/>
                          <a:uLnTx/>
                          <a:uFillTx/>
                          <a:latin typeface="+mn-lt"/>
                          <a:ea typeface="+mn-ea"/>
                          <a:cs typeface="+mn-cs"/>
                        </a:rPr>
                        <a:t>*)</a:t>
                      </a:r>
                      <a:endParaRPr kumimoji="0" lang="en-US" sz="700" b="0"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a:txBody>
                  <a:tcPr marL="45720" marR="493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Intel Clear"/>
                        </a:defRPr>
                      </a:lvl1pPr>
                      <a:lvl2pPr marL="457200" algn="l" defTabSz="914400" rtl="0" eaLnBrk="1" latinLnBrk="0" hangingPunct="1">
                        <a:defRPr sz="1800" kern="1200">
                          <a:solidFill>
                            <a:schemeClr val="tx1"/>
                          </a:solidFill>
                          <a:latin typeface="Intel Clear"/>
                        </a:defRPr>
                      </a:lvl2pPr>
                      <a:lvl3pPr marL="914400" algn="l" defTabSz="914400" rtl="0" eaLnBrk="1" latinLnBrk="0" hangingPunct="1">
                        <a:defRPr sz="1800" kern="1200">
                          <a:solidFill>
                            <a:schemeClr val="tx1"/>
                          </a:solidFill>
                          <a:latin typeface="Intel Clear"/>
                        </a:defRPr>
                      </a:lvl3pPr>
                      <a:lvl4pPr marL="1371600" algn="l" defTabSz="914400" rtl="0" eaLnBrk="1" latinLnBrk="0" hangingPunct="1">
                        <a:defRPr sz="1800" kern="1200">
                          <a:solidFill>
                            <a:schemeClr val="tx1"/>
                          </a:solidFill>
                          <a:latin typeface="Intel Clear"/>
                        </a:defRPr>
                      </a:lvl4pPr>
                      <a:lvl5pPr marL="1828800" algn="l" defTabSz="914400" rtl="0" eaLnBrk="1" latinLnBrk="0" hangingPunct="1">
                        <a:defRPr sz="1800" kern="1200">
                          <a:solidFill>
                            <a:schemeClr val="tx1"/>
                          </a:solidFill>
                          <a:latin typeface="Intel Clear"/>
                        </a:defRPr>
                      </a:lvl5pPr>
                      <a:lvl6pPr marL="2286000" algn="l" defTabSz="914400" rtl="0" eaLnBrk="1" latinLnBrk="0" hangingPunct="1">
                        <a:defRPr sz="1800" kern="1200">
                          <a:solidFill>
                            <a:schemeClr val="tx1"/>
                          </a:solidFill>
                          <a:latin typeface="Intel Clear"/>
                        </a:defRPr>
                      </a:lvl6pPr>
                      <a:lvl7pPr marL="2743200" algn="l" defTabSz="914400" rtl="0" eaLnBrk="1" latinLnBrk="0" hangingPunct="1">
                        <a:defRPr sz="1800" kern="1200">
                          <a:solidFill>
                            <a:schemeClr val="tx1"/>
                          </a:solidFill>
                          <a:latin typeface="Intel Clear"/>
                        </a:defRPr>
                      </a:lvl7pPr>
                      <a:lvl8pPr marL="3200400" algn="l" defTabSz="914400" rtl="0" eaLnBrk="1" latinLnBrk="0" hangingPunct="1">
                        <a:defRPr sz="1800" kern="1200">
                          <a:solidFill>
                            <a:schemeClr val="tx1"/>
                          </a:solidFill>
                          <a:latin typeface="Intel Clear"/>
                        </a:defRPr>
                      </a:lvl8pPr>
                      <a:lvl9pPr marL="3657600" algn="l" defTabSz="914400" rtl="0" eaLnBrk="1" latinLnBrk="0" hangingPunct="1">
                        <a:defRPr sz="1800" kern="1200">
                          <a:solidFill>
                            <a:schemeClr val="tx1"/>
                          </a:solidFill>
                          <a:latin typeface="Intel Clear"/>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accent1"/>
                          </a:solidFill>
                          <a:effectLst/>
                          <a:uLnTx/>
                          <a:uFillTx/>
                          <a:latin typeface="Intel Clear"/>
                          <a:ea typeface="+mn-ea"/>
                          <a:cs typeface="+mn-cs"/>
                        </a:rPr>
                        <a:t>Intel® Distribution for </a:t>
                      </a:r>
                      <a:r>
                        <a:rPr kumimoji="0" lang="en-US" sz="900" b="1" i="0" u="none" strike="noStrike" kern="1200" cap="none" spc="0" normalizeH="0" baseline="0" noProof="0" dirty="0" err="1">
                          <a:ln>
                            <a:noFill/>
                          </a:ln>
                          <a:solidFill>
                            <a:schemeClr val="accent1"/>
                          </a:solidFill>
                          <a:effectLst/>
                          <a:uLnTx/>
                          <a:uFillTx/>
                          <a:latin typeface="Intel Clear"/>
                          <a:ea typeface="+mn-ea"/>
                          <a:cs typeface="+mn-cs"/>
                        </a:rPr>
                        <a:t>Modin</a:t>
                      </a:r>
                      <a:r>
                        <a:rPr kumimoji="0" lang="en-US" sz="900" b="1" i="0" u="none" strike="noStrike" kern="1200" cap="none" spc="0" normalizeH="0" baseline="0" noProof="0" dirty="0">
                          <a:ln>
                            <a:noFill/>
                          </a:ln>
                          <a:solidFill>
                            <a:schemeClr val="accent1"/>
                          </a:solidFill>
                          <a:effectLst/>
                          <a:uLnTx/>
                          <a:uFillTx/>
                          <a:latin typeface="+mn-lt"/>
                          <a:ea typeface="+mn-ea"/>
                          <a:cs typeface="+mn-cs"/>
                        </a:rPr>
                        <a:t> </a:t>
                      </a:r>
                      <a:br>
                        <a:rPr kumimoji="0" lang="en-US" sz="1000" b="1" i="0" u="none" strike="noStrike" kern="1200" cap="none" spc="0" normalizeH="0" baseline="0" noProof="0" dirty="0">
                          <a:ln>
                            <a:noFill/>
                          </a:ln>
                          <a:solidFill>
                            <a:schemeClr val="accent1"/>
                          </a:solidFill>
                          <a:effectLst/>
                          <a:uLnTx/>
                          <a:uFillTx/>
                          <a:latin typeface="+mn-lt"/>
                          <a:ea typeface="+mn-ea"/>
                          <a:cs typeface="+mn-cs"/>
                        </a:rPr>
                      </a:br>
                      <a:r>
                        <a:rPr lang="en-US" sz="700" b="1" noProof="0" dirty="0">
                          <a:solidFill>
                            <a:schemeClr val="tx1">
                              <a:lumMod val="65000"/>
                              <a:lumOff val="35000"/>
                            </a:schemeClr>
                          </a:solidFill>
                        </a:rPr>
                        <a:t>(Distributed Pandas*)</a:t>
                      </a:r>
                      <a:endParaRPr kumimoji="0" lang="en-US" sz="700" b="1"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a:txBody>
                  <a:tcPr marL="45720" marR="493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Intel Clear"/>
                        </a:defRPr>
                      </a:lvl1pPr>
                      <a:lvl2pPr marL="457200" algn="l" defTabSz="914400" rtl="0" eaLnBrk="1" latinLnBrk="0" hangingPunct="1">
                        <a:defRPr sz="1800" kern="1200">
                          <a:solidFill>
                            <a:schemeClr val="tx1"/>
                          </a:solidFill>
                          <a:latin typeface="Intel Clear"/>
                        </a:defRPr>
                      </a:lvl2pPr>
                      <a:lvl3pPr marL="914400" algn="l" defTabSz="914400" rtl="0" eaLnBrk="1" latinLnBrk="0" hangingPunct="1">
                        <a:defRPr sz="1800" kern="1200">
                          <a:solidFill>
                            <a:schemeClr val="tx1"/>
                          </a:solidFill>
                          <a:latin typeface="Intel Clear"/>
                        </a:defRPr>
                      </a:lvl3pPr>
                      <a:lvl4pPr marL="1371600" algn="l" defTabSz="914400" rtl="0" eaLnBrk="1" latinLnBrk="0" hangingPunct="1">
                        <a:defRPr sz="1800" kern="1200">
                          <a:solidFill>
                            <a:schemeClr val="tx1"/>
                          </a:solidFill>
                          <a:latin typeface="Intel Clear"/>
                        </a:defRPr>
                      </a:lvl4pPr>
                      <a:lvl5pPr marL="1828800" algn="l" defTabSz="914400" rtl="0" eaLnBrk="1" latinLnBrk="0" hangingPunct="1">
                        <a:defRPr sz="1800" kern="1200">
                          <a:solidFill>
                            <a:schemeClr val="tx1"/>
                          </a:solidFill>
                          <a:latin typeface="Intel Clear"/>
                        </a:defRPr>
                      </a:lvl5pPr>
                      <a:lvl6pPr marL="2286000" algn="l" defTabSz="914400" rtl="0" eaLnBrk="1" latinLnBrk="0" hangingPunct="1">
                        <a:defRPr sz="1800" kern="1200">
                          <a:solidFill>
                            <a:schemeClr val="tx1"/>
                          </a:solidFill>
                          <a:latin typeface="Intel Clear"/>
                        </a:defRPr>
                      </a:lvl6pPr>
                      <a:lvl7pPr marL="2743200" algn="l" defTabSz="914400" rtl="0" eaLnBrk="1" latinLnBrk="0" hangingPunct="1">
                        <a:defRPr sz="1800" kern="1200">
                          <a:solidFill>
                            <a:schemeClr val="tx1"/>
                          </a:solidFill>
                          <a:latin typeface="Intel Clear"/>
                        </a:defRPr>
                      </a:lvl7pPr>
                      <a:lvl8pPr marL="3200400" algn="l" defTabSz="914400" rtl="0" eaLnBrk="1" latinLnBrk="0" hangingPunct="1">
                        <a:defRPr sz="1800" kern="1200">
                          <a:solidFill>
                            <a:schemeClr val="tx1"/>
                          </a:solidFill>
                          <a:latin typeface="Intel Clear"/>
                        </a:defRPr>
                      </a:lvl8pPr>
                      <a:lvl9pPr marL="3657600" algn="l" defTabSz="914400" rtl="0" eaLnBrk="1" latinLnBrk="0" hangingPunct="1">
                        <a:defRPr sz="1800" kern="1200">
                          <a:solidFill>
                            <a:schemeClr val="tx1"/>
                          </a:solidFill>
                          <a:latin typeface="Intel Clear"/>
                        </a:defRPr>
                      </a:lvl9p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accent1"/>
                          </a:solidFill>
                          <a:effectLst/>
                          <a:uLnTx/>
                          <a:uFillTx/>
                          <a:latin typeface="+mn-lt"/>
                          <a:ea typeface="+mn-ea"/>
                          <a:cs typeface="+mn-cs"/>
                        </a:rPr>
                        <a:t>Distributed</a:t>
                      </a:r>
                      <a:r>
                        <a:rPr kumimoji="0" lang="en-US" sz="900" b="1" i="0" u="none" strike="noStrike" kern="1200" cap="none" spc="0" normalizeH="0" baseline="0" noProof="0" dirty="0">
                          <a:ln>
                            <a:noFill/>
                          </a:ln>
                          <a:solidFill>
                            <a:schemeClr val="tx1">
                              <a:lumMod val="65000"/>
                              <a:lumOff val="35000"/>
                            </a:schemeClr>
                          </a:solidFill>
                          <a:effectLst/>
                          <a:uLnTx/>
                          <a:uFillTx/>
                          <a:latin typeface="+mn-lt"/>
                          <a:ea typeface="+mn-ea"/>
                          <a:cs typeface="+mn-cs"/>
                        </a:rPr>
                        <a:t> </a:t>
                      </a:r>
                      <a:r>
                        <a:rPr kumimoji="0" lang="en-US" sz="600" b="1" i="0" u="none" strike="noStrike" kern="1200" cap="none" spc="0" normalizeH="0" baseline="0" noProof="0" dirty="0">
                          <a:ln>
                            <a:noFill/>
                          </a:ln>
                          <a:solidFill>
                            <a:schemeClr val="tx1">
                              <a:lumMod val="65000"/>
                              <a:lumOff val="35000"/>
                            </a:schemeClr>
                          </a:solidFill>
                          <a:effectLst/>
                          <a:uLnTx/>
                          <a:uFillTx/>
                          <a:latin typeface="Intel Clear"/>
                          <a:ea typeface="+mn-ea"/>
                          <a:cs typeface="+mn-cs"/>
                        </a:rPr>
                        <a:t>(</a:t>
                      </a:r>
                      <a:r>
                        <a:rPr kumimoji="0" lang="en-US" sz="600" b="1" i="0" u="none" strike="noStrike" kern="1200" cap="none" spc="0" normalizeH="0" baseline="0" noProof="0" dirty="0" err="1">
                          <a:ln>
                            <a:noFill/>
                          </a:ln>
                          <a:solidFill>
                            <a:schemeClr val="tx1">
                              <a:lumMod val="65000"/>
                              <a:lumOff val="35000"/>
                            </a:schemeClr>
                          </a:solidFill>
                          <a:effectLst/>
                          <a:uLnTx/>
                          <a:uFillTx/>
                          <a:latin typeface="Intel Clear"/>
                          <a:ea typeface="+mn-ea"/>
                          <a:cs typeface="+mn-cs"/>
                        </a:rPr>
                        <a:t>MlLib</a:t>
                      </a:r>
                      <a:r>
                        <a:rPr kumimoji="0" lang="en-US" sz="600" b="1" i="0" u="none" strike="noStrike" kern="1200" cap="none" spc="0" normalizeH="0" baseline="0" noProof="0" dirty="0">
                          <a:ln>
                            <a:noFill/>
                          </a:ln>
                          <a:solidFill>
                            <a:schemeClr val="tx1">
                              <a:lumMod val="65000"/>
                              <a:lumOff val="35000"/>
                            </a:schemeClr>
                          </a:solidFill>
                          <a:effectLst/>
                          <a:uLnTx/>
                          <a:uFillTx/>
                          <a:latin typeface="Intel Clear"/>
                          <a:ea typeface="+mn-ea"/>
                          <a:cs typeface="+mn-cs"/>
                        </a:rPr>
                        <a:t> on Spark, Mahout)</a:t>
                      </a:r>
                      <a:endParaRPr kumimoji="0" lang="en-US" sz="600" b="1" i="0" u="none" strike="noStrike" kern="1200" cap="none" spc="0" normalizeH="0" baseline="0" noProof="0" dirty="0">
                        <a:ln>
                          <a:noFill/>
                        </a:ln>
                        <a:solidFill>
                          <a:schemeClr val="tx1">
                            <a:lumMod val="65000"/>
                            <a:lumOff val="35000"/>
                          </a:schemeClr>
                        </a:solidFill>
                        <a:effectLst/>
                        <a:uLnTx/>
                        <a:uFillTx/>
                        <a:latin typeface="+mn-lt"/>
                        <a:ea typeface="+mn-ea"/>
                        <a:cs typeface="+mn-cs"/>
                      </a:endParaRPr>
                    </a:p>
                  </a:txBody>
                  <a:tcPr marL="45720" marR="4930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5665234"/>
                  </a:ext>
                </a:extLst>
              </a:tr>
            </a:tbl>
          </a:graphicData>
        </a:graphic>
      </p:graphicFrame>
      <p:sp>
        <p:nvSpPr>
          <p:cNvPr id="102" name="Left Arrow 101">
            <a:extLst>
              <a:ext uri="{FF2B5EF4-FFF2-40B4-BE49-F238E27FC236}">
                <a16:creationId xmlns:a16="http://schemas.microsoft.com/office/drawing/2014/main" id="{20638350-67B7-D348-BFD6-9262C32EDECD}"/>
              </a:ext>
            </a:extLst>
          </p:cNvPr>
          <p:cNvSpPr/>
          <p:nvPr/>
        </p:nvSpPr>
        <p:spPr bwMode="auto">
          <a:xfrm flipH="1">
            <a:off x="4585124" y="1029404"/>
            <a:ext cx="710551" cy="456192"/>
          </a:xfrm>
          <a:prstGeom prst="leftArrow">
            <a:avLst>
              <a:gd name="adj1" fmla="val 50762"/>
              <a:gd name="adj2" fmla="val 38909"/>
            </a:avLst>
          </a:prstGeom>
          <a:gradFill flip="none" rotWithShape="1">
            <a:gsLst>
              <a:gs pos="100000">
                <a:srgbClr val="B1BABF">
                  <a:alpha val="0"/>
                </a:srgbClr>
              </a:gs>
              <a:gs pos="50000">
                <a:srgbClr val="B1BABF">
                  <a:alpha val="50000"/>
                </a:srgbClr>
              </a:gs>
              <a:gs pos="0">
                <a:srgbClr val="B1BABF"/>
              </a:gs>
            </a:gsLst>
            <a:lin ang="0" scaled="0"/>
            <a:tileRect/>
          </a:gradFill>
          <a:ln w="9525" cap="flat" cmpd="sng" algn="ctr">
            <a:noFill/>
            <a:prstDash val="solid"/>
          </a:ln>
          <a:effectLst/>
        </p:spPr>
        <p:txBody>
          <a:bodyPr rot="0" spcFirstLastPara="0" vertOverflow="overflow" horzOverflow="overflow" vert="vert270" wrap="square" lIns="0" tIns="0" rIns="34290" bIns="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2250" b="0" i="0" u="none" strike="noStrike" kern="0" cap="none" spc="0" normalizeH="0" baseline="0" noProof="0" dirty="0">
              <a:ln>
                <a:noFill/>
              </a:ln>
              <a:solidFill>
                <a:prstClr val="white"/>
              </a:solidFill>
              <a:effectLst>
                <a:glow rad="12700">
                  <a:srgbClr val="003C71">
                    <a:lumMod val="50000"/>
                  </a:srgbClr>
                </a:glow>
                <a:outerShdw blurRad="50800" dist="38100" dir="2700000" algn="tl" rotWithShape="0">
                  <a:prstClr val="black">
                    <a:alpha val="40000"/>
                  </a:prstClr>
                </a:outerShdw>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sp>
        <p:nvSpPr>
          <p:cNvPr id="106" name="Left Arrow 105">
            <a:extLst>
              <a:ext uri="{FF2B5EF4-FFF2-40B4-BE49-F238E27FC236}">
                <a16:creationId xmlns:a16="http://schemas.microsoft.com/office/drawing/2014/main" id="{5D04722A-20D2-D442-888C-3EF55706F979}"/>
              </a:ext>
            </a:extLst>
          </p:cNvPr>
          <p:cNvSpPr/>
          <p:nvPr/>
        </p:nvSpPr>
        <p:spPr bwMode="auto">
          <a:xfrm>
            <a:off x="2115291" y="1028507"/>
            <a:ext cx="628975" cy="456192"/>
          </a:xfrm>
          <a:prstGeom prst="leftArrow">
            <a:avLst>
              <a:gd name="adj1" fmla="val 50762"/>
              <a:gd name="adj2" fmla="val 38909"/>
            </a:avLst>
          </a:prstGeom>
          <a:gradFill flip="none" rotWithShape="1">
            <a:gsLst>
              <a:gs pos="100000">
                <a:srgbClr val="B1BABF">
                  <a:alpha val="0"/>
                </a:srgbClr>
              </a:gs>
              <a:gs pos="50000">
                <a:srgbClr val="B1BABF">
                  <a:alpha val="50000"/>
                </a:srgbClr>
              </a:gs>
              <a:gs pos="0">
                <a:srgbClr val="B1BABF"/>
              </a:gs>
            </a:gsLst>
            <a:lin ang="0" scaled="0"/>
            <a:tileRect/>
          </a:gradFill>
          <a:ln w="9525" cap="flat" cmpd="sng" algn="ctr">
            <a:noFill/>
            <a:prstDash val="solid"/>
          </a:ln>
          <a:effectLst/>
        </p:spPr>
        <p:txBody>
          <a:bodyPr rot="0" spcFirstLastPara="0" vertOverflow="overflow" horzOverflow="overflow" vert="vert270" wrap="square" lIns="0" tIns="0" rIns="34290" bIns="0" numCol="1" spcCol="0" rtlCol="0" fromWordArt="0" anchor="ctr" anchorCtr="0" forceAA="0" compatLnSpc="1">
            <a:prstTxWarp prst="textNoShape">
              <a:avLst/>
            </a:prstTxWarp>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2250" b="0" i="0" u="none" strike="noStrike" kern="0" cap="none" spc="0" normalizeH="0" baseline="0" noProof="0" dirty="0">
              <a:ln>
                <a:noFill/>
              </a:ln>
              <a:solidFill>
                <a:prstClr val="white"/>
              </a:solidFill>
              <a:effectLst>
                <a:glow rad="12700">
                  <a:srgbClr val="003C71">
                    <a:lumMod val="50000"/>
                  </a:srgbClr>
                </a:glow>
                <a:outerShdw blurRad="50800" dist="38100" dir="2700000" algn="tl" rotWithShape="0">
                  <a:prstClr val="black">
                    <a:alpha val="40000"/>
                  </a:prstClr>
                </a:outerShdw>
              </a:effectLst>
              <a:uLnTx/>
              <a:uFillTx/>
              <a:latin typeface="Intel Clear Pro" panose="020B0804020202060201" pitchFamily="34" charset="0"/>
              <a:ea typeface="Intel Clear Pro" panose="020B0804020202060201" pitchFamily="34" charset="77"/>
              <a:cs typeface="Intel Clear Pro" panose="020B0804020202060201" pitchFamily="34" charset="77"/>
            </a:endParaRPr>
          </a:p>
        </p:txBody>
      </p:sp>
      <p:sp>
        <p:nvSpPr>
          <p:cNvPr id="109" name="Rectangle 108">
            <a:extLst>
              <a:ext uri="{FF2B5EF4-FFF2-40B4-BE49-F238E27FC236}">
                <a16:creationId xmlns:a16="http://schemas.microsoft.com/office/drawing/2014/main" id="{447F65A1-5517-3E4C-AB97-F4DBF33FC952}"/>
              </a:ext>
            </a:extLst>
          </p:cNvPr>
          <p:cNvSpPr/>
          <p:nvPr/>
        </p:nvSpPr>
        <p:spPr>
          <a:xfrm>
            <a:off x="5471213" y="3247059"/>
            <a:ext cx="1847856" cy="522194"/>
          </a:xfrm>
          <a:prstGeom prst="rect">
            <a:avLst/>
          </a:prstGeom>
        </p:spPr>
        <p:txBody>
          <a:bodyPr wrap="square">
            <a:spAutoFit/>
          </a:bodyPr>
          <a:lstStyle/>
          <a:p>
            <a:pPr marL="0" marR="0" lvl="0" indent="0" algn="ctr" defTabSz="457189" rtl="0" eaLnBrk="1" fontAlgn="auto" latinLnBrk="0" hangingPunct="1">
              <a:lnSpc>
                <a:spcPct val="9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Intel® </a:t>
            </a:r>
            <a:r>
              <a:rPr kumimoji="0" lang="en-US" sz="1100" b="1" i="0" u="none" strike="noStrike" kern="1200" cap="none" spc="0" normalizeH="0" baseline="0" noProof="0" dirty="0" err="1">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oneAPI</a:t>
            </a:r>
            <a:r>
              <a:rPr kumimoji="0" lang="en-US" sz="11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 Collective Communication Library </a:t>
            </a:r>
          </a:p>
          <a:p>
            <a:pPr marL="0" marR="0" lvl="0" indent="0" algn="ctr" defTabSz="457189" rtl="0" eaLnBrk="1" fontAlgn="auto" latinLnBrk="0" hangingPunct="1">
              <a:lnSpc>
                <a:spcPct val="90000"/>
              </a:lnSpc>
              <a:spcBef>
                <a:spcPts val="0"/>
              </a:spcBef>
              <a:spcAft>
                <a:spcPts val="0"/>
              </a:spcAft>
              <a:buClrTx/>
              <a:buSzTx/>
              <a:buFontTx/>
              <a:buNone/>
              <a:tabLst/>
              <a:defRPr/>
            </a:pPr>
            <a:r>
              <a:rPr kumimoji="0" lang="en-US" sz="9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(Intel® </a:t>
            </a:r>
            <a:r>
              <a:rPr kumimoji="0" lang="en-US" sz="900" b="1" i="0" u="none" strike="noStrike" kern="1200" cap="none" spc="0" normalizeH="0" baseline="0" noProof="0" dirty="0" err="1">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oneCCL</a:t>
            </a:r>
            <a:r>
              <a:rPr kumimoji="0" lang="en-US" sz="900" b="1" i="0" u="none" strike="noStrike" kern="1200" cap="none" spc="0" normalizeH="0" baseline="0" noProof="0" dirty="0">
                <a:ln>
                  <a:noFill/>
                </a:ln>
                <a:solidFill>
                  <a:prstClr val="black">
                    <a:lumMod val="65000"/>
                    <a:lumOff val="35000"/>
                  </a:prstClr>
                </a:solidFill>
                <a:effectLst/>
                <a:uLnTx/>
                <a:uFillTx/>
                <a:latin typeface="Intel Clear" panose="020B0604020203020204" pitchFamily="34" charset="0"/>
                <a:ea typeface="Intel Clear" panose="020B0604020203020204" pitchFamily="34" charset="0"/>
                <a:cs typeface="Intel Clear" panose="020B0604020203020204" pitchFamily="34" charset="0"/>
              </a:rPr>
              <a:t>)</a:t>
            </a:r>
          </a:p>
        </p:txBody>
      </p:sp>
      <p:sp>
        <p:nvSpPr>
          <p:cNvPr id="84" name="Pentagon 83">
            <a:extLst>
              <a:ext uri="{FF2B5EF4-FFF2-40B4-BE49-F238E27FC236}">
                <a16:creationId xmlns:a16="http://schemas.microsoft.com/office/drawing/2014/main" id="{E2C7374B-2BE1-D347-B51C-0375BA28DB77}"/>
              </a:ext>
            </a:extLst>
          </p:cNvPr>
          <p:cNvSpPr/>
          <p:nvPr/>
        </p:nvSpPr>
        <p:spPr>
          <a:xfrm rot="16200000" flipV="1">
            <a:off x="5144497" y="2482118"/>
            <a:ext cx="302355" cy="3191148"/>
          </a:xfrm>
          <a:prstGeom prst="homePlate">
            <a:avLst>
              <a:gd name="adj" fmla="val 58805"/>
            </a:avLst>
          </a:prstGeom>
          <a:gradFill flip="none" rotWithShape="1">
            <a:gsLst>
              <a:gs pos="100000">
                <a:srgbClr val="B1BABF">
                  <a:alpha val="0"/>
                </a:srgbClr>
              </a:gs>
              <a:gs pos="50000">
                <a:srgbClr val="B1BABF">
                  <a:alpha val="50000"/>
                </a:srgbClr>
              </a:gs>
              <a:gs pos="0">
                <a:srgbClr val="B1BABF"/>
              </a:gs>
            </a:gsLst>
            <a:lin ang="10800000" scaled="0"/>
            <a:tileRect/>
          </a:gradFill>
          <a:ln w="9525" cap="flat" cmpd="sng" algn="ctr">
            <a:noFill/>
            <a:prstDash val="solid"/>
          </a:ln>
          <a:effectLst/>
        </p:spPr>
        <p:txBody>
          <a:bodyPr rot="0" spcFirstLastPara="0" vertOverflow="overflow" horzOverflow="overflow" vert="vert270" wrap="square" lIns="0" tIns="0" rIns="0" bIns="0" numCol="1" spcCol="0" rtlCol="0" fromWordArt="0" anchor="ctr" anchorCtr="0" forceAA="0" compatLnSpc="1">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2250" b="0" i="0" u="none" strike="noStrike" kern="0" cap="none" spc="0" normalizeH="0" baseline="0" noProof="0" dirty="0">
                <a:ln>
                  <a:noFill/>
                </a:ln>
                <a:solidFill>
                  <a:srgbClr val="0071C5"/>
                </a:solidFill>
                <a:effectLst/>
                <a:uLnTx/>
                <a:uFillTx/>
                <a:latin typeface="Intel Clear Pro" panose="020B0804020202060201" pitchFamily="34" charset="0"/>
                <a:ea typeface="Intel Clear Pro" panose="020B0804020202060201" pitchFamily="34" charset="77"/>
                <a:cs typeface="Intel Clear Pro" panose="020B0804020202060201" pitchFamily="34" charset="77"/>
              </a:rPr>
              <a:t>CPU ▪︎ GPU</a:t>
            </a:r>
          </a:p>
        </p:txBody>
      </p:sp>
      <p:cxnSp>
        <p:nvCxnSpPr>
          <p:cNvPr id="83" name="Straight Connector 82">
            <a:extLst>
              <a:ext uri="{FF2B5EF4-FFF2-40B4-BE49-F238E27FC236}">
                <a16:creationId xmlns:a16="http://schemas.microsoft.com/office/drawing/2014/main" id="{651B817B-A031-D142-9D82-2CED31EB06D5}"/>
              </a:ext>
            </a:extLst>
          </p:cNvPr>
          <p:cNvCxnSpPr>
            <a:cxnSpLocks/>
          </p:cNvCxnSpPr>
          <p:nvPr/>
        </p:nvCxnSpPr>
        <p:spPr>
          <a:xfrm flipH="1">
            <a:off x="1207116" y="3873546"/>
            <a:ext cx="7466998" cy="0"/>
          </a:xfrm>
          <a:prstGeom prst="line">
            <a:avLst/>
          </a:prstGeom>
          <a:noFill/>
          <a:ln w="9525" cap="flat" cmpd="sng" algn="ctr">
            <a:solidFill>
              <a:schemeClr val="tx2"/>
            </a:solidFill>
            <a:prstDash val="solid"/>
          </a:ln>
          <a:effectLst/>
        </p:spPr>
      </p:cxnSp>
      <p:sp>
        <p:nvSpPr>
          <p:cNvPr id="88" name="Action Button: Custom 87">
            <a:hlinkClick r:id="" action="ppaction://noaction" highlightClick="1"/>
            <a:extLst>
              <a:ext uri="{FF2B5EF4-FFF2-40B4-BE49-F238E27FC236}">
                <a16:creationId xmlns:a16="http://schemas.microsoft.com/office/drawing/2014/main" id="{15BC7FC5-3F0F-8741-8E74-931108BE2F11}"/>
              </a:ext>
            </a:extLst>
          </p:cNvPr>
          <p:cNvSpPr/>
          <p:nvPr/>
        </p:nvSpPr>
        <p:spPr>
          <a:xfrm>
            <a:off x="6370629" y="4794084"/>
            <a:ext cx="996155" cy="128587"/>
          </a:xfrm>
          <a:prstGeom prst="actionButtonBlank">
            <a:avLst/>
          </a:prstGeom>
          <a:noFill/>
          <a:ln>
            <a:noFill/>
          </a:ln>
          <a:effectLst/>
        </p:spPr>
        <p:style>
          <a:lnRef idx="1">
            <a:schemeClr val="accent1"/>
          </a:lnRef>
          <a:fillRef idx="3">
            <a:schemeClr val="accent1"/>
          </a:fillRef>
          <a:effectRef idx="2">
            <a:schemeClr val="accent1"/>
          </a:effectRef>
          <a:fontRef idx="minor">
            <a:schemeClr val="lt1"/>
          </a:fontRef>
        </p:style>
        <p:txBody>
          <a:bodyPr lIns="0" rIns="0"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AEEF"/>
                </a:solidFill>
                <a:effectLst/>
                <a:uLnTx/>
                <a:uFillTx/>
                <a:latin typeface="Intel Clear"/>
                <a:ea typeface="+mn-ea"/>
                <a:cs typeface="+mn-cs"/>
                <a:hlinkClick r:id="rId12">
                  <a:extLst>
                    <a:ext uri="{A12FA001-AC4F-418D-AE19-62706E023703}">
                      <ahyp:hlinkClr xmlns:ahyp="http://schemas.microsoft.com/office/drawing/2018/hyperlinkcolor" val="tx"/>
                    </a:ext>
                  </a:extLst>
                </a:hlinkClick>
              </a:rPr>
              <a:t>Optimization Notice</a:t>
            </a:r>
            <a:endParaRPr kumimoji="0" lang="en-US" sz="800" b="0" i="0" u="none" strike="noStrike" kern="1200" cap="none" spc="0" normalizeH="0" baseline="0" noProof="0" dirty="0">
              <a:ln>
                <a:noFill/>
              </a:ln>
              <a:solidFill>
                <a:srgbClr val="00AEEF"/>
              </a:solidFill>
              <a:effectLst/>
              <a:uLnTx/>
              <a:uFillTx/>
              <a:latin typeface="Intel Clear"/>
              <a:ea typeface="+mn-ea"/>
              <a:cs typeface="+mn-cs"/>
            </a:endParaRPr>
          </a:p>
        </p:txBody>
      </p:sp>
      <p:sp>
        <p:nvSpPr>
          <p:cNvPr id="90" name="Text Placeholder 3">
            <a:extLst>
              <a:ext uri="{FF2B5EF4-FFF2-40B4-BE49-F238E27FC236}">
                <a16:creationId xmlns:a16="http://schemas.microsoft.com/office/drawing/2014/main" id="{144AAB27-1264-4631-9006-EC6128F7BEFD}"/>
              </a:ext>
            </a:extLst>
          </p:cNvPr>
          <p:cNvSpPr txBox="1">
            <a:spLocks/>
          </p:cNvSpPr>
          <p:nvPr/>
        </p:nvSpPr>
        <p:spPr>
          <a:xfrm>
            <a:off x="455613" y="4392051"/>
            <a:ext cx="8232774" cy="369332"/>
          </a:xfrm>
          <a:prstGeom prst="rect">
            <a:avLst/>
          </a:prstGeom>
        </p:spPr>
        <p:txBody>
          <a:bodyPr vert="horz" wrap="square" lIns="0" tIns="45720" rIns="0" bIns="45720" rtlCol="0" anchor="b" anchorCtr="0">
            <a:spAutoFit/>
          </a:bodyPr>
          <a:lstStyle>
            <a:lvl1pPr marL="0" indent="0" algn="l" defTabSz="914400" rtl="0" eaLnBrk="1" latinLnBrk="0" hangingPunct="1">
              <a:lnSpc>
                <a:spcPct val="75000"/>
              </a:lnSpc>
              <a:spcBef>
                <a:spcPts val="0"/>
              </a:spcBef>
              <a:buClr>
                <a:schemeClr val="accent2"/>
              </a:buClr>
              <a:buFont typeface="Arial" pitchFamily="34" charset="0"/>
              <a:buNone/>
              <a:defRPr sz="800" kern="1200">
                <a:solidFill>
                  <a:srgbClr val="93A0A7"/>
                </a:solidFill>
                <a:latin typeface="+mn-lt"/>
                <a:ea typeface="+mn-ea"/>
                <a:cs typeface="+mn-cs"/>
              </a:defRPr>
            </a:lvl1pPr>
            <a:lvl2pPr marL="171450" indent="-114300" algn="l" defTabSz="914400" rtl="0" eaLnBrk="1" latinLnBrk="0" hangingPunct="1">
              <a:spcBef>
                <a:spcPts val="600"/>
              </a:spcBef>
              <a:buClr>
                <a:schemeClr val="tx2"/>
              </a:buClr>
              <a:buFont typeface="Wingdings" panose="05000000000000000000" pitchFamily="2" charset="2"/>
              <a:buChar char="§"/>
              <a:defRPr sz="900" kern="1200">
                <a:solidFill>
                  <a:schemeClr val="tx1">
                    <a:lumMod val="65000"/>
                    <a:lumOff val="35000"/>
                  </a:schemeClr>
                </a:solidFill>
                <a:latin typeface="+mn-lt"/>
                <a:ea typeface="+mn-ea"/>
                <a:cs typeface="+mn-cs"/>
              </a:defRPr>
            </a:lvl2pPr>
            <a:lvl3pPr marL="342900" indent="-114300" algn="l" defTabSz="914400" rtl="0" eaLnBrk="1" latinLnBrk="0" hangingPunct="1">
              <a:spcBef>
                <a:spcPts val="600"/>
              </a:spcBef>
              <a:buClr>
                <a:schemeClr val="tx2"/>
              </a:buClr>
              <a:buFont typeface="Intel Clear" panose="020B0604020203020204" pitchFamily="34" charset="0"/>
              <a:buChar char="–"/>
              <a:defRPr sz="900" kern="1200">
                <a:solidFill>
                  <a:schemeClr val="tx1">
                    <a:lumMod val="65000"/>
                    <a:lumOff val="35000"/>
                  </a:schemeClr>
                </a:solidFill>
                <a:latin typeface="+mn-lt"/>
                <a:ea typeface="+mn-ea"/>
                <a:cs typeface="+mn-cs"/>
              </a:defRPr>
            </a:lvl3pPr>
            <a:lvl4pPr marL="514350" indent="-114300" algn="l" defTabSz="914400" rtl="0" eaLnBrk="1" latinLnBrk="0" hangingPunct="1">
              <a:spcBef>
                <a:spcPts val="600"/>
              </a:spcBef>
              <a:buClr>
                <a:schemeClr val="tx2"/>
              </a:buClr>
              <a:buFont typeface="Intel Clear" panose="020B0604020203020204" pitchFamily="34" charset="0"/>
              <a:buChar char="–"/>
              <a:defRPr sz="900" kern="1200">
                <a:solidFill>
                  <a:schemeClr val="tx1">
                    <a:lumMod val="65000"/>
                    <a:lumOff val="35000"/>
                  </a:schemeClr>
                </a:solidFill>
                <a:latin typeface="+mn-lt"/>
                <a:ea typeface="+mn-ea"/>
                <a:cs typeface="+mn-cs"/>
              </a:defRPr>
            </a:lvl4pPr>
            <a:lvl5pPr marL="685800" indent="-114300" algn="l" defTabSz="914400" rtl="0" eaLnBrk="1" latinLnBrk="0" hangingPunct="1">
              <a:spcBef>
                <a:spcPts val="600"/>
              </a:spcBef>
              <a:buClr>
                <a:schemeClr val="tx2"/>
              </a:buClr>
              <a:buFont typeface="Intel Clear" panose="020B0604020203020204" pitchFamily="34" charset="0"/>
              <a:buChar char="–"/>
              <a:defRPr sz="900" kern="1200">
                <a:solidFill>
                  <a:schemeClr val="tx1">
                    <a:lumMod val="65000"/>
                    <a:lumOff val="3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75000"/>
              </a:lnSpc>
              <a:spcBef>
                <a:spcPts val="0"/>
              </a:spcBef>
              <a:spcAft>
                <a:spcPts val="0"/>
              </a:spcAft>
              <a:buClr>
                <a:srgbClr val="00AEEF"/>
              </a:buClr>
              <a:buSzTx/>
              <a:buFont typeface="Arial" pitchFamily="34" charset="0"/>
              <a:buNone/>
              <a:tabLst/>
              <a:defRPr/>
            </a:pPr>
            <a:r>
              <a:rPr kumimoji="0" lang="en-US" sz="800" b="0" i="0" u="none" strike="noStrike" kern="1200" cap="none" spc="0" normalizeH="0" baseline="0" noProof="0" dirty="0">
                <a:ln>
                  <a:noFill/>
                </a:ln>
                <a:solidFill>
                  <a:srgbClr val="93A0A7"/>
                </a:solidFill>
                <a:effectLst/>
                <a:uLnTx/>
                <a:uFillTx/>
                <a:latin typeface="Intel Clear"/>
                <a:ea typeface="+mn-ea"/>
                <a:cs typeface="+mn-cs"/>
              </a:rPr>
              <a:t>1 An open source version </a:t>
            </a:r>
            <a:r>
              <a:rPr kumimoji="0" lang="en-US" sz="800" b="0" i="0" u="none" strike="noStrike" kern="1200" cap="none" spc="0" normalizeH="0" baseline="0" noProof="0">
                <a:ln>
                  <a:noFill/>
                </a:ln>
                <a:solidFill>
                  <a:srgbClr val="93A0A7"/>
                </a:solidFill>
                <a:effectLst/>
                <a:uLnTx/>
                <a:uFillTx/>
                <a:latin typeface="Intel Clear"/>
                <a:ea typeface="+mn-ea"/>
                <a:cs typeface="+mn-cs"/>
              </a:rPr>
              <a:t>is available </a:t>
            </a:r>
            <a:r>
              <a:rPr kumimoji="0" lang="en-US" sz="800" b="0" i="0" u="none" strike="noStrike" kern="1200" cap="none" spc="0" normalizeH="0" baseline="0" noProof="0" dirty="0">
                <a:ln>
                  <a:noFill/>
                </a:ln>
                <a:solidFill>
                  <a:srgbClr val="93A0A7"/>
                </a:solidFill>
                <a:effectLst/>
                <a:uLnTx/>
                <a:uFillTx/>
                <a:latin typeface="Intel Clear"/>
                <a:ea typeface="+mn-ea"/>
                <a:cs typeface="+mn-cs"/>
              </a:rPr>
              <a:t>at: 01.org/</a:t>
            </a:r>
            <a:r>
              <a:rPr kumimoji="0" lang="en-US" sz="800" b="0" i="0" u="none" strike="noStrike" kern="1200" cap="none" spc="0" normalizeH="0" baseline="0" noProof="0" dirty="0" err="1">
                <a:ln>
                  <a:noFill/>
                </a:ln>
                <a:solidFill>
                  <a:srgbClr val="93A0A7"/>
                </a:solidFill>
                <a:effectLst/>
                <a:uLnTx/>
                <a:uFillTx/>
                <a:latin typeface="Intel Clear"/>
                <a:ea typeface="+mn-ea"/>
                <a:cs typeface="+mn-cs"/>
              </a:rPr>
              <a:t>openvinotoolkit</a:t>
            </a:r>
            <a:r>
              <a:rPr kumimoji="0" lang="en-US" sz="800" b="0" i="0" u="none" strike="noStrike" kern="1200" cap="none" spc="0" normalizeH="0" baseline="0" noProof="0" dirty="0">
                <a:ln>
                  <a:noFill/>
                </a:ln>
                <a:solidFill>
                  <a:srgbClr val="93A0A7"/>
                </a:solidFill>
                <a:effectLst/>
                <a:uLnTx/>
                <a:uFillTx/>
                <a:latin typeface="Intel Clear"/>
                <a:ea typeface="+mn-ea"/>
                <a:cs typeface="+mn-cs"/>
              </a:rPr>
              <a:t>	*Other names and brands may </a:t>
            </a:r>
            <a:r>
              <a:rPr kumimoji="0" lang="en-US" sz="800" b="0" i="0" u="none" strike="noStrike" kern="1200" cap="none" spc="0" normalizeH="0" baseline="0" noProof="0">
                <a:ln>
                  <a:noFill/>
                </a:ln>
                <a:solidFill>
                  <a:srgbClr val="93A0A7"/>
                </a:solidFill>
                <a:effectLst/>
                <a:uLnTx/>
                <a:uFillTx/>
                <a:latin typeface="Intel Clear"/>
                <a:ea typeface="+mn-ea"/>
                <a:cs typeface="+mn-cs"/>
              </a:rPr>
              <a:t>be claimed </a:t>
            </a:r>
            <a:r>
              <a:rPr kumimoji="0" lang="en-US" sz="800" b="0" i="0" u="none" strike="noStrike" kern="1200" cap="none" spc="0" normalizeH="0" baseline="0" noProof="0" dirty="0">
                <a:ln>
                  <a:noFill/>
                </a:ln>
                <a:solidFill>
                  <a:srgbClr val="93A0A7"/>
                </a:solidFill>
                <a:effectLst/>
                <a:uLnTx/>
                <a:uFillTx/>
                <a:latin typeface="Intel Clear"/>
                <a:ea typeface="+mn-ea"/>
                <a:cs typeface="+mn-cs"/>
              </a:rPr>
              <a:t>as the property of others.</a:t>
            </a:r>
          </a:p>
          <a:p>
            <a:pPr marL="0" marR="0" lvl="0" indent="0" algn="l" defTabSz="914400" rtl="0" eaLnBrk="1" fontAlgn="auto" latinLnBrk="0" hangingPunct="1">
              <a:lnSpc>
                <a:spcPct val="75000"/>
              </a:lnSpc>
              <a:spcBef>
                <a:spcPts val="0"/>
              </a:spcBef>
              <a:spcAft>
                <a:spcPts val="0"/>
              </a:spcAft>
              <a:buClr>
                <a:srgbClr val="00AEEF"/>
              </a:buClr>
              <a:buSzTx/>
              <a:buFont typeface="Arial" pitchFamily="34" charset="0"/>
              <a:buNone/>
              <a:tabLst/>
              <a:defRPr/>
            </a:pPr>
            <a:r>
              <a:rPr kumimoji="0" lang="en-US" sz="800" b="0" i="0" u="none" strike="noStrike" kern="1200" cap="none" spc="0" normalizeH="0" baseline="0" noProof="0" dirty="0">
                <a:ln>
                  <a:noFill/>
                </a:ln>
                <a:solidFill>
                  <a:srgbClr val="93A0A7"/>
                </a:solidFill>
                <a:effectLst/>
                <a:uLnTx/>
                <a:uFillTx/>
                <a:latin typeface="Intel Clear"/>
                <a:ea typeface="+mn-ea"/>
                <a:cs typeface="+mn-cs"/>
              </a:rPr>
              <a:t>Developer personas show above represent the primary user base for each row, but are not mutually-exclusive</a:t>
            </a:r>
          </a:p>
          <a:p>
            <a:pPr marL="0" marR="0" lvl="0" indent="0" algn="l" defTabSz="914400" rtl="0" eaLnBrk="1" fontAlgn="auto" latinLnBrk="0" hangingPunct="1">
              <a:lnSpc>
                <a:spcPct val="75000"/>
              </a:lnSpc>
              <a:spcBef>
                <a:spcPts val="0"/>
              </a:spcBef>
              <a:spcAft>
                <a:spcPts val="0"/>
              </a:spcAft>
              <a:buClr>
                <a:srgbClr val="00AEEF"/>
              </a:buClr>
              <a:buSzTx/>
              <a:buFont typeface="Arial" pitchFamily="34" charset="0"/>
              <a:buNone/>
              <a:tabLst/>
              <a:defRPr/>
            </a:pPr>
            <a:r>
              <a:rPr kumimoji="0" lang="en-US" sz="800" b="0" i="0" u="none" strike="noStrike" kern="1200" cap="none" spc="0" normalizeH="0" baseline="0" noProof="0" dirty="0">
                <a:ln>
                  <a:noFill/>
                </a:ln>
                <a:solidFill>
                  <a:srgbClr val="93A0A7"/>
                </a:solidFill>
                <a:effectLst/>
                <a:uLnTx/>
                <a:uFillTx/>
                <a:latin typeface="Intel Clear"/>
                <a:ea typeface="+mn-ea"/>
                <a:cs typeface="+mn-cs"/>
              </a:rPr>
              <a:t>All products, computer systems, dates, and figures are preliminary based on current expectations, and are subject to change without notice.</a:t>
            </a:r>
          </a:p>
        </p:txBody>
      </p:sp>
      <p:sp>
        <p:nvSpPr>
          <p:cNvPr id="75" name="Rectangle: Rounded Corners 74">
            <a:extLst>
              <a:ext uri="{FF2B5EF4-FFF2-40B4-BE49-F238E27FC236}">
                <a16:creationId xmlns:a16="http://schemas.microsoft.com/office/drawing/2014/main" id="{AF33686D-E84C-4783-A8C5-6638D6BCBB65}"/>
              </a:ext>
            </a:extLst>
          </p:cNvPr>
          <p:cNvSpPr/>
          <p:nvPr/>
        </p:nvSpPr>
        <p:spPr>
          <a:xfrm>
            <a:off x="5343567" y="2094382"/>
            <a:ext cx="3364897" cy="1013004"/>
          </a:xfrm>
          <a:prstGeom prst="roundRect">
            <a:avLst/>
          </a:prstGeom>
          <a:noFill/>
          <a:ln w="38100" cap="flat" cmpd="sng" algn="ctr">
            <a:solidFill>
              <a:srgbClr val="FF0000"/>
            </a:solidFill>
            <a:prstDash val="solid"/>
            <a:round/>
            <a:headEnd type="none" w="med" len="med"/>
            <a:tailEnd type="none" w="med" len="med"/>
          </a:ln>
          <a:effectLst>
            <a:outerShdw blurRad="50800" dist="38100" dir="13500000" algn="br" rotWithShape="0">
              <a:prstClr val="black">
                <a:alpha val="40000"/>
              </a:prstClr>
            </a:outerShdw>
          </a:effectLst>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C4C02"/>
              </a:solidFill>
              <a:effectLst/>
              <a:uLnTx/>
              <a:uFillTx/>
              <a:latin typeface="Intel Clear"/>
              <a:ea typeface="+mn-ea"/>
              <a:cs typeface="+mn-cs"/>
            </a:endParaRPr>
          </a:p>
        </p:txBody>
      </p:sp>
      <p:sp>
        <p:nvSpPr>
          <p:cNvPr id="76" name="Rectangle: Rounded Corners 75">
            <a:extLst>
              <a:ext uri="{FF2B5EF4-FFF2-40B4-BE49-F238E27FC236}">
                <a16:creationId xmlns:a16="http://schemas.microsoft.com/office/drawing/2014/main" id="{0678C190-9C1E-4DF3-87C6-B7B23762ED07}"/>
              </a:ext>
            </a:extLst>
          </p:cNvPr>
          <p:cNvSpPr/>
          <p:nvPr/>
        </p:nvSpPr>
        <p:spPr>
          <a:xfrm>
            <a:off x="7390645" y="3103304"/>
            <a:ext cx="1313656" cy="774324"/>
          </a:xfrm>
          <a:prstGeom prst="roundRect">
            <a:avLst>
              <a:gd name="adj" fmla="val 10703"/>
            </a:avLst>
          </a:prstGeom>
          <a:noFill/>
          <a:ln w="28575" cap="flat" cmpd="sng" algn="ctr">
            <a:solidFill>
              <a:srgbClr val="FF0000"/>
            </a:solidFill>
            <a:prstDash val="solid"/>
            <a:round/>
            <a:headEnd type="none" w="med" len="med"/>
            <a:tailEnd type="none" w="med" len="med"/>
          </a:ln>
          <a:effectLst>
            <a:outerShdw blurRad="50800" dist="38100" dir="18900000" algn="bl" rotWithShape="0">
              <a:prstClr val="black">
                <a:alpha val="40000"/>
              </a:prstClr>
            </a:outerShdw>
          </a:effectLst>
        </p:spPr>
        <p:style>
          <a:lnRef idx="0">
            <a:scrgbClr r="0" g="0" b="0"/>
          </a:lnRef>
          <a:fillRef idx="0">
            <a:scrgbClr r="0" g="0" b="0"/>
          </a:fillRef>
          <a:effectRef idx="0">
            <a:scrgbClr r="0" g="0" b="0"/>
          </a:effectRef>
          <a:fontRef idx="minor">
            <a:schemeClr val="accent5"/>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C4C02"/>
              </a:solidFill>
              <a:effectLst/>
              <a:uLnTx/>
              <a:uFillTx/>
              <a:latin typeface="Intel Clear"/>
              <a:ea typeface="+mn-ea"/>
              <a:cs typeface="+mn-cs"/>
            </a:endParaRPr>
          </a:p>
        </p:txBody>
      </p:sp>
      <p:pic>
        <p:nvPicPr>
          <p:cNvPr id="1028" name="Picture 4">
            <a:extLst>
              <a:ext uri="{FF2B5EF4-FFF2-40B4-BE49-F238E27FC236}">
                <a16:creationId xmlns:a16="http://schemas.microsoft.com/office/drawing/2014/main" id="{5E05A8D7-3444-4D08-B664-9FCE921FB46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96236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a:spLocks noGrp="1"/>
          </p:cNvSpPr>
          <p:nvPr>
            <p:ph type="title"/>
          </p:nvPr>
        </p:nvSpPr>
        <p:spPr/>
        <p:txBody>
          <a:bodyPr>
            <a:normAutofit fontScale="90000"/>
          </a:bodyPr>
          <a:lstStyle/>
          <a:p>
            <a:pPr algn="l"/>
            <a:r>
              <a:rPr lang="en-US" sz="2200" dirty="0">
                <a:solidFill>
                  <a:srgbClr val="00AEEF"/>
                </a:solidFill>
                <a:latin typeface="Intel Clear Pro" panose="020B0804020202060201" pitchFamily="34" charset="77"/>
                <a:ea typeface="Intel Clear Pro" panose="020B0804020202060201" pitchFamily="34" charset="77"/>
                <a:cs typeface="Intel Clear Pro" panose="020B0804020202060201" pitchFamily="34" charset="77"/>
              </a:rPr>
              <a:t>One</a:t>
            </a:r>
            <a:r>
              <a:rPr lang="en-US" sz="2700" dirty="0">
                <a:solidFill>
                  <a:srgbClr val="00AEEF"/>
                </a:solidFill>
                <a:latin typeface="Intel Clear Pro" panose="020B0804020202060201" pitchFamily="34" charset="77"/>
                <a:ea typeface="Intel Clear Pro" panose="020B0804020202060201" pitchFamily="34" charset="77"/>
                <a:cs typeface="Intel Clear Pro" panose="020B0804020202060201" pitchFamily="34" charset="77"/>
              </a:rPr>
              <a:t>API</a:t>
            </a:r>
            <a:r>
              <a:rPr lang="en-US" sz="2700" dirty="0">
                <a:solidFill>
                  <a:schemeClr val="accent2"/>
                </a:solidFill>
                <a:latin typeface="Intel Clear Pro" panose="020B0804020202060201" pitchFamily="34" charset="77"/>
                <a:ea typeface="Intel Clear Pro" panose="020B0804020202060201" pitchFamily="34" charset="77"/>
                <a:cs typeface="Intel Clear Pro" panose="020B0804020202060201" pitchFamily="34" charset="77"/>
              </a:rPr>
              <a:t> Deep Neural Network Library (</a:t>
            </a:r>
            <a:r>
              <a:rPr lang="en-US" sz="2200" dirty="0" err="1">
                <a:solidFill>
                  <a:srgbClr val="00AEEF"/>
                </a:solidFill>
                <a:latin typeface="Intel Clear Pro" panose="020B0804020202060201" pitchFamily="34" charset="77"/>
                <a:ea typeface="Intel Clear Pro" panose="020B0804020202060201" pitchFamily="34" charset="77"/>
                <a:cs typeface="Intel Clear Pro" panose="020B0804020202060201" pitchFamily="34" charset="77"/>
              </a:rPr>
              <a:t>One</a:t>
            </a:r>
            <a:r>
              <a:rPr lang="en-US" sz="2700" dirty="0" err="1">
                <a:solidFill>
                  <a:schemeClr val="accent2"/>
                </a:solidFill>
                <a:latin typeface="Intel Clear Pro" panose="020B0804020202060201" pitchFamily="34" charset="77"/>
                <a:ea typeface="Intel Clear Pro" panose="020B0804020202060201" pitchFamily="34" charset="77"/>
                <a:cs typeface="Intel Clear Pro" panose="020B0804020202060201" pitchFamily="34" charset="77"/>
              </a:rPr>
              <a:t>DNN</a:t>
            </a:r>
            <a:r>
              <a:rPr lang="en-US" sz="2700" dirty="0">
                <a:solidFill>
                  <a:schemeClr val="accent2"/>
                </a:solidFill>
                <a:latin typeface="Intel Clear Pro" panose="020B0804020202060201" pitchFamily="34" charset="77"/>
                <a:ea typeface="Intel Clear Pro" panose="020B0804020202060201" pitchFamily="34" charset="77"/>
                <a:cs typeface="Intel Clear Pro" panose="020B0804020202060201" pitchFamily="34" charset="77"/>
              </a:rPr>
              <a:t>)</a:t>
            </a:r>
            <a:br>
              <a:rPr lang="en-US" sz="3100" spc="-20" dirty="0">
                <a:latin typeface="+mj-lt"/>
                <a:ea typeface="Intel Clear Pro" panose="020B0804020202060201" pitchFamily="34" charset="0"/>
                <a:cs typeface="Intel Clear Pro" panose="020B0804020202060201" pitchFamily="34" charset="0"/>
              </a:rPr>
            </a:br>
            <a:r>
              <a:rPr lang="en-US" sz="4000" dirty="0">
                <a:solidFill>
                  <a:srgbClr val="FFFFFF"/>
                </a:solidFill>
                <a:latin typeface="Intel Clear Pro" panose="020B0804020202060201" pitchFamily="34" charset="77"/>
                <a:ea typeface="Intel Clear Pro" panose="020B0804020202060201" pitchFamily="34" charset="77"/>
                <a:cs typeface="Intel Clear Pro" panose="020B0804020202060201" pitchFamily="34" charset="77"/>
              </a:rPr>
              <a:t>Key Features</a:t>
            </a:r>
          </a:p>
        </p:txBody>
      </p:sp>
      <p:sp>
        <p:nvSpPr>
          <p:cNvPr id="2" name="Slide Number Placeholder 1"/>
          <p:cNvSpPr>
            <a:spLocks noGrp="1"/>
          </p:cNvSpPr>
          <p:nvPr>
            <p:ph type="sldNum" sz="quarter" idx="12"/>
          </p:nvPr>
        </p:nvSpPr>
        <p:spPr>
          <a:prstGeom prst="rect">
            <a:avLst/>
          </a:prstGeom>
        </p:spPr>
        <p:txBody>
          <a:bodyPr vert="horz" lIns="91440" tIns="45720" rIns="91440" bIns="45720" rtlCol="0" anchor="ctr"/>
          <a:lstStyle>
            <a:defPPr>
              <a:defRPr lang="en-US"/>
            </a:defPPr>
            <a:lvl1pPr marL="0" algn="l" defTabSz="457200" rtl="0" eaLnBrk="1" latinLnBrk="0" hangingPunct="1">
              <a:defRPr sz="800" b="0" i="0" kern="1200">
                <a:solidFill>
                  <a:schemeClr val="bg1"/>
                </a:solidFill>
                <a:latin typeface="Intel Clear" panose="020B0604020203020204" pitchFamily="34" charset="0"/>
                <a:ea typeface="Intel Clear" panose="020B0604020203020204" pitchFamily="34" charset="0"/>
                <a:cs typeface="Intel Clear" panose="020B0604020203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fld id="{82EA3FFF-BA42-1F43-AC70-B9FA0292E4E4}" type="slidenum">
              <a:rPr kumimoji="0" lang="en-US" sz="800" b="0" i="0" u="none" strike="noStrike" kern="1200" cap="none" spc="0" normalizeH="0" baseline="0" noProof="0" smtClean="0">
                <a:ln>
                  <a:noFill/>
                </a:ln>
                <a:solidFill>
                  <a:prstClr val="white"/>
                </a:solidFill>
                <a:effectLst/>
                <a:uLnTx/>
                <a:uFillTx/>
                <a:latin typeface="Intel Clear" panose="020B0604020203020204" pitchFamily="34" charset="0"/>
                <a:ea typeface="Intel Clear" panose="020B0604020203020204" pitchFamily="34" charset="0"/>
                <a:cs typeface="Intel Clear" panose="020B0604020203020204" pitchFamily="34" charset="0"/>
              </a:rPr>
              <a:pPr marL="0" marR="0" lvl="0" indent="0" algn="l" defTabSz="457200" rtl="0" eaLnBrk="1" fontAlgn="auto" latinLnBrk="0" hangingPunct="1">
                <a:lnSpc>
                  <a:spcPct val="100000"/>
                </a:lnSpc>
                <a:spcBef>
                  <a:spcPts val="0"/>
                </a:spcBef>
                <a:spcAft>
                  <a:spcPts val="0"/>
                </a:spcAft>
                <a:buClrTx/>
                <a:buSzTx/>
                <a:buFontTx/>
                <a:buNone/>
                <a:tabLst/>
                <a:defRPr/>
              </a:pPr>
              <a:t>41</a:t>
            </a:fld>
            <a:endParaRPr kumimoji="0" lang="en-US" sz="800" b="0" i="0" u="none" strike="noStrike" kern="1200" cap="none" spc="0" normalizeH="0" baseline="0" noProof="0" dirty="0">
              <a:ln>
                <a:noFill/>
              </a:ln>
              <a:solidFill>
                <a:prstClr val="white"/>
              </a:solidFill>
              <a:effectLst/>
              <a:uLnTx/>
              <a:uFillTx/>
              <a:latin typeface="Intel Clear" panose="020B0604020203020204" pitchFamily="34" charset="0"/>
              <a:ea typeface="Intel Clear" panose="020B0604020203020204" pitchFamily="34" charset="0"/>
              <a:cs typeface="Intel Clear" panose="020B0604020203020204" pitchFamily="34" charset="0"/>
            </a:endParaRPr>
          </a:p>
        </p:txBody>
      </p:sp>
      <p:sp>
        <p:nvSpPr>
          <p:cNvPr id="35" name="Content Placeholder 2">
            <a:extLst>
              <a:ext uri="{FF2B5EF4-FFF2-40B4-BE49-F238E27FC236}">
                <a16:creationId xmlns:a16="http://schemas.microsoft.com/office/drawing/2014/main" id="{A37175E4-ADD9-4CFC-BCF7-7243D2AC7863}"/>
              </a:ext>
            </a:extLst>
          </p:cNvPr>
          <p:cNvSpPr txBox="1">
            <a:spLocks/>
          </p:cNvSpPr>
          <p:nvPr/>
        </p:nvSpPr>
        <p:spPr>
          <a:xfrm>
            <a:off x="455613" y="1110622"/>
            <a:ext cx="4063969" cy="3367382"/>
          </a:xfrm>
          <a:prstGeom prst="rect">
            <a:avLst/>
          </a:prstGeom>
        </p:spPr>
        <p:txBody>
          <a:bodyPr>
            <a:noAutofit/>
          </a:bodyPr>
          <a:lst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chemeClr val="tx2"/>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chemeClr val="tx2"/>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chemeClr val="tx2"/>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chemeClr val="tx2"/>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a:pPr>
            <a:r>
              <a:rPr kumimoji="0" lang="en-US" sz="1100" b="1"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Features</a:t>
            </a: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 </a:t>
            </a:r>
          </a:p>
          <a:p>
            <a:pPr marL="257175" marR="0" lvl="0"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API: DPC++, C++, and C</a:t>
            </a:r>
          </a:p>
          <a:p>
            <a:pPr marL="257175" marR="0" lvl="0"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Training: float32, bfloat16</a:t>
            </a:r>
            <a:endParaRPr kumimoji="0" lang="en-US" sz="1100" b="0" i="0" u="none" strike="noStrike" kern="1200" cap="none" spc="0" normalizeH="0" baseline="30000" noProof="0" dirty="0">
              <a:ln>
                <a:noFill/>
              </a:ln>
              <a:solidFill>
                <a:prstClr val="white"/>
              </a:solidFill>
              <a:effectLst/>
              <a:uLnTx/>
              <a:uFillTx/>
              <a:latin typeface="Intel Clear"/>
              <a:ea typeface="+mn-ea"/>
              <a:cs typeface="Intel Clear" panose="020B0604020203020204" pitchFamily="34" charset="0"/>
            </a:endParaRPr>
          </a:p>
          <a:p>
            <a:pPr marL="257175" marR="0" lvl="0"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Inference: float32, float16, bfloat16, int8</a:t>
            </a:r>
          </a:p>
          <a:p>
            <a:pPr marL="257175" marR="0" lvl="0"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MLPs, CNNs (1D, 2D and 3D), RNNs (plain, LSTM, GRU)</a:t>
            </a:r>
          </a:p>
          <a:p>
            <a:pPr marL="0" marR="0" lvl="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a:pPr>
            <a:r>
              <a:rPr kumimoji="0" lang="en-US" sz="1100" b="1"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Support matrix</a:t>
            </a: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a:t>
            </a:r>
          </a:p>
          <a:p>
            <a:pPr marL="257175" marR="0" lvl="0"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Compilers: Intel, GCC, CLANG, MSVC</a:t>
            </a:r>
          </a:p>
          <a:p>
            <a:pPr marL="257175" marR="0" lvl="0"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OSes: Linux</a:t>
            </a:r>
            <a:r>
              <a:rPr kumimoji="0" lang="en-US" sz="1100" b="0" i="0" u="none" strike="noStrike" kern="1200" cap="none" spc="0" normalizeH="0" baseline="30000" noProof="0" dirty="0">
                <a:ln>
                  <a:noFill/>
                </a:ln>
                <a:solidFill>
                  <a:prstClr val="white"/>
                </a:solidFill>
                <a:effectLst/>
                <a:uLnTx/>
                <a:uFillTx/>
                <a:latin typeface="Intel Clear"/>
                <a:ea typeface="+mn-ea"/>
                <a:cs typeface="Intel Clear" panose="020B0604020203020204" pitchFamily="34" charset="0"/>
              </a:rPr>
              <a:t>*</a:t>
            </a: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 Windows</a:t>
            </a:r>
            <a:r>
              <a:rPr kumimoji="0" lang="en-US" sz="1100" b="0" i="0" u="none" strike="noStrike" kern="1200" cap="none" spc="0" normalizeH="0" baseline="30000" noProof="0" dirty="0">
                <a:ln>
                  <a:noFill/>
                </a:ln>
                <a:solidFill>
                  <a:prstClr val="white"/>
                </a:solidFill>
                <a:effectLst/>
                <a:uLnTx/>
                <a:uFillTx/>
                <a:latin typeface="Intel Clear"/>
                <a:ea typeface="+mn-ea"/>
                <a:cs typeface="Intel Clear" panose="020B0604020203020204" pitchFamily="34" charset="0"/>
              </a:rPr>
              <a:t>*</a:t>
            </a:r>
          </a:p>
          <a:p>
            <a:pPr marL="257175" marR="0" lvl="0"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CPU engine: </a:t>
            </a:r>
          </a:p>
          <a:p>
            <a:pPr marL="482600" marR="0" lvl="1"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HW: Intel Atom®, Intel® Core™, Intel® Xeon®</a:t>
            </a:r>
          </a:p>
          <a:p>
            <a:pPr marL="482600" marR="0" lvl="1"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Runtimes: DPC++, OpenMP, TBB</a:t>
            </a:r>
          </a:p>
          <a:p>
            <a:pPr marL="257175" marR="0" lvl="0"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GPU engine: </a:t>
            </a:r>
          </a:p>
          <a:p>
            <a:pPr marL="482600" marR="0" lvl="1"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HW: Intel® HD Graphics, Intel® Iris® Plus Graphics</a:t>
            </a:r>
          </a:p>
          <a:p>
            <a:pPr marL="482600" marR="0" lvl="1" indent="-257175" algn="l" defTabSz="457200" rtl="0" eaLnBrk="1" fontAlgn="auto" latinLnBrk="0" hangingPunct="1">
              <a:lnSpc>
                <a:spcPct val="100000"/>
              </a:lnSpc>
              <a:spcBef>
                <a:spcPts val="45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white"/>
                </a:solidFill>
                <a:effectLst/>
                <a:uLnTx/>
                <a:uFillTx/>
                <a:latin typeface="Intel Clear"/>
                <a:ea typeface="+mn-ea"/>
                <a:cs typeface="Intel Clear" panose="020B0604020203020204" pitchFamily="34" charset="0"/>
              </a:rPr>
              <a:t>Runtimes: DPC++, OpenCL™</a:t>
            </a:r>
          </a:p>
        </p:txBody>
      </p:sp>
      <p:graphicFrame>
        <p:nvGraphicFramePr>
          <p:cNvPr id="36" name="Content Placeholder 6">
            <a:extLst>
              <a:ext uri="{FF2B5EF4-FFF2-40B4-BE49-F238E27FC236}">
                <a16:creationId xmlns:a16="http://schemas.microsoft.com/office/drawing/2014/main" id="{135CB511-2165-452E-A072-895479012171}"/>
              </a:ext>
            </a:extLst>
          </p:cNvPr>
          <p:cNvGraphicFramePr>
            <a:graphicFrameLocks/>
          </p:cNvGraphicFramePr>
          <p:nvPr/>
        </p:nvGraphicFramePr>
        <p:xfrm>
          <a:off x="4570413" y="1110622"/>
          <a:ext cx="4415437" cy="3145918"/>
        </p:xfrm>
        <a:graphic>
          <a:graphicData uri="http://schemas.openxmlformats.org/drawingml/2006/table">
            <a:tbl>
              <a:tblPr firstRow="1" bandRow="1">
                <a:tableStyleId>{5C22544A-7EE6-4342-B048-85BDC9FD1C3A}</a:tableStyleId>
              </a:tblPr>
              <a:tblGrid>
                <a:gridCol w="1340405">
                  <a:extLst>
                    <a:ext uri="{9D8B030D-6E8A-4147-A177-3AD203B41FA5}">
                      <a16:colId xmlns:a16="http://schemas.microsoft.com/office/drawing/2014/main" val="20000"/>
                    </a:ext>
                  </a:extLst>
                </a:gridCol>
                <a:gridCol w="3075032">
                  <a:extLst>
                    <a:ext uri="{9D8B030D-6E8A-4147-A177-3AD203B41FA5}">
                      <a16:colId xmlns:a16="http://schemas.microsoft.com/office/drawing/2014/main" val="20001"/>
                    </a:ext>
                  </a:extLst>
                </a:gridCol>
              </a:tblGrid>
              <a:tr h="274320">
                <a:tc>
                  <a:txBody>
                    <a:bodyPr/>
                    <a:lstStyle/>
                    <a:p>
                      <a:r>
                        <a:rPr lang="en-US" sz="1100" dirty="0"/>
                        <a:t>Category</a:t>
                      </a:r>
                    </a:p>
                  </a:txBody>
                  <a:tcPr marL="79443" marR="79443" marT="34290" marB="34290"/>
                </a:tc>
                <a:tc>
                  <a:txBody>
                    <a:bodyPr/>
                    <a:lstStyle/>
                    <a:p>
                      <a:r>
                        <a:rPr lang="en-US" sz="1100" dirty="0"/>
                        <a:t>Functions</a:t>
                      </a:r>
                    </a:p>
                  </a:txBody>
                  <a:tcPr marL="79443" marR="79443" marT="34290" marB="34290"/>
                </a:tc>
                <a:extLst>
                  <a:ext uri="{0D108BD9-81ED-4DB2-BD59-A6C34878D82A}">
                    <a16:rowId xmlns:a16="http://schemas.microsoft.com/office/drawing/2014/main" val="10000"/>
                  </a:ext>
                </a:extLst>
              </a:tr>
              <a:tr h="756206">
                <a:tc>
                  <a:txBody>
                    <a:bodyPr/>
                    <a:lstStyle/>
                    <a:p>
                      <a:r>
                        <a:rPr lang="en-US" sz="1100" dirty="0"/>
                        <a:t>Compute intensive operations</a:t>
                      </a:r>
                    </a:p>
                  </a:txBody>
                  <a:tcPr marL="79443" marR="79443" marT="34290" marB="34290"/>
                </a:tc>
                <a:tc>
                  <a:txBody>
                    <a:bodyPr/>
                    <a:lstStyle/>
                    <a:p>
                      <a:pPr marL="285750" indent="-285750">
                        <a:buFont typeface="Arial" panose="020B0604020202020204" pitchFamily="34" charset="0"/>
                        <a:buChar char="•"/>
                      </a:pPr>
                      <a:r>
                        <a:rPr lang="en-US" sz="1100" dirty="0"/>
                        <a:t>(De-)Convolution</a:t>
                      </a:r>
                      <a:endParaRPr lang="en-US" sz="1100" baseline="0" dirty="0"/>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t>Inner Product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t>Vanilla</a:t>
                      </a:r>
                      <a:r>
                        <a:rPr lang="en-US" sz="1100" baseline="0" dirty="0"/>
                        <a:t> RNN, LSTM, GRU</a:t>
                      </a:r>
                      <a:endParaRPr lang="en-US" sz="1100" dirty="0"/>
                    </a:p>
                  </a:txBody>
                  <a:tcPr marL="79443" marR="79443" marT="34290" marB="34290"/>
                </a:tc>
                <a:extLst>
                  <a:ext uri="{0D108BD9-81ED-4DB2-BD59-A6C34878D82A}">
                    <a16:rowId xmlns:a16="http://schemas.microsoft.com/office/drawing/2014/main" val="10001"/>
                  </a:ext>
                </a:extLst>
              </a:tr>
              <a:tr h="1383562">
                <a:tc>
                  <a:txBody>
                    <a:bodyPr/>
                    <a:lstStyle/>
                    <a:p>
                      <a:r>
                        <a:rPr lang="en-US" sz="1100" dirty="0"/>
                        <a:t>Memory bandwidth limited operations</a:t>
                      </a:r>
                    </a:p>
                  </a:txBody>
                  <a:tcPr marL="79443" marR="79443" marT="34290" marB="34290"/>
                </a:tc>
                <a:tc>
                  <a:txBody>
                    <a:bodyPr/>
                    <a:lstStyle/>
                    <a:p>
                      <a:pPr marL="285750" indent="-285750">
                        <a:buFont typeface="Arial" panose="020B0604020202020204" pitchFamily="34" charset="0"/>
                        <a:buChar char="•"/>
                      </a:pPr>
                      <a:r>
                        <a:rPr lang="en-US" sz="1100" dirty="0"/>
                        <a:t>Pooling</a:t>
                      </a:r>
                    </a:p>
                    <a:p>
                      <a:pPr marL="285750" indent="-285750">
                        <a:buFont typeface="Arial" panose="020B0604020202020204" pitchFamily="34" charset="0"/>
                        <a:buChar char="•"/>
                      </a:pPr>
                      <a:r>
                        <a:rPr lang="en-US" sz="1100" dirty="0"/>
                        <a:t>Batch Normalization</a:t>
                      </a:r>
                    </a:p>
                    <a:p>
                      <a:pPr marL="285750" indent="-285750">
                        <a:buFont typeface="Arial" panose="020B0604020202020204" pitchFamily="34" charset="0"/>
                        <a:buChar char="•"/>
                      </a:pPr>
                      <a:r>
                        <a:rPr lang="en-US" sz="1100" dirty="0"/>
                        <a:t>Local</a:t>
                      </a:r>
                      <a:r>
                        <a:rPr lang="en-US" sz="1100" baseline="0" dirty="0"/>
                        <a:t> Response Normalization</a:t>
                      </a:r>
                      <a:endParaRPr lang="en-US" sz="1100" dirty="0"/>
                    </a:p>
                    <a:p>
                      <a:pPr marL="285750" indent="-285750">
                        <a:buFont typeface="Arial" panose="020B0604020202020204" pitchFamily="34" charset="0"/>
                        <a:buChar char="•"/>
                      </a:pPr>
                      <a:r>
                        <a:rPr lang="en-US" sz="1100" dirty="0"/>
                        <a:t>Elementwise</a:t>
                      </a:r>
                      <a:br>
                        <a:rPr lang="en-US" sz="1100" dirty="0"/>
                      </a:br>
                      <a:r>
                        <a:rPr lang="en-US" sz="1100" baseline="0" dirty="0"/>
                        <a:t>(ReLU, tanh, logistic etc.)</a:t>
                      </a:r>
                    </a:p>
                    <a:p>
                      <a:pPr marL="285750" indent="-285750">
                        <a:buFont typeface="Arial" panose="020B0604020202020204" pitchFamily="34" charset="0"/>
                        <a:buChar char="•"/>
                      </a:pPr>
                      <a:r>
                        <a:rPr lang="en-US" sz="1100" baseline="0" dirty="0"/>
                        <a:t>Softmax</a:t>
                      </a:r>
                    </a:p>
                    <a:p>
                      <a:pPr marL="285750" indent="-285750">
                        <a:buFont typeface="Arial" panose="020B0604020202020204" pitchFamily="34" charset="0"/>
                        <a:buChar char="•"/>
                      </a:pPr>
                      <a:r>
                        <a:rPr lang="en-US" sz="1100" baseline="0" dirty="0"/>
                        <a:t>Sum</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t>Concat</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t>Shuffle</a:t>
                      </a:r>
                    </a:p>
                  </a:txBody>
                  <a:tcPr marL="79443" marR="79443" marT="34290" marB="34290"/>
                </a:tc>
                <a:extLst>
                  <a:ext uri="{0D108BD9-81ED-4DB2-BD59-A6C34878D82A}">
                    <a16:rowId xmlns:a16="http://schemas.microsoft.com/office/drawing/2014/main" val="10002"/>
                  </a:ext>
                </a:extLst>
              </a:tr>
              <a:tr h="538052">
                <a:tc>
                  <a:txBody>
                    <a:bodyPr/>
                    <a:lstStyle/>
                    <a:p>
                      <a:r>
                        <a:rPr lang="en-US" sz="1100" dirty="0"/>
                        <a:t>Data manipulation</a:t>
                      </a:r>
                    </a:p>
                  </a:txBody>
                  <a:tcPr marL="79443" marR="79443" marT="34290" marB="34290"/>
                </a:tc>
                <a:tc>
                  <a:txBody>
                    <a:bodyPr/>
                    <a:lstStyle/>
                    <a:p>
                      <a:pPr marL="285750" indent="-285750">
                        <a:buFont typeface="Arial" panose="020B0604020202020204" pitchFamily="34" charset="0"/>
                        <a:buChar char="•"/>
                      </a:pPr>
                      <a:r>
                        <a:rPr lang="en-US" sz="1100" dirty="0"/>
                        <a:t>Reorder</a:t>
                      </a:r>
                    </a:p>
                  </a:txBody>
                  <a:tcPr marL="79443" marR="79443" marT="34290" marB="34290"/>
                </a:tc>
                <a:extLst>
                  <a:ext uri="{0D108BD9-81ED-4DB2-BD59-A6C34878D82A}">
                    <a16:rowId xmlns:a16="http://schemas.microsoft.com/office/drawing/2014/main" val="10003"/>
                  </a:ext>
                </a:extLst>
              </a:tr>
            </a:tbl>
          </a:graphicData>
        </a:graphic>
      </p:graphicFrame>
      <p:sp>
        <p:nvSpPr>
          <p:cNvPr id="37" name="Content Placeholder 2">
            <a:extLst>
              <a:ext uri="{FF2B5EF4-FFF2-40B4-BE49-F238E27FC236}">
                <a16:creationId xmlns:a16="http://schemas.microsoft.com/office/drawing/2014/main" id="{BB146FD4-2047-45D8-8E03-89A339D717D5}"/>
              </a:ext>
            </a:extLst>
          </p:cNvPr>
          <p:cNvSpPr txBox="1">
            <a:spLocks/>
          </p:cNvSpPr>
          <p:nvPr/>
        </p:nvSpPr>
        <p:spPr>
          <a:xfrm>
            <a:off x="455612" y="4487540"/>
            <a:ext cx="8175857" cy="271728"/>
          </a:xfrm>
          <a:prstGeom prst="rect">
            <a:avLst/>
          </a:prstGeom>
        </p:spPr>
        <p:txBody>
          <a:bodyPr vert="horz" lIns="0" tIns="0" rIns="0" bIns="0" rtlCol="0">
            <a:noAutofit/>
          </a:bodyPr>
          <a:lstStyle>
            <a:lvl1pPr marL="0" indent="0" algn="l" defTabSz="457200" rtl="0" eaLnBrk="1" latinLnBrk="0" hangingPunct="1">
              <a:spcBef>
                <a:spcPts val="1200"/>
              </a:spcBef>
              <a:spcAft>
                <a:spcPts val="0"/>
              </a:spcAft>
              <a:buFont typeface="Wingdings" panose="05000000000000000000" pitchFamily="2" charset="2"/>
              <a:buNone/>
              <a:defRPr lang="en-US" sz="1800" b="0" kern="1200" dirty="0" smtClean="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lang="en-US" sz="1600" kern="1200" baseline="0" dirty="0" smtClean="0">
                <a:solidFill>
                  <a:schemeClr val="tx2"/>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lang="en-US" sz="1400" kern="1200" dirty="0" smtClean="0">
                <a:solidFill>
                  <a:schemeClr val="tx2"/>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lang="en-US" sz="1200" kern="1200" dirty="0" smtClean="0">
                <a:solidFill>
                  <a:schemeClr val="tx2"/>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lang="en-US" sz="1200" kern="1200" dirty="0">
                <a:solidFill>
                  <a:schemeClr val="tx2"/>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1200"/>
              </a:spcBef>
              <a:spcAft>
                <a:spcPts val="0"/>
              </a:spcAft>
              <a:buClrTx/>
              <a:buSzTx/>
              <a:buFont typeface="Wingdings" panose="05000000000000000000" pitchFamily="2" charset="2"/>
              <a:buNone/>
              <a:tabLst/>
              <a:defRPr/>
            </a:pPr>
            <a:endParaRPr kumimoji="0" lang="en-US" sz="1200" b="0" i="0" u="none" strike="noStrike" kern="1200" cap="none" spc="0" normalizeH="0" baseline="0" noProof="0" dirty="0">
              <a:ln>
                <a:noFill/>
              </a:ln>
              <a:solidFill>
                <a:srgbClr val="0071C5"/>
              </a:solidFill>
              <a:effectLst/>
              <a:uLnTx/>
              <a:uFillTx/>
              <a:latin typeface="Intel Clear"/>
              <a:ea typeface="+mn-ea"/>
              <a:cs typeface="Intel Clear" panose="020B0604020203020204" pitchFamily="34" charset="0"/>
            </a:endParaRPr>
          </a:p>
        </p:txBody>
      </p:sp>
      <p:pic>
        <p:nvPicPr>
          <p:cNvPr id="2050" name="Picture 2">
            <a:extLst>
              <a:ext uri="{FF2B5EF4-FFF2-40B4-BE49-F238E27FC236}">
                <a16:creationId xmlns:a16="http://schemas.microsoft.com/office/drawing/2014/main" id="{1D576983-54A4-4908-AA2D-7B10986C2DB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443532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a:cxnSpLocks/>
          </p:cNvCxnSpPr>
          <p:nvPr/>
        </p:nvCxnSpPr>
        <p:spPr>
          <a:xfrm>
            <a:off x="231156" y="3322373"/>
            <a:ext cx="4062608" cy="0"/>
          </a:xfrm>
          <a:prstGeom prst="line">
            <a:avLst/>
          </a:prstGeom>
          <a:ln w="9525" cap="rnd">
            <a:solidFill>
              <a:schemeClr val="tx2"/>
            </a:solidFill>
            <a:prstDash val="soli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11688" y="3925655"/>
            <a:ext cx="8906933" cy="847540"/>
          </a:xfrm>
          <a:prstGeom prst="rect">
            <a:avLst/>
          </a:prstGeom>
        </p:spPr>
        <p:txBody>
          <a:bodyPr wrap="square">
            <a:spAutoFit/>
          </a:bodyPr>
          <a:lstStyle/>
          <a:p>
            <a:pPr marL="0" marR="0" lvl="0" indent="0" algn="l" defTabSz="685800" rtl="0" eaLnBrk="1" fontAlgn="auto" latinLnBrk="0" hangingPunct="1">
              <a:lnSpc>
                <a:spcPct val="70000"/>
              </a:lnSpc>
              <a:spcBef>
                <a:spcPts val="0"/>
              </a:spcBef>
              <a:spcAft>
                <a:spcPts val="0"/>
              </a:spcAft>
              <a:buClrTx/>
              <a:buSzTx/>
              <a:buFontTx/>
              <a:buNone/>
              <a:tabLst/>
              <a:defRPr/>
            </a:pPr>
            <a:r>
              <a:rPr kumimoji="0" lang="en-US" sz="700" b="0" i="0" u="none" strike="noStrike" kern="1200" cap="none" spc="0" normalizeH="0" baseline="30000" noProof="0" dirty="0">
                <a:ln>
                  <a:noFill/>
                </a:ln>
                <a:solidFill>
                  <a:srgbClr val="B1BABF"/>
                </a:solidFill>
                <a:effectLst/>
                <a:uLnTx/>
                <a:uFillTx/>
                <a:latin typeface="Arial Narrow" panose="020B0606020202030204" pitchFamily="34" charset="0"/>
                <a:ea typeface="Calibri" panose="020F0502020204030204" pitchFamily="34" charset="0"/>
                <a:cs typeface="Times New Roman" panose="02020603050405020304" pitchFamily="18" charset="0"/>
              </a:rPr>
              <a:t>1</a:t>
            </a: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Calibri" panose="020F0502020204030204" pitchFamily="34" charset="0"/>
                <a:cs typeface="Times New Roman" panose="02020603050405020304" pitchFamily="18" charset="0"/>
              </a:rPr>
              <a:t> 5.7x inference throughput improvement with Intel® Optimizations for </a:t>
            </a:r>
            <a:r>
              <a:rPr kumimoji="0" lang="en-US" sz="700" b="0" i="0" u="none" strike="noStrike" kern="1200" cap="none" spc="0" normalizeH="0" baseline="0" noProof="0" dirty="0" err="1">
                <a:ln>
                  <a:noFill/>
                </a:ln>
                <a:solidFill>
                  <a:srgbClr val="B1BABF"/>
                </a:solidFill>
                <a:effectLst/>
                <a:uLnTx/>
                <a:uFillTx/>
                <a:latin typeface="Arial Narrow" panose="020B0606020202030204" pitchFamily="34" charset="0"/>
                <a:ea typeface="Calibri" panose="020F0502020204030204" pitchFamily="34" charset="0"/>
                <a:cs typeface="Times New Roman" panose="02020603050405020304" pitchFamily="18" charset="0"/>
              </a:rPr>
              <a:t>Caffe</a:t>
            </a: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Calibri" panose="020F0502020204030204" pitchFamily="34" charset="0"/>
                <a:cs typeface="Times New Roman" panose="02020603050405020304" pitchFamily="18" charset="0"/>
              </a:rPr>
              <a:t> ResNet-50 on Intel® Xeon® Platinum 8180 Processor in Feb 2019 compared to performance at launch in July 2017. See configuration details on </a:t>
            </a:r>
            <a:r>
              <a:rPr kumimoji="0" lang="en-US" sz="700" b="0" i="0" u="none" strike="noStrike" kern="1200" cap="none" spc="0" normalizeH="0" baseline="0" noProof="0" dirty="0" err="1">
                <a:ln>
                  <a:noFill/>
                </a:ln>
                <a:solidFill>
                  <a:srgbClr val="B1BABF"/>
                </a:solidFill>
                <a:effectLst/>
                <a:uLnTx/>
                <a:uFillTx/>
                <a:latin typeface="Arial Narrow" panose="020B0606020202030204" pitchFamily="34" charset="0"/>
                <a:ea typeface="Calibri" panose="020F0502020204030204" pitchFamily="34" charset="0"/>
                <a:cs typeface="Times New Roman" panose="02020603050405020304" pitchFamily="18" charset="0"/>
              </a:rPr>
              <a:t>Config</a:t>
            </a: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Calibri" panose="020F0502020204030204" pitchFamily="34" charset="0"/>
                <a:cs typeface="Times New Roman" panose="02020603050405020304" pitchFamily="18" charset="0"/>
              </a:rPr>
              <a:t> 1</a:t>
            </a:r>
          </a:p>
          <a:p>
            <a:pPr marL="0" marR="0" lvl="0" indent="0" algn="l" defTabSz="685800" rtl="0" eaLnBrk="1" fontAlgn="auto" latinLnBrk="0" hangingPunct="1">
              <a:lnSpc>
                <a:spcPct val="7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Calibri" panose="020F0502020204030204" pitchFamily="34" charset="0"/>
                <a:cs typeface="Times New Roman" panose="02020603050405020304" pitchFamily="18" charset="0"/>
              </a:rPr>
              <a:t>Performance results are based on testing as of dates shown in configuration and may not reflect all publicly available security updates. </a:t>
            </a:r>
          </a:p>
          <a:p>
            <a:pPr marL="0" marR="0" lvl="0" indent="0" algn="l" defTabSz="685800" rtl="0" eaLnBrk="1" fontAlgn="auto" latinLnBrk="0" hangingPunct="1">
              <a:lnSpc>
                <a:spcPct val="70000"/>
              </a:lnSpc>
              <a:spcBef>
                <a:spcPts val="0"/>
              </a:spcBef>
              <a:spcAft>
                <a:spcPts val="0"/>
              </a:spcAft>
              <a:buClrTx/>
              <a:buSzTx/>
              <a:buFontTx/>
              <a:buNone/>
              <a:tabLst/>
              <a:defRPr/>
            </a:pPr>
            <a:r>
              <a:rPr kumimoji="0" lang="en-US" sz="800" b="0" i="0" u="none" strike="noStrike" kern="1200" cap="none" spc="0" normalizeH="0" baseline="30000" noProof="0" dirty="0">
                <a:ln>
                  <a:noFill/>
                </a:ln>
                <a:solidFill>
                  <a:srgbClr val="B1BABF"/>
                </a:solidFill>
                <a:effectLst/>
                <a:uLnTx/>
                <a:uFillTx/>
                <a:latin typeface="Arial Narrow" panose="020B0606020202030204" pitchFamily="34" charset="0"/>
                <a:ea typeface="+mn-ea"/>
                <a:cs typeface="+mn-cs"/>
              </a:rPr>
              <a:t>2</a:t>
            </a: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mn-ea"/>
                <a:cs typeface="+mn-cs"/>
              </a:rPr>
              <a:t>8/24/2018) Results have been estimated using internal Intel analysis or architecture simulation or modeling, and provided to you for informational purposes. Any differences in your system hardware, software or configuration may affect your actual performance. Certain optimizations not specific to Intel microarchitecture are reserved for Intel microprocessors. Please refer to the applicable product User and Reference Guides for more information regarding the specific instruction sets covered by this notice. </a:t>
            </a: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Calibri" panose="020F0502020204030204" pitchFamily="34" charset="0"/>
                <a:cs typeface="Times New Roman" panose="02020603050405020304" pitchFamily="18" charset="0"/>
              </a:rPr>
              <a:t>No product can be absolutely secure. See configuration disclosure for details. </a:t>
            </a: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mn-ea"/>
                <a:cs typeface="+mn-cs"/>
              </a:rPr>
              <a:t>Optimization Notice: Intel's compilers may or may not optimize to the same degree for non-Intel microprocessors for optimizations that are not unique to Intel microprocessors. These optimizations include SSE2, SSE3, and SSSE3 instruction sets and other optimizations. Intel does not guarantee the availability, functionality, or effectiveness of any optimization on microprocessors not manufactured by Intel. Microprocessor-dependent optimizations in this product are intended for use with Intel microprocessors. Certain optimizations not specific to Intel microarchitecture are reserved for Intel microprocessors. Please refer to the applicable product User and Reference Guides for more information regarding the specific instruction sets covered by this notice. Software and workloads used in performance tests may have been optimized for performance only on Intel microprocessors.  Performance tests, such as </a:t>
            </a:r>
            <a:r>
              <a:rPr kumimoji="0" lang="en-US" sz="700" b="0" i="0" u="none" strike="noStrike" kern="1200" cap="none" spc="0" normalizeH="0" baseline="0" noProof="0" dirty="0" err="1">
                <a:ln>
                  <a:noFill/>
                </a:ln>
                <a:solidFill>
                  <a:srgbClr val="B1BABF"/>
                </a:solidFill>
                <a:effectLst/>
                <a:uLnTx/>
                <a:uFillTx/>
                <a:latin typeface="Arial Narrow" panose="020B0606020202030204" pitchFamily="34" charset="0"/>
                <a:ea typeface="+mn-ea"/>
                <a:cs typeface="+mn-cs"/>
              </a:rPr>
              <a:t>SYSmark</a:t>
            </a: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mn-ea"/>
                <a:cs typeface="+mn-cs"/>
              </a:rPr>
              <a:t> and </a:t>
            </a:r>
            <a:r>
              <a:rPr kumimoji="0" lang="en-US" sz="700" b="0" i="0" u="none" strike="noStrike" kern="1200" cap="none" spc="0" normalizeH="0" baseline="0" noProof="0" dirty="0" err="1">
                <a:ln>
                  <a:noFill/>
                </a:ln>
                <a:solidFill>
                  <a:srgbClr val="B1BABF"/>
                </a:solidFill>
                <a:effectLst/>
                <a:uLnTx/>
                <a:uFillTx/>
                <a:latin typeface="Arial Narrow" panose="020B0606020202030204" pitchFamily="34" charset="0"/>
                <a:ea typeface="+mn-ea"/>
                <a:cs typeface="+mn-cs"/>
              </a:rPr>
              <a:t>MobileMark</a:t>
            </a: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mn-ea"/>
                <a:cs typeface="+mn-cs"/>
              </a:rPr>
              <a:t>, are measured using specific computer systems, components, software, operations and functions.  Any change to any of those factors may cause the results to vary.  You should consult other information and performance tests to assist you in fully evaluating your contemplated purchases, including the performance of that product when combined with other products. For more complete information visit:  </a:t>
            </a:r>
            <a:r>
              <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mn-ea"/>
                <a:cs typeface="+mn-cs"/>
                <a:hlinkClick r:id="rId3">
                  <a:extLst>
                    <a:ext uri="{A12FA001-AC4F-418D-AE19-62706E023703}">
                      <ahyp:hlinkClr xmlns:ahyp="http://schemas.microsoft.com/office/drawing/2018/hyperlinkcolor" val="tx"/>
                    </a:ext>
                  </a:extLst>
                </a:hlinkClick>
              </a:rPr>
              <a:t>http://www.intel.com/performance</a:t>
            </a:r>
            <a:endParaRPr kumimoji="0" lang="en-US" sz="700" b="0" i="0" u="none" strike="noStrike" kern="1200" cap="none" spc="0" normalizeH="0" baseline="0" noProof="0" dirty="0">
              <a:ln>
                <a:noFill/>
              </a:ln>
              <a:solidFill>
                <a:srgbClr val="B1BABF"/>
              </a:solidFill>
              <a:effectLst/>
              <a:uLnTx/>
              <a:uFillTx/>
              <a:latin typeface="Arial Narrow" panose="020B0606020202030204" pitchFamily="34" charset="0"/>
              <a:ea typeface="+mn-ea"/>
              <a:cs typeface="+mn-cs"/>
            </a:endParaRPr>
          </a:p>
        </p:txBody>
      </p:sp>
      <p:sp>
        <p:nvSpPr>
          <p:cNvPr id="9" name="Rectangle 8"/>
          <p:cNvSpPr/>
          <p:nvPr/>
        </p:nvSpPr>
        <p:spPr>
          <a:xfrm rot="10800000" flipV="1">
            <a:off x="430281" y="3159297"/>
            <a:ext cx="949705" cy="17748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Intel Clear"/>
                <a:ea typeface="+mn-ea"/>
                <a:cs typeface="+mn-cs"/>
              </a:rPr>
              <a:t>Baseline</a:t>
            </a:r>
          </a:p>
        </p:txBody>
      </p:sp>
      <p:sp>
        <p:nvSpPr>
          <p:cNvPr id="16" name="Rectangle 15"/>
          <p:cNvSpPr/>
          <p:nvPr/>
        </p:nvSpPr>
        <p:spPr>
          <a:xfrm>
            <a:off x="1770319" y="2505436"/>
            <a:ext cx="854382" cy="82498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Intel Clear"/>
                <a:ea typeface="+mn-ea"/>
                <a:cs typeface="+mn-cs"/>
              </a:rPr>
              <a:t>50x</a:t>
            </a:r>
          </a:p>
        </p:txBody>
      </p:sp>
      <p:sp>
        <p:nvSpPr>
          <p:cNvPr id="20" name="Rectangle 19"/>
          <p:cNvSpPr/>
          <p:nvPr/>
        </p:nvSpPr>
        <p:spPr>
          <a:xfrm>
            <a:off x="3070919" y="1088474"/>
            <a:ext cx="854382" cy="2240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Intel Clear"/>
                <a:ea typeface="+mn-ea"/>
                <a:cs typeface="+mn-cs"/>
              </a:rPr>
              <a:t>285x</a:t>
            </a:r>
          </a:p>
        </p:txBody>
      </p:sp>
      <p:pic>
        <p:nvPicPr>
          <p:cNvPr id="36" name="Graphic 49" descr="Arrow: Straight">
            <a:extLst>
              <a:ext uri="{FF2B5EF4-FFF2-40B4-BE49-F238E27FC236}">
                <a16:creationId xmlns:a16="http://schemas.microsoft.com/office/drawing/2014/main" id="{AEAF6E63-95F3-4663-B41B-46C1E68B40D7}"/>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rot="8174008">
            <a:off x="2208445" y="1262003"/>
            <a:ext cx="1356948" cy="774469"/>
          </a:xfrm>
          <a:prstGeom prst="rect">
            <a:avLst/>
          </a:prstGeom>
          <a:effectLst>
            <a:outerShdw blurRad="50800" dist="38100" dir="2700000" algn="tl" rotWithShape="0">
              <a:prstClr val="black">
                <a:alpha val="40000"/>
              </a:prstClr>
            </a:outerShdw>
          </a:effectLst>
        </p:spPr>
      </p:pic>
      <p:sp>
        <p:nvSpPr>
          <p:cNvPr id="4" name="Rectangle 3"/>
          <p:cNvSpPr/>
          <p:nvPr/>
        </p:nvSpPr>
        <p:spPr>
          <a:xfrm>
            <a:off x="231156" y="3360902"/>
            <a:ext cx="4062608" cy="40011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Intel Clear"/>
              <a:ea typeface="+mn-ea"/>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Intel Clear"/>
                <a:ea typeface="+mn-ea"/>
                <a:cs typeface="+mn-cs"/>
              </a:rPr>
              <a:t>2S Intel® Xeon® Scalable Processor (Skylake)</a:t>
            </a:r>
          </a:p>
        </p:txBody>
      </p:sp>
      <p:sp>
        <p:nvSpPr>
          <p:cNvPr id="7" name="Rectangle 6"/>
          <p:cNvSpPr/>
          <p:nvPr/>
        </p:nvSpPr>
        <p:spPr>
          <a:xfrm>
            <a:off x="522656" y="3373751"/>
            <a:ext cx="764953" cy="246221"/>
          </a:xfrm>
          <a:prstGeom prst="rect">
            <a:avLst/>
          </a:prstGeom>
        </p:spPr>
        <p:txBody>
          <a:bodyPr wrap="non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3C71"/>
                </a:solidFill>
                <a:effectLst/>
                <a:uLnTx/>
                <a:uFillTx/>
                <a:latin typeface="Intel Clear"/>
                <a:ea typeface="+mn-ea"/>
                <a:cs typeface="+mn-cs"/>
              </a:rPr>
              <a:t>July 2017</a:t>
            </a:r>
          </a:p>
        </p:txBody>
      </p:sp>
      <p:sp>
        <p:nvSpPr>
          <p:cNvPr id="22" name="Rectangle 21"/>
          <p:cNvSpPr/>
          <p:nvPr/>
        </p:nvSpPr>
        <p:spPr>
          <a:xfrm>
            <a:off x="1354710" y="3373751"/>
            <a:ext cx="1667444" cy="246221"/>
          </a:xfrm>
          <a:prstGeom prst="rect">
            <a:avLst/>
          </a:prstGeom>
        </p:spPr>
        <p:txBody>
          <a:bodyPr wrap="non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3C71"/>
                </a:solidFill>
                <a:effectLst/>
                <a:uLnTx/>
                <a:uFillTx/>
                <a:latin typeface="Intel Clear"/>
                <a:ea typeface="+mn-ea"/>
                <a:cs typeface="+mn-cs"/>
              </a:rPr>
              <a:t>July 2017 Skylake launch</a:t>
            </a:r>
          </a:p>
        </p:txBody>
      </p:sp>
      <p:sp>
        <p:nvSpPr>
          <p:cNvPr id="23" name="Rectangle 22"/>
          <p:cNvSpPr/>
          <p:nvPr/>
        </p:nvSpPr>
        <p:spPr>
          <a:xfrm>
            <a:off x="2976173" y="3373751"/>
            <a:ext cx="1043877" cy="246221"/>
          </a:xfrm>
          <a:prstGeom prst="rect">
            <a:avLst/>
          </a:prstGeom>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3C71"/>
                </a:solidFill>
                <a:effectLst/>
                <a:uLnTx/>
                <a:uFillTx/>
                <a:latin typeface="Intel Clear"/>
                <a:ea typeface="+mn-ea"/>
                <a:cs typeface="+mn-cs"/>
              </a:rPr>
              <a:t>February 2019</a:t>
            </a:r>
          </a:p>
        </p:txBody>
      </p:sp>
      <p:sp>
        <p:nvSpPr>
          <p:cNvPr id="11" name="Rectangle 10"/>
          <p:cNvSpPr/>
          <p:nvPr/>
        </p:nvSpPr>
        <p:spPr>
          <a:xfrm>
            <a:off x="1822891" y="3136496"/>
            <a:ext cx="723276" cy="215444"/>
          </a:xfrm>
          <a:prstGeom prst="rect">
            <a:avLst/>
          </a:prstGeom>
        </p:spPr>
        <p:txBody>
          <a:bodyPr wrap="non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85000"/>
                  </a:prstClr>
                </a:solidFill>
                <a:effectLst/>
                <a:uLnTx/>
                <a:uFillTx/>
                <a:latin typeface="Intel Clear"/>
                <a:ea typeface="+mn-ea"/>
                <a:cs typeface="+mn-cs"/>
              </a:rPr>
              <a:t>vs. Baseline</a:t>
            </a:r>
          </a:p>
        </p:txBody>
      </p:sp>
      <p:sp>
        <p:nvSpPr>
          <p:cNvPr id="41" name="Rectangle 40"/>
          <p:cNvSpPr/>
          <p:nvPr/>
        </p:nvSpPr>
        <p:spPr>
          <a:xfrm>
            <a:off x="3136475" y="3147557"/>
            <a:ext cx="723276" cy="215444"/>
          </a:xfrm>
          <a:prstGeom prst="rect">
            <a:avLst/>
          </a:prstGeom>
        </p:spPr>
        <p:txBody>
          <a:bodyPr wrap="non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lumMod val="85000"/>
                  </a:prstClr>
                </a:solidFill>
                <a:effectLst/>
                <a:uLnTx/>
                <a:uFillTx/>
                <a:latin typeface="Intel Clear"/>
                <a:ea typeface="+mn-ea"/>
                <a:cs typeface="+mn-cs"/>
              </a:rPr>
              <a:t>vs. Baseline</a:t>
            </a:r>
          </a:p>
        </p:txBody>
      </p:sp>
      <p:sp>
        <p:nvSpPr>
          <p:cNvPr id="3" name="TextBox 2"/>
          <p:cNvSpPr txBox="1"/>
          <p:nvPr/>
        </p:nvSpPr>
        <p:spPr>
          <a:xfrm rot="19310964">
            <a:off x="2324667" y="1305644"/>
            <a:ext cx="673582" cy="369332"/>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3C71"/>
                </a:solidFill>
                <a:effectLst/>
                <a:uLnTx/>
                <a:uFillTx/>
                <a:latin typeface="Intel Clear"/>
                <a:ea typeface="+mn-ea"/>
                <a:cs typeface="+mn-cs"/>
              </a:rPr>
              <a:t>5.7x</a:t>
            </a:r>
            <a:r>
              <a:rPr kumimoji="0" lang="en-US" sz="1000" b="0" i="0" u="none" strike="noStrike" kern="1200" cap="none" spc="0" normalizeH="0" baseline="75000" noProof="0" dirty="0">
                <a:ln>
                  <a:noFill/>
                </a:ln>
                <a:solidFill>
                  <a:srgbClr val="003C71"/>
                </a:solidFill>
                <a:effectLst/>
                <a:uLnTx/>
                <a:uFillTx/>
                <a:latin typeface="Intel Clear"/>
                <a:ea typeface="+mn-ea"/>
                <a:cs typeface="+mn-cs"/>
              </a:rPr>
              <a:t>1</a:t>
            </a:r>
          </a:p>
        </p:txBody>
      </p:sp>
      <p:pic>
        <p:nvPicPr>
          <p:cNvPr id="17" name="Picture 16">
            <a:extLst>
              <a:ext uri="{FF2B5EF4-FFF2-40B4-BE49-F238E27FC236}">
                <a16:creationId xmlns:a16="http://schemas.microsoft.com/office/drawing/2014/main" id="{86EE5934-7AB1-9241-971E-9F381AE1FFCD}"/>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373889" y="1065315"/>
            <a:ext cx="1028261" cy="1036126"/>
          </a:xfrm>
          <a:prstGeom prst="rect">
            <a:avLst/>
          </a:prstGeom>
        </p:spPr>
      </p:pic>
      <p:sp>
        <p:nvSpPr>
          <p:cNvPr id="18" name="Rectangle 17">
            <a:extLst>
              <a:ext uri="{FF2B5EF4-FFF2-40B4-BE49-F238E27FC236}">
                <a16:creationId xmlns:a16="http://schemas.microsoft.com/office/drawing/2014/main" id="{665A9765-00E0-A84A-B564-1680071491B1}"/>
              </a:ext>
            </a:extLst>
          </p:cNvPr>
          <p:cNvSpPr/>
          <p:nvPr/>
        </p:nvSpPr>
        <p:spPr>
          <a:xfrm>
            <a:off x="11688" y="79021"/>
            <a:ext cx="9132347" cy="783612"/>
          </a:xfrm>
          <a:prstGeom prst="rect">
            <a:avLst/>
          </a:prstGeom>
        </p:spPr>
        <p:txBody>
          <a:bodyPr wrap="square">
            <a:spAutoFit/>
          </a:bodyPr>
          <a:lstStyle/>
          <a:p>
            <a:pPr marL="0" marR="0" lvl="0" indent="0" algn="ctr" defTabSz="456767" rtl="0" eaLnBrk="1" fontAlgn="auto" latinLnBrk="0" hangingPunct="1">
              <a:lnSpc>
                <a:spcPct val="100000"/>
              </a:lnSpc>
              <a:spcBef>
                <a:spcPts val="0"/>
              </a:spcBef>
              <a:spcAft>
                <a:spcPts val="0"/>
              </a:spcAft>
              <a:buClrTx/>
              <a:buSzTx/>
              <a:buFontTx/>
              <a:buNone/>
              <a:tabLst/>
              <a:defRPr/>
            </a:pPr>
            <a:r>
              <a:rPr kumimoji="0" lang="en-US" sz="4492" b="0" i="0" u="none" strike="noStrike" kern="1200" cap="none" spc="0" normalizeH="0" baseline="0" noProof="0" dirty="0">
                <a:ln>
                  <a:noFill/>
                </a:ln>
                <a:solidFill>
                  <a:srgbClr val="003C71"/>
                </a:solidFill>
                <a:effectLst>
                  <a:glow rad="127000">
                    <a:srgbClr val="0071C5">
                      <a:alpha val="2000"/>
                    </a:srgbClr>
                  </a:glow>
                </a:effectLst>
                <a:uLnTx/>
                <a:uFillTx/>
                <a:latin typeface="Intel Clear Pro"/>
                <a:ea typeface="Calibri" panose="020F0502020204030204" pitchFamily="34" charset="0"/>
                <a:cs typeface="Times New Roman" panose="02020603050405020304" pitchFamily="18" charset="0"/>
              </a:rPr>
              <a:t>Deep learning performance on CPU</a:t>
            </a:r>
            <a:endParaRPr kumimoji="0" lang="en-US" sz="2794" b="0" i="0" u="none" strike="noStrike" kern="1200" cap="none" spc="0" normalizeH="0" baseline="0" noProof="0" dirty="0">
              <a:ln>
                <a:noFill/>
              </a:ln>
              <a:solidFill>
                <a:srgbClr val="003C71"/>
              </a:solidFill>
              <a:effectLst>
                <a:glow rad="127000">
                  <a:srgbClr val="0071C5">
                    <a:alpha val="2000"/>
                  </a:srgbClr>
                </a:glow>
              </a:effectLst>
              <a:uLnTx/>
              <a:uFillTx/>
              <a:latin typeface="Intel Clear Pro"/>
              <a:ea typeface="Calibri" panose="020F0502020204030204" pitchFamily="34" charset="0"/>
              <a:cs typeface="Times New Roman" panose="02020603050405020304" pitchFamily="18" charset="0"/>
            </a:endParaRPr>
          </a:p>
        </p:txBody>
      </p:sp>
      <p:grpSp>
        <p:nvGrpSpPr>
          <p:cNvPr id="24" name="Group 23">
            <a:extLst>
              <a:ext uri="{FF2B5EF4-FFF2-40B4-BE49-F238E27FC236}">
                <a16:creationId xmlns:a16="http://schemas.microsoft.com/office/drawing/2014/main" id="{F6E712AC-1756-C249-B0DE-72D5E55F9B3A}"/>
              </a:ext>
            </a:extLst>
          </p:cNvPr>
          <p:cNvGrpSpPr/>
          <p:nvPr/>
        </p:nvGrpSpPr>
        <p:grpSpPr>
          <a:xfrm>
            <a:off x="4599398" y="1113206"/>
            <a:ext cx="4290634" cy="2686441"/>
            <a:chOff x="3401390" y="775428"/>
            <a:chExt cx="7024339" cy="4930262"/>
          </a:xfrm>
        </p:grpSpPr>
        <p:sp>
          <p:nvSpPr>
            <p:cNvPr id="25" name="Rounded Rectangle 24">
              <a:extLst>
                <a:ext uri="{FF2B5EF4-FFF2-40B4-BE49-F238E27FC236}">
                  <a16:creationId xmlns:a16="http://schemas.microsoft.com/office/drawing/2014/main" id="{5C6E2806-F2A3-3E42-9CCE-C3C98266FADA}"/>
                </a:ext>
              </a:extLst>
            </p:cNvPr>
            <p:cNvSpPr/>
            <p:nvPr/>
          </p:nvSpPr>
          <p:spPr>
            <a:xfrm>
              <a:off x="5840567" y="822739"/>
              <a:ext cx="1237263" cy="4599042"/>
            </a:xfrm>
            <a:prstGeom prst="roundRect">
              <a:avLst/>
            </a:pr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vert="wordArtVert"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2700" b="1" i="0" u="none" strike="noStrike" kern="1200" cap="none" spc="0" normalizeH="0" baseline="0" noProof="0" dirty="0">
                <a:ln>
                  <a:noFill/>
                </a:ln>
                <a:solidFill>
                  <a:srgbClr val="B1BABF">
                    <a:lumMod val="50000"/>
                  </a:srgbClr>
                </a:solidFill>
                <a:effectLst/>
                <a:uLnTx/>
                <a:uFillTx/>
                <a:latin typeface="Intel Clear"/>
                <a:ea typeface="+mn-ea"/>
                <a:cs typeface="+mn-cs"/>
              </a:endParaRPr>
            </a:p>
          </p:txBody>
        </p:sp>
        <p:sp>
          <p:nvSpPr>
            <p:cNvPr id="26" name="Rounded Rectangle 25">
              <a:extLst>
                <a:ext uri="{FF2B5EF4-FFF2-40B4-BE49-F238E27FC236}">
                  <a16:creationId xmlns:a16="http://schemas.microsoft.com/office/drawing/2014/main" id="{B8EC356C-7C77-394C-A419-7A6B2621717B}"/>
                </a:ext>
              </a:extLst>
            </p:cNvPr>
            <p:cNvSpPr/>
            <p:nvPr/>
          </p:nvSpPr>
          <p:spPr>
            <a:xfrm>
              <a:off x="8906628" y="775428"/>
              <a:ext cx="1237263" cy="4646354"/>
            </a:xfrm>
            <a:prstGeom prst="roundRect">
              <a:avLst/>
            </a:prstGeom>
            <a:solidFill>
              <a:schemeClr val="bg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vert="wordArtVert"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2700" b="1" i="0" u="none" strike="noStrike" kern="1200" cap="none" spc="0" normalizeH="0" baseline="0" noProof="0" dirty="0">
                <a:ln>
                  <a:noFill/>
                </a:ln>
                <a:solidFill>
                  <a:prstClr val="white"/>
                </a:solidFill>
                <a:effectLst/>
                <a:uLnTx/>
                <a:uFillTx/>
                <a:latin typeface="Intel Clear"/>
                <a:ea typeface="+mn-ea"/>
                <a:cs typeface="+mn-cs"/>
              </a:endParaRPr>
            </a:p>
          </p:txBody>
        </p:sp>
        <p:sp>
          <p:nvSpPr>
            <p:cNvPr id="27" name="TextBox 26">
              <a:extLst>
                <a:ext uri="{FF2B5EF4-FFF2-40B4-BE49-F238E27FC236}">
                  <a16:creationId xmlns:a16="http://schemas.microsoft.com/office/drawing/2014/main" id="{16023217-F169-7442-A758-C51DDC9FD46B}"/>
                </a:ext>
              </a:extLst>
            </p:cNvPr>
            <p:cNvSpPr txBox="1"/>
            <p:nvPr/>
          </p:nvSpPr>
          <p:spPr>
            <a:xfrm>
              <a:off x="6003008" y="860519"/>
              <a:ext cx="947908" cy="4443045"/>
            </a:xfrm>
            <a:prstGeom prst="rect">
              <a:avLst/>
            </a:prstGeom>
            <a:solidFill>
              <a:schemeClr val="bg1">
                <a:lumMod val="85000"/>
              </a:schemeClr>
            </a:solidFill>
          </p:spPr>
          <p:txBody>
            <a:bodyPr vert="wordArtVert"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003C71"/>
                  </a:solidFill>
                  <a:effectLst/>
                  <a:uLnTx/>
                  <a:uFillTx/>
                  <a:latin typeface="Intel Clear"/>
                  <a:ea typeface="+mn-ea"/>
                  <a:cs typeface="+mn-cs"/>
                </a:rPr>
                <a:t>INT8</a:t>
              </a:r>
            </a:p>
          </p:txBody>
        </p:sp>
        <p:sp>
          <p:nvSpPr>
            <p:cNvPr id="28" name="TextBox 27">
              <a:extLst>
                <a:ext uri="{FF2B5EF4-FFF2-40B4-BE49-F238E27FC236}">
                  <a16:creationId xmlns:a16="http://schemas.microsoft.com/office/drawing/2014/main" id="{57AC1F02-1425-9745-B4E6-E2C8F28A7C1A}"/>
                </a:ext>
              </a:extLst>
            </p:cNvPr>
            <p:cNvSpPr txBox="1"/>
            <p:nvPr/>
          </p:nvSpPr>
          <p:spPr>
            <a:xfrm>
              <a:off x="9090689" y="822739"/>
              <a:ext cx="947908" cy="4443045"/>
            </a:xfrm>
            <a:prstGeom prst="rect">
              <a:avLst/>
            </a:prstGeom>
            <a:solidFill>
              <a:schemeClr val="bg2">
                <a:lumMod val="50000"/>
              </a:schemeClr>
            </a:solidFill>
          </p:spPr>
          <p:txBody>
            <a:bodyPr vert="wordArtVert" wrap="square" lIns="0" tIns="0" rIns="0" bIns="0"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3000" b="1" i="0" u="none" strike="noStrike" kern="1200" cap="none" spc="0" normalizeH="0" baseline="0" noProof="0" dirty="0">
                  <a:ln>
                    <a:noFill/>
                  </a:ln>
                  <a:solidFill>
                    <a:srgbClr val="B1BABF">
                      <a:lumMod val="20000"/>
                      <a:lumOff val="80000"/>
                    </a:srgbClr>
                  </a:solidFill>
                  <a:effectLst/>
                  <a:uLnTx/>
                  <a:uFillTx/>
                  <a:latin typeface="Intel Clear"/>
                  <a:ea typeface="+mn-ea"/>
                  <a:cs typeface="+mn-cs"/>
                </a:rPr>
                <a:t>VNNI</a:t>
              </a:r>
            </a:p>
          </p:txBody>
        </p:sp>
        <p:grpSp>
          <p:nvGrpSpPr>
            <p:cNvPr id="29" name="Group 28">
              <a:extLst>
                <a:ext uri="{FF2B5EF4-FFF2-40B4-BE49-F238E27FC236}">
                  <a16:creationId xmlns:a16="http://schemas.microsoft.com/office/drawing/2014/main" id="{0C258953-45E2-7A41-AA64-65AFC2144DD1}"/>
                </a:ext>
              </a:extLst>
            </p:cNvPr>
            <p:cNvGrpSpPr/>
            <p:nvPr/>
          </p:nvGrpSpPr>
          <p:grpSpPr>
            <a:xfrm>
              <a:off x="3401390" y="956569"/>
              <a:ext cx="7024339" cy="2316215"/>
              <a:chOff x="2356533" y="814017"/>
              <a:chExt cx="5268254" cy="1737161"/>
            </a:xfrm>
          </p:grpSpPr>
          <p:grpSp>
            <p:nvGrpSpPr>
              <p:cNvPr id="44" name="Group 43">
                <a:extLst>
                  <a:ext uri="{FF2B5EF4-FFF2-40B4-BE49-F238E27FC236}">
                    <a16:creationId xmlns:a16="http://schemas.microsoft.com/office/drawing/2014/main" id="{14FD1E8D-A525-8E4A-A579-74FE44F13F81}"/>
                  </a:ext>
                </a:extLst>
              </p:cNvPr>
              <p:cNvGrpSpPr/>
              <p:nvPr/>
            </p:nvGrpSpPr>
            <p:grpSpPr>
              <a:xfrm>
                <a:off x="2356533" y="814017"/>
                <a:ext cx="5243009" cy="605761"/>
                <a:chOff x="2356533" y="814017"/>
                <a:chExt cx="5243009" cy="605761"/>
              </a:xfrm>
            </p:grpSpPr>
            <p:sp>
              <p:nvSpPr>
                <p:cNvPr id="54" name="Rectangle 53">
                  <a:extLst>
                    <a:ext uri="{FF2B5EF4-FFF2-40B4-BE49-F238E27FC236}">
                      <a16:creationId xmlns:a16="http://schemas.microsoft.com/office/drawing/2014/main" id="{A7B22172-BE00-AA4D-9BD4-BAE102537E0B}"/>
                    </a:ext>
                  </a:extLst>
                </p:cNvPr>
                <p:cNvSpPr/>
                <p:nvPr/>
              </p:nvSpPr>
              <p:spPr>
                <a:xfrm>
                  <a:off x="2356533" y="911280"/>
                  <a:ext cx="5243009" cy="415744"/>
                </a:xfrm>
                <a:prstGeom prst="rect">
                  <a:avLst/>
                </a:prstGeom>
                <a:solidFill>
                  <a:schemeClr val="accent5">
                    <a:lumMod val="20000"/>
                    <a:lumOff val="80000"/>
                    <a:alpha val="2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Intel Clear"/>
                    <a:ea typeface="+mn-ea"/>
                    <a:cs typeface="+mn-cs"/>
                  </a:endParaRPr>
                </a:p>
              </p:txBody>
            </p:sp>
            <p:sp>
              <p:nvSpPr>
                <p:cNvPr id="55" name="TextBox 54">
                  <a:extLst>
                    <a:ext uri="{FF2B5EF4-FFF2-40B4-BE49-F238E27FC236}">
                      <a16:creationId xmlns:a16="http://schemas.microsoft.com/office/drawing/2014/main" id="{A16E40C2-9289-8B46-8510-F71EEC198A99}"/>
                    </a:ext>
                  </a:extLst>
                </p:cNvPr>
                <p:cNvSpPr txBox="1"/>
                <p:nvPr/>
              </p:nvSpPr>
              <p:spPr>
                <a:xfrm>
                  <a:off x="2947462" y="977885"/>
                  <a:ext cx="899409" cy="254180"/>
                </a:xfrm>
                <a:prstGeom prst="rect">
                  <a:avLst/>
                </a:prstGeom>
                <a:noFill/>
              </p:spPr>
              <p:txBody>
                <a:bodyPr vert="horz"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3C71"/>
                      </a:solidFill>
                      <a:effectLst/>
                      <a:uLnTx/>
                      <a:uFillTx/>
                      <a:latin typeface="Intel Clear"/>
                      <a:ea typeface="+mn-ea"/>
                      <a:cs typeface="+mn-cs"/>
                    </a:rPr>
                    <a:t>Resnet-50</a:t>
                  </a:r>
                </a:p>
              </p:txBody>
            </p:sp>
            <p:sp>
              <p:nvSpPr>
                <p:cNvPr id="56" name="Right Arrow 55">
                  <a:extLst>
                    <a:ext uri="{FF2B5EF4-FFF2-40B4-BE49-F238E27FC236}">
                      <a16:creationId xmlns:a16="http://schemas.microsoft.com/office/drawing/2014/main" id="{AC63C149-A75B-1C4F-831E-F916BA6C3CB5}"/>
                    </a:ext>
                  </a:extLst>
                </p:cNvPr>
                <p:cNvSpPr/>
                <p:nvPr/>
              </p:nvSpPr>
              <p:spPr>
                <a:xfrm>
                  <a:off x="5134031" y="814017"/>
                  <a:ext cx="1371599" cy="605761"/>
                </a:xfrm>
                <a:prstGeom prst="rightArrow">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Intel Clear"/>
                      <a:ea typeface="+mn-ea"/>
                      <a:cs typeface="+mn-cs"/>
                    </a:rPr>
                    <a:t>1.9x</a:t>
                  </a:r>
                  <a:r>
                    <a:rPr kumimoji="0" lang="en-US" sz="900" b="1" i="0" u="none" strike="noStrike" kern="1200" cap="none" spc="0" normalizeH="0" baseline="75000" noProof="0" dirty="0">
                      <a:ln>
                        <a:noFill/>
                      </a:ln>
                      <a:solidFill>
                        <a:prstClr val="white"/>
                      </a:solidFill>
                      <a:effectLst/>
                      <a:uLnTx/>
                      <a:uFillTx/>
                      <a:latin typeface="Intel Clear"/>
                      <a:ea typeface="+mn-ea"/>
                      <a:cs typeface="+mn-cs"/>
                    </a:rPr>
                    <a:t>2</a:t>
                  </a:r>
                </a:p>
              </p:txBody>
            </p:sp>
          </p:grpSp>
          <p:grpSp>
            <p:nvGrpSpPr>
              <p:cNvPr id="45" name="Group 44">
                <a:extLst>
                  <a:ext uri="{FF2B5EF4-FFF2-40B4-BE49-F238E27FC236}">
                    <a16:creationId xmlns:a16="http://schemas.microsoft.com/office/drawing/2014/main" id="{B60FA8F4-85B9-3C45-91BF-43C73424BCDD}"/>
                  </a:ext>
                </a:extLst>
              </p:cNvPr>
              <p:cNvGrpSpPr/>
              <p:nvPr/>
            </p:nvGrpSpPr>
            <p:grpSpPr>
              <a:xfrm>
                <a:off x="2360648" y="1349443"/>
                <a:ext cx="5243009" cy="605761"/>
                <a:chOff x="2360648" y="1349443"/>
                <a:chExt cx="5243009" cy="605761"/>
              </a:xfrm>
            </p:grpSpPr>
            <p:sp>
              <p:nvSpPr>
                <p:cNvPr id="51" name="Rectangle 50">
                  <a:extLst>
                    <a:ext uri="{FF2B5EF4-FFF2-40B4-BE49-F238E27FC236}">
                      <a16:creationId xmlns:a16="http://schemas.microsoft.com/office/drawing/2014/main" id="{BDA34C99-EA83-6C4D-9010-FD17F4D56F3D}"/>
                    </a:ext>
                  </a:extLst>
                </p:cNvPr>
                <p:cNvSpPr/>
                <p:nvPr/>
              </p:nvSpPr>
              <p:spPr>
                <a:xfrm>
                  <a:off x="2360648" y="1426798"/>
                  <a:ext cx="5243009" cy="461058"/>
                </a:xfrm>
                <a:prstGeom prst="rect">
                  <a:avLst/>
                </a:prstGeom>
                <a:solidFill>
                  <a:schemeClr val="accent5">
                    <a:lumMod val="20000"/>
                    <a:lumOff val="80000"/>
                    <a:alpha val="2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Intel Clear"/>
                    <a:ea typeface="+mn-ea"/>
                    <a:cs typeface="+mn-cs"/>
                  </a:endParaRPr>
                </a:p>
              </p:txBody>
            </p:sp>
            <p:sp>
              <p:nvSpPr>
                <p:cNvPr id="52" name="TextBox 51">
                  <a:extLst>
                    <a:ext uri="{FF2B5EF4-FFF2-40B4-BE49-F238E27FC236}">
                      <a16:creationId xmlns:a16="http://schemas.microsoft.com/office/drawing/2014/main" id="{D87CACE8-35A5-F54E-83C1-B6FD7629A7CE}"/>
                    </a:ext>
                  </a:extLst>
                </p:cNvPr>
                <p:cNvSpPr txBox="1"/>
                <p:nvPr/>
              </p:nvSpPr>
              <p:spPr>
                <a:xfrm>
                  <a:off x="2908667" y="1510154"/>
                  <a:ext cx="1101498" cy="254180"/>
                </a:xfrm>
                <a:prstGeom prst="rect">
                  <a:avLst/>
                </a:prstGeom>
                <a:noFill/>
              </p:spPr>
              <p:txBody>
                <a:bodyPr vert="horz"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3C71"/>
                      </a:solidFill>
                      <a:effectLst/>
                      <a:uLnTx/>
                      <a:uFillTx/>
                      <a:latin typeface="Intel Clear"/>
                      <a:ea typeface="+mn-ea"/>
                      <a:cs typeface="+mn-cs"/>
                    </a:rPr>
                    <a:t>Inception v3</a:t>
                  </a:r>
                </a:p>
              </p:txBody>
            </p:sp>
            <p:sp>
              <p:nvSpPr>
                <p:cNvPr id="53" name="Right Arrow 52">
                  <a:extLst>
                    <a:ext uri="{FF2B5EF4-FFF2-40B4-BE49-F238E27FC236}">
                      <a16:creationId xmlns:a16="http://schemas.microsoft.com/office/drawing/2014/main" id="{0D4E3B17-C687-0B4C-BC60-02A08EB84AC9}"/>
                    </a:ext>
                  </a:extLst>
                </p:cNvPr>
                <p:cNvSpPr/>
                <p:nvPr/>
              </p:nvSpPr>
              <p:spPr>
                <a:xfrm>
                  <a:off x="5120428" y="1349443"/>
                  <a:ext cx="1371599" cy="605761"/>
                </a:xfrm>
                <a:prstGeom prst="rightArrow">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Intel Clear"/>
                      <a:ea typeface="+mn-ea"/>
                      <a:cs typeface="+mn-cs"/>
                    </a:rPr>
                    <a:t>1.8x</a:t>
                  </a:r>
                  <a:r>
                    <a:rPr kumimoji="0" lang="en-US" sz="900" b="1" i="0" u="none" strike="noStrike" kern="1200" cap="none" spc="0" normalizeH="0" baseline="75000" noProof="0" dirty="0">
                      <a:ln>
                        <a:noFill/>
                      </a:ln>
                      <a:solidFill>
                        <a:prstClr val="white"/>
                      </a:solidFill>
                      <a:effectLst/>
                      <a:uLnTx/>
                      <a:uFillTx/>
                      <a:latin typeface="Intel Clear"/>
                      <a:ea typeface="+mn-ea"/>
                      <a:cs typeface="+mn-cs"/>
                    </a:rPr>
                    <a:t>2</a:t>
                  </a:r>
                </a:p>
              </p:txBody>
            </p:sp>
          </p:grpSp>
          <p:grpSp>
            <p:nvGrpSpPr>
              <p:cNvPr id="46" name="Group 45">
                <a:extLst>
                  <a:ext uri="{FF2B5EF4-FFF2-40B4-BE49-F238E27FC236}">
                    <a16:creationId xmlns:a16="http://schemas.microsoft.com/office/drawing/2014/main" id="{FC74CE13-90C4-9149-BE02-AB93ECF3A94C}"/>
                  </a:ext>
                </a:extLst>
              </p:cNvPr>
              <p:cNvGrpSpPr/>
              <p:nvPr/>
            </p:nvGrpSpPr>
            <p:grpSpPr>
              <a:xfrm>
                <a:off x="2381778" y="1911327"/>
                <a:ext cx="5243009" cy="605762"/>
                <a:chOff x="2381778" y="1911327"/>
                <a:chExt cx="5243009" cy="605762"/>
              </a:xfrm>
            </p:grpSpPr>
            <p:sp>
              <p:nvSpPr>
                <p:cNvPr id="48" name="Rectangle 47">
                  <a:extLst>
                    <a:ext uri="{FF2B5EF4-FFF2-40B4-BE49-F238E27FC236}">
                      <a16:creationId xmlns:a16="http://schemas.microsoft.com/office/drawing/2014/main" id="{CB68DFFC-6FA7-784F-86E6-A3486F25DAC6}"/>
                    </a:ext>
                  </a:extLst>
                </p:cNvPr>
                <p:cNvSpPr/>
                <p:nvPr/>
              </p:nvSpPr>
              <p:spPr>
                <a:xfrm>
                  <a:off x="2381778" y="1989665"/>
                  <a:ext cx="5243009" cy="505263"/>
                </a:xfrm>
                <a:prstGeom prst="rect">
                  <a:avLst/>
                </a:prstGeom>
                <a:solidFill>
                  <a:schemeClr val="accent5">
                    <a:lumMod val="20000"/>
                    <a:lumOff val="80000"/>
                    <a:alpha val="2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Intel Clear"/>
                    <a:ea typeface="+mn-ea"/>
                    <a:cs typeface="+mn-cs"/>
                  </a:endParaRPr>
                </a:p>
              </p:txBody>
            </p:sp>
            <p:sp>
              <p:nvSpPr>
                <p:cNvPr id="49" name="TextBox 48">
                  <a:extLst>
                    <a:ext uri="{FF2B5EF4-FFF2-40B4-BE49-F238E27FC236}">
                      <a16:creationId xmlns:a16="http://schemas.microsoft.com/office/drawing/2014/main" id="{96706E69-CC94-ED49-907D-F0940E1F4B8E}"/>
                    </a:ext>
                  </a:extLst>
                </p:cNvPr>
                <p:cNvSpPr txBox="1"/>
                <p:nvPr/>
              </p:nvSpPr>
              <p:spPr>
                <a:xfrm>
                  <a:off x="2908667" y="2082315"/>
                  <a:ext cx="1101498" cy="254180"/>
                </a:xfrm>
                <a:prstGeom prst="rect">
                  <a:avLst/>
                </a:prstGeom>
                <a:noFill/>
              </p:spPr>
              <p:txBody>
                <a:bodyPr vert="horz"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3C71"/>
                      </a:solidFill>
                      <a:effectLst/>
                      <a:uLnTx/>
                      <a:uFillTx/>
                      <a:latin typeface="Intel Clear"/>
                      <a:ea typeface="+mn-ea"/>
                      <a:cs typeface="+mn-cs"/>
                    </a:rPr>
                    <a:t>SSD-VGG16</a:t>
                  </a:r>
                </a:p>
              </p:txBody>
            </p:sp>
            <p:sp>
              <p:nvSpPr>
                <p:cNvPr id="50" name="Right Arrow 49">
                  <a:extLst>
                    <a:ext uri="{FF2B5EF4-FFF2-40B4-BE49-F238E27FC236}">
                      <a16:creationId xmlns:a16="http://schemas.microsoft.com/office/drawing/2014/main" id="{17F43B99-FD8C-FD43-A2A7-97B16F193BBB}"/>
                    </a:ext>
                  </a:extLst>
                </p:cNvPr>
                <p:cNvSpPr/>
                <p:nvPr/>
              </p:nvSpPr>
              <p:spPr>
                <a:xfrm>
                  <a:off x="5085853" y="1911327"/>
                  <a:ext cx="1371599" cy="605762"/>
                </a:xfrm>
                <a:prstGeom prst="rightArrow">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Intel Clear"/>
                      <a:ea typeface="+mn-ea"/>
                      <a:cs typeface="+mn-cs"/>
                    </a:rPr>
                    <a:t>2.0x</a:t>
                  </a:r>
                  <a:r>
                    <a:rPr kumimoji="0" lang="en-US" sz="900" b="1" i="0" u="none" strike="noStrike" kern="1200" cap="none" spc="0" normalizeH="0" baseline="75000" noProof="0" dirty="0">
                      <a:ln>
                        <a:noFill/>
                      </a:ln>
                      <a:solidFill>
                        <a:prstClr val="white"/>
                      </a:solidFill>
                      <a:effectLst/>
                      <a:uLnTx/>
                      <a:uFillTx/>
                      <a:latin typeface="Intel Clear"/>
                      <a:ea typeface="+mn-ea"/>
                      <a:cs typeface="+mn-cs"/>
                    </a:rPr>
                    <a:t>2</a:t>
                  </a:r>
                </a:p>
              </p:txBody>
            </p:sp>
          </p:grpSp>
          <p:sp>
            <p:nvSpPr>
              <p:cNvPr id="47" name="TextBox 46">
                <a:extLst>
                  <a:ext uri="{FF2B5EF4-FFF2-40B4-BE49-F238E27FC236}">
                    <a16:creationId xmlns:a16="http://schemas.microsoft.com/office/drawing/2014/main" id="{76372F39-A3ED-AD4F-BAC6-E96CD337B419}"/>
                  </a:ext>
                </a:extLst>
              </p:cNvPr>
              <p:cNvSpPr txBox="1"/>
              <p:nvPr/>
            </p:nvSpPr>
            <p:spPr>
              <a:xfrm>
                <a:off x="2368023" y="854739"/>
                <a:ext cx="226742" cy="1696439"/>
              </a:xfrm>
              <a:prstGeom prst="rect">
                <a:avLst/>
              </a:prstGeom>
              <a:solidFill>
                <a:schemeClr val="accent2">
                  <a:lumMod val="75000"/>
                </a:schemeClr>
              </a:solidFill>
            </p:spPr>
            <p:txBody>
              <a:bodyPr vert="vert270"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Intel Clear"/>
                    <a:ea typeface="+mn-ea"/>
                    <a:cs typeface="+mn-cs"/>
                  </a:rPr>
                  <a:t>Caffe</a:t>
                </a:r>
              </a:p>
            </p:txBody>
          </p:sp>
        </p:grpSp>
        <p:grpSp>
          <p:nvGrpSpPr>
            <p:cNvPr id="30" name="Group 29">
              <a:extLst>
                <a:ext uri="{FF2B5EF4-FFF2-40B4-BE49-F238E27FC236}">
                  <a16:creationId xmlns:a16="http://schemas.microsoft.com/office/drawing/2014/main" id="{DC36A72F-2E98-4B4A-B0DD-E4AECB4F6BEA}"/>
                </a:ext>
              </a:extLst>
            </p:cNvPr>
            <p:cNvGrpSpPr/>
            <p:nvPr/>
          </p:nvGrpSpPr>
          <p:grpSpPr>
            <a:xfrm>
              <a:off x="3416711" y="3517754"/>
              <a:ext cx="6946132" cy="2024995"/>
              <a:chOff x="2368023" y="2734906"/>
              <a:chExt cx="5209599" cy="1518746"/>
            </a:xfrm>
          </p:grpSpPr>
          <p:grpSp>
            <p:nvGrpSpPr>
              <p:cNvPr id="33" name="Group 32">
                <a:extLst>
                  <a:ext uri="{FF2B5EF4-FFF2-40B4-BE49-F238E27FC236}">
                    <a16:creationId xmlns:a16="http://schemas.microsoft.com/office/drawing/2014/main" id="{D4E53073-FC96-5141-81E5-18CB453E70B1}"/>
                  </a:ext>
                </a:extLst>
              </p:cNvPr>
              <p:cNvGrpSpPr/>
              <p:nvPr/>
            </p:nvGrpSpPr>
            <p:grpSpPr>
              <a:xfrm>
                <a:off x="2398131" y="2805373"/>
                <a:ext cx="5179491" cy="605763"/>
                <a:chOff x="2398131" y="2805373"/>
                <a:chExt cx="5179491" cy="605763"/>
              </a:xfrm>
            </p:grpSpPr>
            <p:sp>
              <p:nvSpPr>
                <p:cNvPr id="40" name="Rectangle 39">
                  <a:extLst>
                    <a:ext uri="{FF2B5EF4-FFF2-40B4-BE49-F238E27FC236}">
                      <a16:creationId xmlns:a16="http://schemas.microsoft.com/office/drawing/2014/main" id="{113A0CE7-8ECA-9346-8E52-6E3AFEC0631A}"/>
                    </a:ext>
                  </a:extLst>
                </p:cNvPr>
                <p:cNvSpPr/>
                <p:nvPr/>
              </p:nvSpPr>
              <p:spPr>
                <a:xfrm>
                  <a:off x="2398131" y="2855511"/>
                  <a:ext cx="5179491" cy="533686"/>
                </a:xfrm>
                <a:prstGeom prst="rect">
                  <a:avLst/>
                </a:prstGeom>
                <a:solidFill>
                  <a:schemeClr val="accent2">
                    <a:lumMod val="20000"/>
                    <a:lumOff val="80000"/>
                    <a:alpha val="2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Intel Clear"/>
                    <a:ea typeface="+mn-ea"/>
                    <a:cs typeface="+mn-cs"/>
                  </a:endParaRPr>
                </a:p>
              </p:txBody>
            </p:sp>
            <p:sp>
              <p:nvSpPr>
                <p:cNvPr id="42" name="TextBox 41">
                  <a:extLst>
                    <a:ext uri="{FF2B5EF4-FFF2-40B4-BE49-F238E27FC236}">
                      <a16:creationId xmlns:a16="http://schemas.microsoft.com/office/drawing/2014/main" id="{286684FA-8357-EC4A-8D27-F738FC24FEC4}"/>
                    </a:ext>
                  </a:extLst>
                </p:cNvPr>
                <p:cNvSpPr txBox="1"/>
                <p:nvPr/>
              </p:nvSpPr>
              <p:spPr>
                <a:xfrm>
                  <a:off x="2929323" y="2953770"/>
                  <a:ext cx="899409" cy="254179"/>
                </a:xfrm>
                <a:prstGeom prst="rect">
                  <a:avLst/>
                </a:prstGeom>
                <a:noFill/>
              </p:spPr>
              <p:txBody>
                <a:bodyPr vert="horz"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3C71"/>
                      </a:solidFill>
                      <a:effectLst/>
                      <a:uLnTx/>
                      <a:uFillTx/>
                      <a:latin typeface="Intel Clear"/>
                      <a:ea typeface="+mn-ea"/>
                      <a:cs typeface="+mn-cs"/>
                    </a:rPr>
                    <a:t>Resnet-50</a:t>
                  </a:r>
                </a:p>
              </p:txBody>
            </p:sp>
            <p:sp>
              <p:nvSpPr>
                <p:cNvPr id="43" name="Right Arrow 42">
                  <a:extLst>
                    <a:ext uri="{FF2B5EF4-FFF2-40B4-BE49-F238E27FC236}">
                      <a16:creationId xmlns:a16="http://schemas.microsoft.com/office/drawing/2014/main" id="{44B4179A-62A5-394F-B640-E5D6D33F7FBB}"/>
                    </a:ext>
                  </a:extLst>
                </p:cNvPr>
                <p:cNvSpPr/>
                <p:nvPr/>
              </p:nvSpPr>
              <p:spPr>
                <a:xfrm>
                  <a:off x="5140597" y="2805373"/>
                  <a:ext cx="1371599" cy="605763"/>
                </a:xfrm>
                <a:prstGeom prst="rightArrow">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Intel Clear"/>
                      <a:ea typeface="+mn-ea"/>
                      <a:cs typeface="+mn-cs"/>
                    </a:rPr>
                    <a:t>1.9x</a:t>
                  </a:r>
                  <a:r>
                    <a:rPr kumimoji="0" lang="en-US" sz="900" b="1" i="0" u="none" strike="noStrike" kern="1200" cap="none" spc="0" normalizeH="0" baseline="75000" noProof="0" dirty="0">
                      <a:ln>
                        <a:noFill/>
                      </a:ln>
                      <a:solidFill>
                        <a:prstClr val="white"/>
                      </a:solidFill>
                      <a:effectLst/>
                      <a:uLnTx/>
                      <a:uFillTx/>
                      <a:latin typeface="Intel Clear"/>
                      <a:ea typeface="+mn-ea"/>
                      <a:cs typeface="+mn-cs"/>
                    </a:rPr>
                    <a:t>2</a:t>
                  </a:r>
                </a:p>
              </p:txBody>
            </p:sp>
          </p:grpSp>
          <p:grpSp>
            <p:nvGrpSpPr>
              <p:cNvPr id="34" name="Group 33">
                <a:extLst>
                  <a:ext uri="{FF2B5EF4-FFF2-40B4-BE49-F238E27FC236}">
                    <a16:creationId xmlns:a16="http://schemas.microsoft.com/office/drawing/2014/main" id="{EBB0BA36-A390-264C-AB5D-B40D58726024}"/>
                  </a:ext>
                </a:extLst>
              </p:cNvPr>
              <p:cNvGrpSpPr/>
              <p:nvPr/>
            </p:nvGrpSpPr>
            <p:grpSpPr>
              <a:xfrm>
                <a:off x="2398132" y="3435663"/>
                <a:ext cx="5151336" cy="605761"/>
                <a:chOff x="2398132" y="3435663"/>
                <a:chExt cx="5151336" cy="605761"/>
              </a:xfrm>
            </p:grpSpPr>
            <p:sp>
              <p:nvSpPr>
                <p:cNvPr id="37" name="Rectangle 36">
                  <a:extLst>
                    <a:ext uri="{FF2B5EF4-FFF2-40B4-BE49-F238E27FC236}">
                      <a16:creationId xmlns:a16="http://schemas.microsoft.com/office/drawing/2014/main" id="{27041D64-9BB4-C54C-9BF3-38AF3CD4682A}"/>
                    </a:ext>
                  </a:extLst>
                </p:cNvPr>
                <p:cNvSpPr/>
                <p:nvPr/>
              </p:nvSpPr>
              <p:spPr>
                <a:xfrm>
                  <a:off x="2398132" y="3494278"/>
                  <a:ext cx="5151336" cy="464263"/>
                </a:xfrm>
                <a:prstGeom prst="rect">
                  <a:avLst/>
                </a:prstGeom>
                <a:solidFill>
                  <a:schemeClr val="accent2">
                    <a:lumMod val="20000"/>
                    <a:lumOff val="80000"/>
                    <a:alpha val="2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prstClr val="white"/>
                    </a:solidFill>
                    <a:effectLst/>
                    <a:uLnTx/>
                    <a:uFillTx/>
                    <a:latin typeface="Intel Clear"/>
                    <a:ea typeface="+mn-ea"/>
                    <a:cs typeface="+mn-cs"/>
                  </a:endParaRPr>
                </a:p>
              </p:txBody>
            </p:sp>
            <p:sp>
              <p:nvSpPr>
                <p:cNvPr id="38" name="TextBox 37">
                  <a:extLst>
                    <a:ext uri="{FF2B5EF4-FFF2-40B4-BE49-F238E27FC236}">
                      <a16:creationId xmlns:a16="http://schemas.microsoft.com/office/drawing/2014/main" id="{89B869A5-2804-BC4C-8BC3-C2AF7F503B8C}"/>
                    </a:ext>
                  </a:extLst>
                </p:cNvPr>
                <p:cNvSpPr txBox="1"/>
                <p:nvPr/>
              </p:nvSpPr>
              <p:spPr>
                <a:xfrm>
                  <a:off x="2917454" y="3592537"/>
                  <a:ext cx="1101498" cy="254180"/>
                </a:xfrm>
                <a:prstGeom prst="rect">
                  <a:avLst/>
                </a:prstGeom>
                <a:noFill/>
              </p:spPr>
              <p:txBody>
                <a:bodyPr vert="horz"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3C71"/>
                      </a:solidFill>
                      <a:effectLst/>
                      <a:uLnTx/>
                      <a:uFillTx/>
                      <a:latin typeface="Intel Clear"/>
                      <a:ea typeface="+mn-ea"/>
                      <a:cs typeface="+mn-cs"/>
                    </a:rPr>
                    <a:t>Inception v3</a:t>
                  </a:r>
                </a:p>
              </p:txBody>
            </p:sp>
            <p:sp>
              <p:nvSpPr>
                <p:cNvPr id="39" name="Right Arrow 38">
                  <a:extLst>
                    <a:ext uri="{FF2B5EF4-FFF2-40B4-BE49-F238E27FC236}">
                      <a16:creationId xmlns:a16="http://schemas.microsoft.com/office/drawing/2014/main" id="{7E3E66C9-C963-BF4D-A6AE-CE3ECBCAF35A}"/>
                    </a:ext>
                  </a:extLst>
                </p:cNvPr>
                <p:cNvSpPr/>
                <p:nvPr/>
              </p:nvSpPr>
              <p:spPr>
                <a:xfrm>
                  <a:off x="5127173" y="3435663"/>
                  <a:ext cx="1371599" cy="605761"/>
                </a:xfrm>
                <a:prstGeom prst="rightArrow">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Intel Clear"/>
                      <a:ea typeface="+mn-ea"/>
                      <a:cs typeface="+mn-cs"/>
                    </a:rPr>
                    <a:t>1.8x</a:t>
                  </a:r>
                  <a:r>
                    <a:rPr kumimoji="0" lang="en-US" sz="900" b="1" i="0" u="none" strike="noStrike" kern="1200" cap="none" spc="0" normalizeH="0" baseline="75000" noProof="0" dirty="0">
                      <a:ln>
                        <a:noFill/>
                      </a:ln>
                      <a:solidFill>
                        <a:prstClr val="white"/>
                      </a:solidFill>
                      <a:effectLst/>
                      <a:uLnTx/>
                      <a:uFillTx/>
                      <a:latin typeface="Intel Clear"/>
                      <a:ea typeface="+mn-ea"/>
                      <a:cs typeface="+mn-cs"/>
                    </a:rPr>
                    <a:t>2</a:t>
                  </a:r>
                </a:p>
              </p:txBody>
            </p:sp>
          </p:grpSp>
          <p:sp>
            <p:nvSpPr>
              <p:cNvPr id="35" name="TextBox 34">
                <a:extLst>
                  <a:ext uri="{FF2B5EF4-FFF2-40B4-BE49-F238E27FC236}">
                    <a16:creationId xmlns:a16="http://schemas.microsoft.com/office/drawing/2014/main" id="{A55875F1-4750-7842-9794-7A0BDB2348CF}"/>
                  </a:ext>
                </a:extLst>
              </p:cNvPr>
              <p:cNvSpPr txBox="1"/>
              <p:nvPr/>
            </p:nvSpPr>
            <p:spPr>
              <a:xfrm>
                <a:off x="2368023" y="2734906"/>
                <a:ext cx="226742" cy="1518746"/>
              </a:xfrm>
              <a:prstGeom prst="rect">
                <a:avLst/>
              </a:prstGeom>
              <a:solidFill>
                <a:schemeClr val="accent2">
                  <a:lumMod val="50000"/>
                </a:schemeClr>
              </a:solidFill>
            </p:spPr>
            <p:txBody>
              <a:bodyPr vert="vert270"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Intel Clear"/>
                    <a:ea typeface="+mn-ea"/>
                    <a:cs typeface="+mn-cs"/>
                  </a:rPr>
                  <a:t>TensorFlow</a:t>
                </a:r>
              </a:p>
            </p:txBody>
          </p:sp>
        </p:grpSp>
        <p:sp>
          <p:nvSpPr>
            <p:cNvPr id="31" name="Rectangle 30">
              <a:extLst>
                <a:ext uri="{FF2B5EF4-FFF2-40B4-BE49-F238E27FC236}">
                  <a16:creationId xmlns:a16="http://schemas.microsoft.com/office/drawing/2014/main" id="{FB7DC031-FD3A-7A45-84FB-F51A8007B66E}"/>
                </a:ext>
              </a:extLst>
            </p:cNvPr>
            <p:cNvSpPr/>
            <p:nvPr/>
          </p:nvSpPr>
          <p:spPr>
            <a:xfrm>
              <a:off x="5928006" y="5189278"/>
              <a:ext cx="1062384" cy="516412"/>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788" b="0" i="0" u="none" strike="noStrike" kern="1200" cap="none" spc="0" normalizeH="0" baseline="0" noProof="0" dirty="0">
                  <a:ln>
                    <a:noFill/>
                  </a:ln>
                  <a:solidFill>
                    <a:prstClr val="white"/>
                  </a:solidFill>
                  <a:effectLst/>
                  <a:uLnTx/>
                  <a:uFillTx/>
                  <a:latin typeface="Intel Clear"/>
                  <a:ea typeface="+mn-ea"/>
                  <a:cs typeface="+mn-cs"/>
                </a:rPr>
                <a:t>SKYLAKE</a:t>
              </a:r>
            </a:p>
          </p:txBody>
        </p:sp>
        <p:sp>
          <p:nvSpPr>
            <p:cNvPr id="32" name="Rectangle 31">
              <a:extLst>
                <a:ext uri="{FF2B5EF4-FFF2-40B4-BE49-F238E27FC236}">
                  <a16:creationId xmlns:a16="http://schemas.microsoft.com/office/drawing/2014/main" id="{95009152-FFD2-6443-8456-93D30EBEB12A}"/>
                </a:ext>
              </a:extLst>
            </p:cNvPr>
            <p:cNvSpPr/>
            <p:nvPr/>
          </p:nvSpPr>
          <p:spPr>
            <a:xfrm>
              <a:off x="9017391" y="5189279"/>
              <a:ext cx="1103991" cy="49479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788" b="0" i="0" u="none" strike="noStrike" kern="1200" cap="none" spc="0" normalizeH="0" baseline="0" noProof="0" dirty="0">
                  <a:ln>
                    <a:noFill/>
                  </a:ln>
                  <a:solidFill>
                    <a:prstClr val="white"/>
                  </a:solidFill>
                  <a:effectLst/>
                  <a:uLnTx/>
                  <a:uFillTx/>
                  <a:latin typeface="Intel Clear"/>
                  <a:ea typeface="+mn-ea"/>
                  <a:cs typeface="+mn-cs"/>
                </a:rPr>
                <a:t>CASCADELAKE</a:t>
              </a:r>
            </a:p>
          </p:txBody>
        </p:sp>
      </p:grpSp>
      <p:pic>
        <p:nvPicPr>
          <p:cNvPr id="57" name="Graphic 49" descr="Arrow: Straight">
            <a:extLst>
              <a:ext uri="{FF2B5EF4-FFF2-40B4-BE49-F238E27FC236}">
                <a16:creationId xmlns:a16="http://schemas.microsoft.com/office/drawing/2014/main" id="{4DBF1F85-89E3-4341-B80D-15F29DA12E98}"/>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rot="8798896">
            <a:off x="871013" y="2314804"/>
            <a:ext cx="1356948" cy="774469"/>
          </a:xfrm>
          <a:prstGeom prst="rect">
            <a:avLst/>
          </a:prstGeom>
          <a:effectLst>
            <a:outerShdw blurRad="50800" dist="38100" dir="2700000" algn="tl" rotWithShape="0">
              <a:prstClr val="black">
                <a:alpha val="40000"/>
              </a:prstClr>
            </a:outerShdw>
          </a:effectLst>
        </p:spPr>
      </p:pic>
      <p:sp>
        <p:nvSpPr>
          <p:cNvPr id="58" name="TextBox 57">
            <a:extLst>
              <a:ext uri="{FF2B5EF4-FFF2-40B4-BE49-F238E27FC236}">
                <a16:creationId xmlns:a16="http://schemas.microsoft.com/office/drawing/2014/main" id="{FC4F7A8C-A6B0-0549-A724-DEF793B1668B}"/>
              </a:ext>
            </a:extLst>
          </p:cNvPr>
          <p:cNvSpPr txBox="1"/>
          <p:nvPr/>
        </p:nvSpPr>
        <p:spPr>
          <a:xfrm>
            <a:off x="0" y="823820"/>
            <a:ext cx="9144000" cy="230832"/>
          </a:xfrm>
          <a:prstGeom prst="rect">
            <a:avLst/>
          </a:prstGeom>
          <a:noFill/>
        </p:spPr>
        <p:txBody>
          <a:bodyPr vert="horz" wrap="square" lIns="0" tIns="0" rIns="0" bIns="0"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3C71"/>
                </a:solidFill>
                <a:effectLst/>
                <a:uLnTx/>
                <a:uFillTx/>
                <a:latin typeface="Intel Clear"/>
                <a:ea typeface="+mn-ea"/>
                <a:cs typeface="+mn-cs"/>
              </a:rPr>
              <a:t>Hardware + Software Improvements for Intel® Xeon® Processors</a:t>
            </a:r>
          </a:p>
        </p:txBody>
      </p:sp>
      <p:sp>
        <p:nvSpPr>
          <p:cNvPr id="59" name="TextBox 58">
            <a:extLst>
              <a:ext uri="{FF2B5EF4-FFF2-40B4-BE49-F238E27FC236}">
                <a16:creationId xmlns:a16="http://schemas.microsoft.com/office/drawing/2014/main" id="{10F946D0-049B-4DB5-BB25-AB9EDDC6A8E8}"/>
              </a:ext>
            </a:extLst>
          </p:cNvPr>
          <p:cNvSpPr txBox="1"/>
          <p:nvPr/>
        </p:nvSpPr>
        <p:spPr>
          <a:xfrm>
            <a:off x="1981653" y="3784927"/>
            <a:ext cx="561613" cy="93935"/>
          </a:xfrm>
          <a:prstGeom prst="rect">
            <a:avLst/>
          </a:prstGeom>
          <a:noFill/>
        </p:spPr>
        <p:txBody>
          <a:bodyPr vert="horz" wrap="square" lIns="0" tIns="0" rIns="0" bIns="0"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3C71"/>
                </a:solidFill>
                <a:effectLst/>
                <a:uLnTx/>
                <a:uFillTx/>
                <a:latin typeface="Intel Clear"/>
                <a:ea typeface="+mn-ea"/>
                <a:cs typeface="+mn-cs"/>
              </a:rPr>
              <a:t>Figure 5**</a:t>
            </a:r>
          </a:p>
        </p:txBody>
      </p:sp>
    </p:spTree>
    <p:extLst>
      <p:ext uri="{BB962C8B-B14F-4D97-AF65-F5344CB8AC3E}">
        <p14:creationId xmlns:p14="http://schemas.microsoft.com/office/powerpoint/2010/main" val="2402071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79501" y="419757"/>
            <a:ext cx="8284779" cy="4325664"/>
          </a:xfrm>
          <a:prstGeom prst="rect">
            <a:avLst/>
          </a:prstGeom>
        </p:spPr>
      </p:pic>
      <p:sp>
        <p:nvSpPr>
          <p:cNvPr id="4" name="Rectangle 3"/>
          <p:cNvSpPr/>
          <p:nvPr/>
        </p:nvSpPr>
        <p:spPr>
          <a:xfrm>
            <a:off x="149772" y="76332"/>
            <a:ext cx="8907518" cy="1015663"/>
          </a:xfrm>
          <a:prstGeom prst="rect">
            <a:avLst/>
          </a:prstGeom>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a:ln>
                  <a:noFill/>
                </a:ln>
                <a:solidFill>
                  <a:srgbClr val="003C71"/>
                </a:solidFill>
                <a:effectLst>
                  <a:glow rad="127000">
                    <a:srgbClr val="0071C5">
                      <a:alpha val="2000"/>
                    </a:srgbClr>
                  </a:glow>
                </a:effectLst>
                <a:uLnTx/>
                <a:uFillTx/>
                <a:latin typeface="Intel Clear Pro"/>
                <a:ea typeface="Calibri" panose="020F0502020204030204" pitchFamily="34" charset="0"/>
                <a:cs typeface="Times New Roman" panose="02020603050405020304" pitchFamily="18" charset="0"/>
              </a:rPr>
              <a:t>Inference Throughput Performance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000" b="0" i="0" u="none" strike="noStrike" kern="1200" cap="none" spc="0" normalizeH="0" baseline="0" noProof="0">
                <a:ln>
                  <a:noFill/>
                </a:ln>
                <a:solidFill>
                  <a:srgbClr val="003C71"/>
                </a:solidFill>
                <a:effectLst>
                  <a:glow rad="127000">
                    <a:srgbClr val="0071C5">
                      <a:alpha val="2000"/>
                    </a:srgbClr>
                  </a:glow>
                </a:effectLst>
                <a:uLnTx/>
                <a:uFillTx/>
                <a:latin typeface="Intel Clear Pro"/>
                <a:ea typeface="Calibri" panose="020F0502020204030204" pitchFamily="34" charset="0"/>
                <a:cs typeface="Times New Roman" panose="02020603050405020304" pitchFamily="18" charset="0"/>
              </a:rPr>
              <a:t> CPU optimized TensorFlow compared with unoptimized (stock) TensorFlow</a:t>
            </a:r>
          </a:p>
        </p:txBody>
      </p:sp>
      <p:cxnSp>
        <p:nvCxnSpPr>
          <p:cNvPr id="17" name="Straight Connector 16"/>
          <p:cNvCxnSpPr/>
          <p:nvPr/>
        </p:nvCxnSpPr>
        <p:spPr>
          <a:xfrm>
            <a:off x="5630920" y="3933498"/>
            <a:ext cx="0" cy="811923"/>
          </a:xfrm>
          <a:prstGeom prst="line">
            <a:avLst/>
          </a:prstGeom>
          <a:ln>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flipV="1">
            <a:off x="2920193" y="2088996"/>
            <a:ext cx="1687" cy="1844502"/>
          </a:xfrm>
          <a:prstGeom prst="straightConnector1">
            <a:avLst/>
          </a:prstGeom>
          <a:ln w="76200" cap="sq">
            <a:gradFill>
              <a:gsLst>
                <a:gs pos="62000">
                  <a:schemeClr val="accent6">
                    <a:lumMod val="75000"/>
                  </a:schemeClr>
                </a:gs>
                <a:gs pos="0">
                  <a:schemeClr val="accent6">
                    <a:lumMod val="75000"/>
                  </a:schemeClr>
                </a:gs>
                <a:gs pos="93000">
                  <a:schemeClr val="accent6">
                    <a:lumMod val="50000"/>
                  </a:schemeClr>
                </a:gs>
              </a:gsLst>
              <a:lin ang="5400000" scaled="1"/>
            </a:gradFill>
            <a:bevel/>
            <a:tailEnd type="triangle"/>
          </a:ln>
          <a:effectLst>
            <a:softEdge rad="63500"/>
          </a:effectLst>
          <a:scene3d>
            <a:camera prst="orthographicFront"/>
            <a:lightRig rig="threePt" dir="t"/>
          </a:scene3d>
          <a:sp3d>
            <a:bevelB/>
          </a:sp3d>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H="1" flipV="1">
            <a:off x="5374887" y="1724722"/>
            <a:ext cx="3358" cy="2208776"/>
          </a:xfrm>
          <a:prstGeom prst="straightConnector1">
            <a:avLst/>
          </a:prstGeom>
          <a:ln w="76200" cap="sq">
            <a:gradFill>
              <a:gsLst>
                <a:gs pos="62000">
                  <a:schemeClr val="accent6">
                    <a:lumMod val="75000"/>
                  </a:schemeClr>
                </a:gs>
                <a:gs pos="0">
                  <a:schemeClr val="accent6">
                    <a:lumMod val="75000"/>
                  </a:schemeClr>
                </a:gs>
                <a:gs pos="93000">
                  <a:schemeClr val="accent6">
                    <a:lumMod val="50000"/>
                  </a:schemeClr>
                </a:gs>
              </a:gsLst>
              <a:lin ang="5400000" scaled="1"/>
            </a:gradFill>
            <a:bevel/>
            <a:tailEnd type="triangle"/>
          </a:ln>
          <a:effectLst>
            <a:softEdge rad="63500"/>
          </a:effectLst>
          <a:scene3d>
            <a:camera prst="orthographicFront"/>
            <a:lightRig rig="threePt" dir="t"/>
          </a:scene3d>
          <a:sp3d>
            <a:bevelB/>
          </a:sp3d>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H="1" flipV="1">
            <a:off x="7809129" y="2430966"/>
            <a:ext cx="7516" cy="1502532"/>
          </a:xfrm>
          <a:prstGeom prst="straightConnector1">
            <a:avLst/>
          </a:prstGeom>
          <a:ln w="76200" cap="sq">
            <a:gradFill>
              <a:gsLst>
                <a:gs pos="62000">
                  <a:schemeClr val="accent6">
                    <a:lumMod val="75000"/>
                  </a:schemeClr>
                </a:gs>
                <a:gs pos="0">
                  <a:schemeClr val="accent6">
                    <a:lumMod val="75000"/>
                  </a:schemeClr>
                </a:gs>
                <a:gs pos="93000">
                  <a:schemeClr val="accent6">
                    <a:lumMod val="50000"/>
                  </a:schemeClr>
                </a:gs>
              </a:gsLst>
              <a:lin ang="5400000" scaled="1"/>
            </a:gradFill>
            <a:bevel/>
            <a:tailEnd type="triangle"/>
          </a:ln>
          <a:effectLst>
            <a:softEdge rad="63500"/>
          </a:effectLst>
          <a:scene3d>
            <a:camera prst="orthographicFront"/>
            <a:lightRig rig="threePt" dir="t"/>
          </a:scene3d>
          <a:sp3d>
            <a:bevelB/>
          </a:sp3d>
        </p:spPr>
        <p:style>
          <a:lnRef idx="2">
            <a:schemeClr val="accent1"/>
          </a:lnRef>
          <a:fillRef idx="0">
            <a:schemeClr val="accent1"/>
          </a:fillRef>
          <a:effectRef idx="1">
            <a:schemeClr val="accent1"/>
          </a:effectRef>
          <a:fontRef idx="minor">
            <a:schemeClr val="tx1"/>
          </a:fontRef>
        </p:style>
      </p:cxnSp>
      <p:sp>
        <p:nvSpPr>
          <p:cNvPr id="33" name="Explosion 1 32"/>
          <p:cNvSpPr/>
          <p:nvPr/>
        </p:nvSpPr>
        <p:spPr>
          <a:xfrm rot="907435">
            <a:off x="7353473" y="1170781"/>
            <a:ext cx="1665248" cy="1181400"/>
          </a:xfrm>
          <a:prstGeom prst="irregularSeal1">
            <a:avLst/>
          </a:prstGeom>
          <a:solidFill>
            <a:schemeClr val="bg1">
              <a:lumMod val="65000"/>
            </a:schemeClr>
          </a:solidFill>
          <a:ln>
            <a:solidFill>
              <a:schemeClr val="bg1">
                <a:lumMod val="8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3C71"/>
                </a:solidFill>
                <a:effectLst/>
                <a:uLnTx/>
                <a:uFillTx/>
                <a:latin typeface="Intel Clear"/>
                <a:ea typeface="+mn-ea"/>
                <a:cs typeface="+mn-cs"/>
              </a:rPr>
              <a:t>With the new DL Boost</a:t>
            </a:r>
          </a:p>
        </p:txBody>
      </p:sp>
      <p:sp>
        <p:nvSpPr>
          <p:cNvPr id="37" name="TextBox 36"/>
          <p:cNvSpPr txBox="1"/>
          <p:nvPr/>
        </p:nvSpPr>
        <p:spPr>
          <a:xfrm>
            <a:off x="362846" y="4511322"/>
            <a:ext cx="5727530" cy="169277"/>
          </a:xfrm>
          <a:prstGeom prst="rect">
            <a:avLst/>
          </a:prstGeom>
          <a:noFill/>
        </p:spPr>
        <p:txBody>
          <a:bodyPr vert="horz"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03C71"/>
                </a:solidFill>
                <a:effectLst/>
                <a:uLnTx/>
                <a:uFillTx/>
                <a:latin typeface="Intel Clear"/>
                <a:ea typeface="+mn-ea"/>
                <a:cs typeface="+mn-cs"/>
              </a:rPr>
              <a:t>For More Details: </a:t>
            </a:r>
            <a:r>
              <a:rPr kumimoji="0" lang="en-US" sz="1100" b="0" i="0" u="none" strike="noStrike" kern="1200" cap="none" spc="0" normalizeH="0" baseline="0" noProof="0">
                <a:ln>
                  <a:noFill/>
                </a:ln>
                <a:solidFill>
                  <a:srgbClr val="003C71"/>
                </a:solidFill>
                <a:effectLst/>
                <a:uLnTx/>
                <a:uFillTx/>
                <a:latin typeface="Intel Clear"/>
                <a:ea typeface="+mn-ea"/>
                <a:cs typeface="+mn-cs"/>
              </a:rPr>
              <a:t>https://www.anaconda.com/tensorflow-cpu-optimizations-in-anaconda/</a:t>
            </a:r>
            <a:endParaRPr kumimoji="0" lang="en-US" sz="1100" b="0" i="0" u="none" strike="noStrike" kern="1200" cap="none" spc="0" normalizeH="0" baseline="0" noProof="0" dirty="0" err="1">
              <a:ln>
                <a:noFill/>
              </a:ln>
              <a:solidFill>
                <a:srgbClr val="003C71"/>
              </a:solidFill>
              <a:effectLst/>
              <a:uLnTx/>
              <a:uFillTx/>
              <a:latin typeface="Intel Clear"/>
              <a:ea typeface="+mn-ea"/>
              <a:cs typeface="+mn-cs"/>
            </a:endParaRPr>
          </a:p>
        </p:txBody>
      </p:sp>
      <p:sp>
        <p:nvSpPr>
          <p:cNvPr id="10" name="TextBox 9">
            <a:extLst>
              <a:ext uri="{FF2B5EF4-FFF2-40B4-BE49-F238E27FC236}">
                <a16:creationId xmlns:a16="http://schemas.microsoft.com/office/drawing/2014/main" id="{AF336405-4928-43E7-8359-F4B02079D6C3}"/>
              </a:ext>
            </a:extLst>
          </p:cNvPr>
          <p:cNvSpPr txBox="1"/>
          <p:nvPr/>
        </p:nvSpPr>
        <p:spPr>
          <a:xfrm>
            <a:off x="4471934" y="4175443"/>
            <a:ext cx="561613" cy="93935"/>
          </a:xfrm>
          <a:prstGeom prst="rect">
            <a:avLst/>
          </a:prstGeom>
          <a:noFill/>
        </p:spPr>
        <p:txBody>
          <a:bodyPr vert="horz" wrap="square" lIns="0" tIns="0" rIns="0" bIns="0"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003C71"/>
                </a:solidFill>
                <a:effectLst/>
                <a:uLnTx/>
                <a:uFillTx/>
                <a:latin typeface="Intel Clear"/>
                <a:ea typeface="+mn-ea"/>
                <a:cs typeface="+mn-cs"/>
              </a:rPr>
              <a:t>Figure 6**</a:t>
            </a:r>
          </a:p>
        </p:txBody>
      </p:sp>
    </p:spTree>
    <p:extLst>
      <p:ext uri="{BB962C8B-B14F-4D97-AF65-F5344CB8AC3E}">
        <p14:creationId xmlns:p14="http://schemas.microsoft.com/office/powerpoint/2010/main" val="386198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 fill="hold"/>
                                        <p:tgtEl>
                                          <p:spTgt spid="33"/>
                                        </p:tgtEl>
                                        <p:attrNameLst>
                                          <p:attrName>ppt_w</p:attrName>
                                        </p:attrNameLst>
                                      </p:cBhvr>
                                      <p:tavLst>
                                        <p:tav tm="0">
                                          <p:val>
                                            <p:fltVal val="0"/>
                                          </p:val>
                                        </p:tav>
                                        <p:tav tm="100000">
                                          <p:val>
                                            <p:strVal val="#ppt_w"/>
                                          </p:val>
                                        </p:tav>
                                      </p:tavLst>
                                    </p:anim>
                                    <p:anim calcmode="lin" valueType="num">
                                      <p:cBhvr>
                                        <p:cTn id="8" dur="500" fill="hold"/>
                                        <p:tgtEl>
                                          <p:spTgt spid="33"/>
                                        </p:tgtEl>
                                        <p:attrNameLst>
                                          <p:attrName>ppt_h</p:attrName>
                                        </p:attrNameLst>
                                      </p:cBhvr>
                                      <p:tavLst>
                                        <p:tav tm="0">
                                          <p:val>
                                            <p:fltVal val="0"/>
                                          </p:val>
                                        </p:tav>
                                        <p:tav tm="100000">
                                          <p:val>
                                            <p:strVal val="#ppt_h"/>
                                          </p:val>
                                        </p:tav>
                                      </p:tavLst>
                                    </p:anim>
                                    <p:animEffect transition="in" filter="fade">
                                      <p:cBhvr>
                                        <p:cTn id="9" dur="500"/>
                                        <p:tgtEl>
                                          <p:spTgt spid="33"/>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down)">
                                      <p:cBhvr>
                                        <p:cTn id="13" dur="5000"/>
                                        <p:tgtEl>
                                          <p:spTgt spid="24"/>
                                        </p:tgtEl>
                                      </p:cBhvr>
                                    </p:animEffect>
                                  </p:childTnLst>
                                </p:cTn>
                              </p:par>
                              <p:par>
                                <p:cTn id="14" presetID="22" presetClass="entr" presetSubtype="4"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down)">
                                      <p:cBhvr>
                                        <p:cTn id="16" dur="5000"/>
                                        <p:tgtEl>
                                          <p:spTgt spid="26"/>
                                        </p:tgtEl>
                                      </p:cBhvr>
                                    </p:animEffect>
                                  </p:childTnLst>
                                </p:cTn>
                              </p:par>
                              <p:par>
                                <p:cTn id="17" presetID="22" presetClass="entr" presetSubtype="4" fill="hold" nodeType="with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down)">
                                      <p:cBhvr>
                                        <p:cTn id="19" dur="5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1701E4-7FE6-4C4C-A8F5-8A944588EDF6}"/>
              </a:ext>
            </a:extLst>
          </p:cNvPr>
          <p:cNvSpPr>
            <a:spLocks noGrp="1"/>
          </p:cNvSpPr>
          <p:nvPr>
            <p:ph type="title"/>
          </p:nvPr>
        </p:nvSpPr>
        <p:spPr/>
        <p:txBody>
          <a:bodyPr/>
          <a:lstStyle/>
          <a:p>
            <a:endParaRPr lang="en-US"/>
          </a:p>
        </p:txBody>
      </p:sp>
      <p:pic>
        <p:nvPicPr>
          <p:cNvPr id="7170" name="Picture 2">
            <a:extLst>
              <a:ext uri="{FF2B5EF4-FFF2-40B4-BE49-F238E27FC236}">
                <a16:creationId xmlns:a16="http://schemas.microsoft.com/office/drawing/2014/main" id="{B5320432-4810-4B8B-BF2B-70E957D5C0A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57972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A9FF31-178E-47C6-9ADE-486D81B1C00E}"/>
              </a:ext>
            </a:extLst>
          </p:cNvPr>
          <p:cNvSpPr>
            <a:spLocks noGrp="1"/>
          </p:cNvSpPr>
          <p:nvPr>
            <p:ph type="title"/>
          </p:nvPr>
        </p:nvSpPr>
        <p:spPr>
          <a:xfrm>
            <a:off x="428528" y="242995"/>
            <a:ext cx="8258112" cy="714374"/>
          </a:xfrm>
        </p:spPr>
        <p:txBody>
          <a:bodyPr/>
          <a:lstStyle/>
          <a:p>
            <a:r>
              <a:rPr lang="en-US" dirty="0"/>
              <a:t>Configuration Details</a:t>
            </a:r>
            <a:br>
              <a:rPr lang="en-US" dirty="0"/>
            </a:br>
            <a:endParaRPr lang="en-US" dirty="0"/>
          </a:p>
        </p:txBody>
      </p:sp>
      <p:sp>
        <p:nvSpPr>
          <p:cNvPr id="3" name="Content Placeholder 2">
            <a:extLst>
              <a:ext uri="{FF2B5EF4-FFF2-40B4-BE49-F238E27FC236}">
                <a16:creationId xmlns:a16="http://schemas.microsoft.com/office/drawing/2014/main" id="{2053A919-4EE1-4073-84C1-F2134A2A3E81}"/>
              </a:ext>
            </a:extLst>
          </p:cNvPr>
          <p:cNvSpPr>
            <a:spLocks noGrp="1"/>
          </p:cNvSpPr>
          <p:nvPr>
            <p:ph sz="quarter" idx="28"/>
          </p:nvPr>
        </p:nvSpPr>
        <p:spPr>
          <a:xfrm>
            <a:off x="428528" y="747677"/>
            <a:ext cx="8258175" cy="3938625"/>
          </a:xfrm>
        </p:spPr>
        <p:txBody>
          <a:bodyPr>
            <a:normAutofit fontScale="85000" lnSpcReduction="20000"/>
          </a:bodyPr>
          <a:lstStyle/>
          <a:p>
            <a:pPr marL="0" indent="0" defTabSz="914377" rtl="0" hangingPunct="0">
              <a:lnSpc>
                <a:spcPct val="90000"/>
              </a:lnSpc>
              <a:spcBef>
                <a:spcPts val="1688"/>
              </a:spcBef>
              <a:buNone/>
            </a:pPr>
            <a:r>
              <a:rPr lang="en-US" sz="1050" b="1" u="sng" dirty="0" err="1">
                <a:latin typeface="Intel Clear"/>
                <a:sym typeface="Helvetica Neue"/>
              </a:rPr>
              <a:t>NYCTaxi</a:t>
            </a:r>
            <a:r>
              <a:rPr lang="en-US" sz="1050" b="1" u="sng" dirty="0">
                <a:latin typeface="Intel Clear"/>
                <a:sym typeface="Helvetica Neue"/>
              </a:rPr>
              <a:t> Workload performance: </a:t>
            </a:r>
          </a:p>
          <a:p>
            <a:pPr marL="0" indent="0" defTabSz="914377" rtl="0" hangingPunct="0">
              <a:lnSpc>
                <a:spcPct val="90000"/>
              </a:lnSpc>
              <a:spcBef>
                <a:spcPts val="450"/>
              </a:spcBef>
              <a:buNone/>
            </a:pPr>
            <a:r>
              <a:rPr lang="en-US" sz="1050" kern="1200" dirty="0"/>
              <a:t>For 20 million rows: Dual socket </a:t>
            </a:r>
            <a:r>
              <a:rPr lang="pt-BR" sz="1050" kern="1200" dirty="0">
                <a:latin typeface="Calibri" panose="020F0502020204030204" pitchFamily="34" charset="0"/>
              </a:rPr>
              <a:t>Intel(R) Xeon(R) Platinum 8280L CPUs (S2600WFT platform), 28 cores per socket, hyperthreading enabled, turbo mode enabled, NUMA nodes per socket=2, BIOS: </a:t>
            </a:r>
            <a:r>
              <a:rPr lang="en-US" sz="1050" kern="1200" dirty="0">
                <a:latin typeface="Calibri" panose="020F0502020204030204" pitchFamily="34" charset="0"/>
              </a:rPr>
              <a:t>SE5C620.86B.02.01.0013.121520200651, kernel: 5.4.0-65-generic, microcode: 0x4003003, OS: Ubuntu 20.04.1 LTS, CPU governor: performance, transparent huge pages: enabled, System DDR Mem Config: slots / cap / speed: 12 slots / 32GB / 2933MHz, total memory per node: 384 GB DDR RAM, boot drive: INTEL SSDSC2BB800G7. For 1 billion rows: Dual socket Intel Xeon Platinum 8260M CPU, 24 cores per socket, 2.40GHz base frequency, DRAM memory: 384 GB 12x32GB DDR4 Samsung @ 2666 MT/s 1.2V, Optane memory: 3TB 12x256GB Intel Optane @ 2666MT/s, kernel: 4.15.0-91-generic, OS: Ubuntu 20.04.4 </a:t>
            </a:r>
          </a:p>
          <a:p>
            <a:pPr marL="0" indent="0" defTabSz="914377" rtl="0" hangingPunct="0">
              <a:lnSpc>
                <a:spcPct val="90000"/>
              </a:lnSpc>
              <a:spcBef>
                <a:spcPts val="1688"/>
              </a:spcBef>
              <a:buNone/>
            </a:pPr>
            <a:r>
              <a:rPr lang="en-US" sz="1050" b="1" u="sng" dirty="0">
                <a:latin typeface="Intel Clear"/>
                <a:sym typeface="Helvetica Neue"/>
              </a:rPr>
              <a:t>End-to-End Census Workload performance (Stock): </a:t>
            </a:r>
          </a:p>
          <a:p>
            <a:pPr marL="0" indent="0" defTabSz="914377" rtl="0" hangingPunct="0">
              <a:lnSpc>
                <a:spcPct val="90000"/>
              </a:lnSpc>
              <a:spcBef>
                <a:spcPts val="450"/>
              </a:spcBef>
              <a:buNone/>
            </a:pPr>
            <a:r>
              <a:rPr lang="en-US" sz="1050" dirty="0">
                <a:latin typeface="Intel Clear"/>
                <a:sym typeface="Helvetica Neue"/>
              </a:rPr>
              <a:t>Tested by Intel as of 2/19/2021. 2 x Intel® Xeon Platinum 8280L @ 28 cores, OS: Ubuntu 20.04.1 LTS Mitigated, 384GB RAM (384GB RAM: 12x 32GB 2933MHz), kernel: 5.4.0-65-generic, microcode: 0x4003003, CPU governor: performance. SW: Scikit-learn 0.24.1, Pandas 1.2.2, Python 3.9.7, Census Data, (21721922, 45) Dataset is from IPUMS USA, University of Minnesota, </a:t>
            </a:r>
            <a:r>
              <a:rPr lang="en-US" sz="1050" dirty="0">
                <a:latin typeface="Intel Clear"/>
                <a:sym typeface="Helvetica Neue"/>
                <a:hlinkClick r:id="rId2">
                  <a:extLst>
                    <a:ext uri="{A12FA001-AC4F-418D-AE19-62706E023703}">
                      <ahyp:hlinkClr xmlns:ahyp="http://schemas.microsoft.com/office/drawing/2018/hyperlinkcolor" val="tx"/>
                    </a:ext>
                  </a:extLst>
                </a:hlinkClick>
              </a:rPr>
              <a:t>www.ipums.org</a:t>
            </a:r>
            <a:r>
              <a:rPr lang="en-US" sz="1050" dirty="0">
                <a:latin typeface="Intel Clear"/>
                <a:sym typeface="Helvetica Neue"/>
              </a:rPr>
              <a:t> [</a:t>
            </a:r>
            <a:r>
              <a:rPr lang="en-US" sz="1050" i="1" dirty="0">
                <a:latin typeface="Intel Clear"/>
                <a:sym typeface="Helvetica Neue"/>
              </a:rPr>
              <a:t>Steven Ruggles, Sarah Flood, Ronald </a:t>
            </a:r>
            <a:r>
              <a:rPr lang="en-US" sz="1050" i="1" dirty="0" err="1">
                <a:latin typeface="Intel Clear"/>
                <a:sym typeface="Helvetica Neue"/>
              </a:rPr>
              <a:t>Goeken</a:t>
            </a:r>
            <a:r>
              <a:rPr lang="en-US" sz="1050" i="1" dirty="0">
                <a:latin typeface="Intel Clear"/>
                <a:sym typeface="Helvetica Neue"/>
              </a:rPr>
              <a:t>, Josiah Grover, Erin Meyer, Jose </a:t>
            </a:r>
            <a:r>
              <a:rPr lang="en-US" sz="1050" i="1" dirty="0" err="1">
                <a:latin typeface="Intel Clear"/>
                <a:sym typeface="Helvetica Neue"/>
              </a:rPr>
              <a:t>Pacas</a:t>
            </a:r>
            <a:r>
              <a:rPr lang="en-US" sz="1050" i="1" dirty="0">
                <a:latin typeface="Intel Clear"/>
                <a:sym typeface="Helvetica Neue"/>
              </a:rPr>
              <a:t> and Matthew Sobek. IPUMS USA: Version 10.0 [dataset]. Minneapolis, MN: IPUMS, 2020. </a:t>
            </a:r>
            <a:r>
              <a:rPr lang="en-US" sz="1050" i="1" u="sng" dirty="0">
                <a:latin typeface="Intel Clear"/>
                <a:sym typeface="Helvetica Neue"/>
              </a:rPr>
              <a:t>https://doi.org/10.18128/D010.V10.0]</a:t>
            </a:r>
          </a:p>
          <a:p>
            <a:pPr marL="0" indent="0" defTabSz="914377" rtl="0" hangingPunct="0">
              <a:lnSpc>
                <a:spcPct val="90000"/>
              </a:lnSpc>
              <a:spcBef>
                <a:spcPts val="1688"/>
              </a:spcBef>
              <a:buNone/>
            </a:pPr>
            <a:r>
              <a:rPr lang="en-US" sz="1050" b="1" u="sng" dirty="0">
                <a:latin typeface="Intel Clear"/>
                <a:sym typeface="Helvetica Neue"/>
              </a:rPr>
              <a:t>End-to-End Census Workload performance (Optimized): </a:t>
            </a:r>
          </a:p>
          <a:p>
            <a:pPr marL="0" indent="0" defTabSz="914377" rtl="0" hangingPunct="0">
              <a:lnSpc>
                <a:spcPct val="90000"/>
              </a:lnSpc>
              <a:spcBef>
                <a:spcPts val="450"/>
              </a:spcBef>
              <a:buNone/>
            </a:pPr>
            <a:r>
              <a:rPr lang="en-US" sz="1050" dirty="0">
                <a:latin typeface="Intel Clear"/>
                <a:sym typeface="Helvetica Neue"/>
              </a:rPr>
              <a:t>Tested by Intel as of 2/19/2021. 2 x Intel® Xeon Platinum 8280L @ 28 cores, OS: Ubuntu 20.04.1 LTS Mitigated, 384GB RAM (384GB RAM: 12x 32GB 2933MHz), kernel: 5.4.0-65-generic, microcode: 0x4003003, CPU governor: performance. SW: Scikit-learn 0.24.1 accelerated by daal4py 2021.2, </a:t>
            </a:r>
            <a:r>
              <a:rPr lang="en-US" sz="1050" dirty="0" err="1">
                <a:latin typeface="Intel Clear"/>
                <a:sym typeface="Helvetica Neue"/>
              </a:rPr>
              <a:t>modin</a:t>
            </a:r>
            <a:r>
              <a:rPr lang="en-US" sz="1050" dirty="0">
                <a:latin typeface="Intel Clear"/>
                <a:sym typeface="Helvetica Neue"/>
              </a:rPr>
              <a:t> 0.8.3, </a:t>
            </a:r>
            <a:r>
              <a:rPr lang="en-US" sz="1050" dirty="0" err="1">
                <a:latin typeface="Intel Clear"/>
                <a:sym typeface="Helvetica Neue"/>
              </a:rPr>
              <a:t>omniscidbe</a:t>
            </a:r>
            <a:r>
              <a:rPr lang="en-US" sz="1050" dirty="0">
                <a:latin typeface="Intel Clear"/>
                <a:sym typeface="Helvetica Neue"/>
              </a:rPr>
              <a:t> v5.4.1, Python 3.9.7, Census Data, (21721922, 45) Dataset is from IPUMS USA, University of Minnesota, </a:t>
            </a:r>
            <a:r>
              <a:rPr lang="en-US" sz="1050" dirty="0">
                <a:latin typeface="Intel Clear"/>
                <a:sym typeface="Helvetica Neue"/>
                <a:hlinkClick r:id="rId2">
                  <a:extLst>
                    <a:ext uri="{A12FA001-AC4F-418D-AE19-62706E023703}">
                      <ahyp:hlinkClr xmlns:ahyp="http://schemas.microsoft.com/office/drawing/2018/hyperlinkcolor" val="tx"/>
                    </a:ext>
                  </a:extLst>
                </a:hlinkClick>
              </a:rPr>
              <a:t>www.ipums.org</a:t>
            </a:r>
            <a:r>
              <a:rPr lang="en-US" sz="1050" dirty="0">
                <a:latin typeface="Intel Clear"/>
                <a:sym typeface="Helvetica Neue"/>
              </a:rPr>
              <a:t> [</a:t>
            </a:r>
            <a:r>
              <a:rPr lang="en-US" sz="1050" i="1" dirty="0">
                <a:latin typeface="Intel Clear"/>
                <a:sym typeface="Helvetica Neue"/>
              </a:rPr>
              <a:t>Steven Ruggles, Sarah Flood, Ronald </a:t>
            </a:r>
            <a:r>
              <a:rPr lang="en-US" sz="1050" i="1" dirty="0" err="1">
                <a:latin typeface="Intel Clear"/>
                <a:sym typeface="Helvetica Neue"/>
              </a:rPr>
              <a:t>Goeken</a:t>
            </a:r>
            <a:r>
              <a:rPr lang="en-US" sz="1050" i="1" dirty="0">
                <a:latin typeface="Intel Clear"/>
                <a:sym typeface="Helvetica Neue"/>
              </a:rPr>
              <a:t>, Josiah Grover, Erin Meyer, Jose </a:t>
            </a:r>
            <a:r>
              <a:rPr lang="en-US" sz="1050" i="1" dirty="0" err="1">
                <a:latin typeface="Intel Clear"/>
                <a:sym typeface="Helvetica Neue"/>
              </a:rPr>
              <a:t>Pacas</a:t>
            </a:r>
            <a:r>
              <a:rPr lang="en-US" sz="1050" i="1" dirty="0">
                <a:latin typeface="Intel Clear"/>
                <a:sym typeface="Helvetica Neue"/>
              </a:rPr>
              <a:t> and Matthew Sobek. IPUMS USA: Version 10.0 [dataset]. Minneapolis, MN: IPUMS, 2020. </a:t>
            </a:r>
            <a:r>
              <a:rPr lang="en-US" sz="1050" i="1" u="sng" dirty="0">
                <a:latin typeface="Intel Clear"/>
                <a:sym typeface="Helvetica Neue"/>
              </a:rPr>
              <a:t>https://doi.org/10.18128/D010.V10.0]</a:t>
            </a:r>
          </a:p>
          <a:p>
            <a:pPr marL="0" indent="0" defTabSz="914377" rtl="0" hangingPunct="0">
              <a:lnSpc>
                <a:spcPct val="90000"/>
              </a:lnSpc>
              <a:spcBef>
                <a:spcPts val="1688"/>
              </a:spcBef>
              <a:buNone/>
            </a:pPr>
            <a:r>
              <a:rPr lang="en-US" sz="1050" b="1" u="sng" dirty="0">
                <a:latin typeface="Intel Clear"/>
                <a:sym typeface="Helvetica Neue"/>
              </a:rPr>
              <a:t>End-to-End </a:t>
            </a:r>
            <a:r>
              <a:rPr lang="en-US" sz="1050" b="1" u="sng" dirty="0" err="1">
                <a:latin typeface="Intel Clear"/>
                <a:sym typeface="Helvetica Neue"/>
              </a:rPr>
              <a:t>PLAsTiCC</a:t>
            </a:r>
            <a:r>
              <a:rPr lang="en-US" sz="1050" b="1" u="sng" dirty="0">
                <a:latin typeface="Intel Clear"/>
                <a:sym typeface="Helvetica Neue"/>
              </a:rPr>
              <a:t> Workload performance (Stock): </a:t>
            </a:r>
          </a:p>
          <a:p>
            <a:pPr marL="0" indent="0" defTabSz="914377" rtl="0" hangingPunct="0">
              <a:lnSpc>
                <a:spcPct val="90000"/>
              </a:lnSpc>
              <a:spcBef>
                <a:spcPts val="450"/>
              </a:spcBef>
              <a:buNone/>
            </a:pPr>
            <a:r>
              <a:rPr lang="en-US" sz="1050" dirty="0">
                <a:latin typeface="Intel Clear"/>
                <a:sym typeface="Helvetica Neue"/>
              </a:rPr>
              <a:t>Tested by Intel as of 2/19/2021. 2 x Intel® Xeon Platinum 8280L @ 28 cores, OS: Ubuntu 20.04.1 LTS Mitigated, 384GB RAM (384GB RAM: 12x 32GB 2933MHz), kernel: 5.4.0-65-generic, microcode: 0x4003003, CPU governor: performance. SW: Scikit-learn 0.24.1, Pandas 1.2.2, </a:t>
            </a:r>
            <a:r>
              <a:rPr lang="en-US" sz="1050" dirty="0" err="1">
                <a:latin typeface="Intel Clear"/>
                <a:sym typeface="Helvetica Neue"/>
              </a:rPr>
              <a:t>XGBoost</a:t>
            </a:r>
            <a:r>
              <a:rPr lang="en-US" sz="1050" dirty="0">
                <a:latin typeface="Intel Clear"/>
                <a:sym typeface="Helvetica Neue"/>
              </a:rPr>
              <a:t> 1.3.3, Python 3.9.7, </a:t>
            </a:r>
            <a:r>
              <a:rPr lang="en-US" sz="1050" dirty="0" err="1">
                <a:latin typeface="Intel Clear"/>
                <a:sym typeface="Helvetica Neue"/>
              </a:rPr>
              <a:t>PLAsTiCC</a:t>
            </a:r>
            <a:r>
              <a:rPr lang="en-US" sz="1050" dirty="0">
                <a:latin typeface="Intel Clear"/>
                <a:sym typeface="Helvetica Neue"/>
              </a:rPr>
              <a:t> Data Training set: (1421705, 6); Test set: (189022127, 6). Dataset is from Kaggle challenge </a:t>
            </a:r>
            <a:r>
              <a:rPr lang="en-US" sz="1050" i="1" dirty="0">
                <a:latin typeface="Intel Clear"/>
                <a:sym typeface="Helvetica Neue"/>
              </a:rPr>
              <a:t>“</a:t>
            </a:r>
            <a:r>
              <a:rPr lang="en-US" sz="1050" i="1" dirty="0" err="1">
                <a:latin typeface="Intel Clear"/>
                <a:sym typeface="Helvetica Neue"/>
              </a:rPr>
              <a:t>PLAsTiCC</a:t>
            </a:r>
            <a:r>
              <a:rPr lang="en-US" sz="1050" i="1" dirty="0">
                <a:latin typeface="Intel Clear"/>
                <a:sym typeface="Helvetica Neue"/>
              </a:rPr>
              <a:t> Astronomical Classification” </a:t>
            </a:r>
            <a:r>
              <a:rPr lang="en-US" sz="1050" dirty="0">
                <a:latin typeface="Intel Clear"/>
                <a:sym typeface="Helvetica Neue"/>
                <a:hlinkClick r:id="rId3">
                  <a:extLst>
                    <a:ext uri="{A12FA001-AC4F-418D-AE19-62706E023703}">
                      <ahyp:hlinkClr xmlns:ahyp="http://schemas.microsoft.com/office/drawing/2018/hyperlinkcolor" val="tx"/>
                    </a:ext>
                  </a:extLst>
                </a:hlinkClick>
              </a:rPr>
              <a:t>https://www.kaggle.com/c/PLAsTiCC-2018/data</a:t>
            </a:r>
            <a:endParaRPr lang="en-US" sz="1050" i="1" u="sng" dirty="0">
              <a:latin typeface="Intel Clear"/>
              <a:sym typeface="Helvetica Neue"/>
            </a:endParaRPr>
          </a:p>
          <a:p>
            <a:pPr marL="0" indent="0" defTabSz="914377" rtl="0" hangingPunct="0">
              <a:lnSpc>
                <a:spcPct val="90000"/>
              </a:lnSpc>
              <a:spcBef>
                <a:spcPts val="1688"/>
              </a:spcBef>
              <a:buNone/>
            </a:pPr>
            <a:r>
              <a:rPr lang="en-US" sz="1050" b="1" u="sng" dirty="0">
                <a:latin typeface="Intel Clear"/>
                <a:sym typeface="Helvetica Neue"/>
              </a:rPr>
              <a:t>End-to-End </a:t>
            </a:r>
            <a:r>
              <a:rPr lang="en-US" sz="1050" b="1" u="sng" dirty="0" err="1">
                <a:latin typeface="Intel Clear"/>
                <a:sym typeface="Helvetica Neue"/>
              </a:rPr>
              <a:t>PLAsTiCC</a:t>
            </a:r>
            <a:r>
              <a:rPr lang="en-US" sz="1050" b="1" u="sng" dirty="0">
                <a:latin typeface="Intel Clear"/>
                <a:sym typeface="Helvetica Neue"/>
              </a:rPr>
              <a:t> Workload performance (Optimized): </a:t>
            </a:r>
          </a:p>
          <a:p>
            <a:pPr marL="0" indent="0" defTabSz="914377" rtl="0" hangingPunct="0">
              <a:lnSpc>
                <a:spcPct val="90000"/>
              </a:lnSpc>
              <a:spcBef>
                <a:spcPts val="450"/>
              </a:spcBef>
              <a:buNone/>
            </a:pPr>
            <a:r>
              <a:rPr lang="en-US" sz="1050" dirty="0">
                <a:latin typeface="Intel Clear"/>
                <a:sym typeface="Helvetica Neue"/>
              </a:rPr>
              <a:t>Tested by Intel as of 2/19/2021. 2 x Intel® Xeon Platinum 8280L @ 28 cores, OS: Ubuntu 20.04.1 LTS Mitigated, 384GB RAM (384GB RAM: 12x 32GB 2933MHz), kernel: 5.4.0-65-generic, microcode: 0x4003003, CPU governor: performance. SW: Scikit-learn 0.24.1 accelerated by daal4py 2021.2, </a:t>
            </a:r>
            <a:r>
              <a:rPr lang="en-US" sz="1050" dirty="0" err="1">
                <a:latin typeface="Intel Clear"/>
                <a:sym typeface="Helvetica Neue"/>
              </a:rPr>
              <a:t>modin</a:t>
            </a:r>
            <a:r>
              <a:rPr lang="en-US" sz="1050" dirty="0">
                <a:latin typeface="Intel Clear"/>
                <a:sym typeface="Helvetica Neue"/>
              </a:rPr>
              <a:t> 0.8.3, </a:t>
            </a:r>
            <a:r>
              <a:rPr lang="en-US" sz="1050" dirty="0" err="1">
                <a:latin typeface="Intel Clear"/>
                <a:sym typeface="Helvetica Neue"/>
              </a:rPr>
              <a:t>omniscidbe</a:t>
            </a:r>
            <a:r>
              <a:rPr lang="en-US" sz="1050" dirty="0">
                <a:latin typeface="Intel Clear"/>
                <a:sym typeface="Helvetica Neue"/>
              </a:rPr>
              <a:t> v5.4.1, </a:t>
            </a:r>
            <a:r>
              <a:rPr lang="en-US" sz="1050" dirty="0" err="1">
                <a:latin typeface="Intel Clear"/>
                <a:sym typeface="Helvetica Neue"/>
              </a:rPr>
              <a:t>XGBoost</a:t>
            </a:r>
            <a:r>
              <a:rPr lang="en-US" sz="1050" dirty="0">
                <a:latin typeface="Intel Clear"/>
                <a:sym typeface="Helvetica Neue"/>
              </a:rPr>
              <a:t> 1.3.3, Python 3.9.7, </a:t>
            </a:r>
            <a:r>
              <a:rPr lang="en-US" sz="1050" dirty="0" err="1">
                <a:latin typeface="Intel Clear"/>
                <a:sym typeface="Helvetica Neue"/>
              </a:rPr>
              <a:t>PLAsTiCC</a:t>
            </a:r>
            <a:r>
              <a:rPr lang="en-US" sz="1050" dirty="0">
                <a:latin typeface="Intel Clear"/>
                <a:sym typeface="Helvetica Neue"/>
              </a:rPr>
              <a:t> Data Training set: (1421705, 6); Test set: (189022127, 6). Dataset is from Kaggle challenge </a:t>
            </a:r>
            <a:r>
              <a:rPr lang="en-US" sz="1050" i="1" dirty="0">
                <a:latin typeface="Intel Clear"/>
                <a:sym typeface="Helvetica Neue"/>
              </a:rPr>
              <a:t>“</a:t>
            </a:r>
            <a:r>
              <a:rPr lang="en-US" sz="1050" i="1" dirty="0" err="1">
                <a:latin typeface="Intel Clear"/>
                <a:sym typeface="Helvetica Neue"/>
              </a:rPr>
              <a:t>PLAsTiCC</a:t>
            </a:r>
            <a:r>
              <a:rPr lang="en-US" sz="1050" i="1" dirty="0">
                <a:latin typeface="Intel Clear"/>
                <a:sym typeface="Helvetica Neue"/>
              </a:rPr>
              <a:t> Astronomical Classification” </a:t>
            </a:r>
            <a:r>
              <a:rPr lang="en-US" sz="1050" dirty="0">
                <a:latin typeface="Intel Clear"/>
                <a:sym typeface="Helvetica Neue"/>
                <a:hlinkClick r:id="rId3">
                  <a:extLst>
                    <a:ext uri="{A12FA001-AC4F-418D-AE19-62706E023703}">
                      <ahyp:hlinkClr xmlns:ahyp="http://schemas.microsoft.com/office/drawing/2018/hyperlinkcolor" val="tx"/>
                    </a:ext>
                  </a:extLst>
                </a:hlinkClick>
              </a:rPr>
              <a:t>https://www.kaggle.com/c/PLAsTiCC-2018/data</a:t>
            </a:r>
            <a:endParaRPr lang="en-US" sz="1050" i="1" u="sng" dirty="0">
              <a:latin typeface="Intel Clear"/>
              <a:sym typeface="Helvetica Neue"/>
            </a:endParaRPr>
          </a:p>
          <a:p>
            <a:pPr marL="0" indent="0">
              <a:buNone/>
            </a:pPr>
            <a:endParaRPr lang="en-US" sz="1050" dirty="0"/>
          </a:p>
        </p:txBody>
      </p:sp>
    </p:spTree>
    <p:extLst>
      <p:ext uri="{BB962C8B-B14F-4D97-AF65-F5344CB8AC3E}">
        <p14:creationId xmlns:p14="http://schemas.microsoft.com/office/powerpoint/2010/main" val="2044265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02169E4-3D23-433A-910A-35DDDE731474}"/>
              </a:ext>
            </a:extLst>
          </p:cNvPr>
          <p:cNvSpPr>
            <a:spLocks noGrp="1"/>
          </p:cNvSpPr>
          <p:nvPr>
            <p:ph type="sldNum"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EE2556C5-CE8C-6547-B838-EA80C61A4AF7}" type="slidenum">
              <a:rPr kumimoji="0" lang="en-US" sz="1800" b="0" i="0" u="none" strike="noStrike" kern="1200" cap="none" spc="0" normalizeH="0" baseline="0" noProof="0" smtClean="0">
                <a:ln>
                  <a:noFill/>
                </a:ln>
                <a:solidFill>
                  <a:prstClr val="white"/>
                </a:solidFill>
                <a:effectLst/>
                <a:uLnTx/>
                <a:uFillTx/>
                <a:latin typeface="Intel Clear"/>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46</a:t>
            </a:fld>
            <a:endParaRPr kumimoji="0" lang="en-US" sz="1800" b="0" i="0" u="none" strike="noStrike" kern="1200" cap="none" spc="0" normalizeH="0" baseline="0" noProof="0" dirty="0">
              <a:ln>
                <a:noFill/>
              </a:ln>
              <a:solidFill>
                <a:prstClr val="white"/>
              </a:solidFill>
              <a:effectLst/>
              <a:uLnTx/>
              <a:uFillTx/>
              <a:latin typeface="Intel Clear"/>
              <a:ea typeface="+mn-ea"/>
              <a:cs typeface="+mn-cs"/>
            </a:endParaRPr>
          </a:p>
        </p:txBody>
      </p:sp>
      <p:sp>
        <p:nvSpPr>
          <p:cNvPr id="3" name="Title 1">
            <a:extLst>
              <a:ext uri="{FF2B5EF4-FFF2-40B4-BE49-F238E27FC236}">
                <a16:creationId xmlns:a16="http://schemas.microsoft.com/office/drawing/2014/main" id="{D2334637-18CB-4657-8199-0FDFEEA9024F}"/>
              </a:ext>
            </a:extLst>
          </p:cNvPr>
          <p:cNvSpPr txBox="1">
            <a:spLocks/>
          </p:cNvSpPr>
          <p:nvPr/>
        </p:nvSpPr>
        <p:spPr>
          <a:xfrm>
            <a:off x="292725" y="331967"/>
            <a:ext cx="5563226" cy="560547"/>
          </a:xfrm>
          <a:prstGeom prst="rect">
            <a:avLst/>
          </a:prstGeom>
        </p:spPr>
        <p:txBody>
          <a:bodyPr/>
          <a:lstStyle>
            <a:lvl1pPr algn="l" defTabSz="457200" rtl="0" eaLnBrk="1" latinLnBrk="0" hangingPunct="1">
              <a:lnSpc>
                <a:spcPct val="100000"/>
              </a:lnSpc>
              <a:spcBef>
                <a:spcPct val="0"/>
              </a:spcBef>
              <a:buNone/>
              <a:defRPr sz="2800" b="0" i="0" kern="1200" spc="0" baseline="0">
                <a:solidFill>
                  <a:srgbClr val="003C71"/>
                </a:solidFill>
                <a:latin typeface="Intel Clear"/>
                <a:ea typeface="Intel Clear Light" panose="020B0404020203020204" pitchFamily="34" charset="0"/>
                <a:cs typeface="Intel Clear"/>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white"/>
                </a:solidFill>
                <a:effectLst/>
                <a:uLnTx/>
                <a:uFillTx/>
                <a:latin typeface="Intel Clear"/>
                <a:ea typeface="Intel Clear Light" panose="020B0404020203020204" pitchFamily="34" charset="0"/>
                <a:cs typeface="Intel Clear"/>
              </a:rPr>
              <a:t>Footnotes and Disclaimers </a:t>
            </a:r>
          </a:p>
        </p:txBody>
      </p:sp>
      <p:sp>
        <p:nvSpPr>
          <p:cNvPr id="4" name="Content Placeholder 2">
            <a:extLst>
              <a:ext uri="{FF2B5EF4-FFF2-40B4-BE49-F238E27FC236}">
                <a16:creationId xmlns:a16="http://schemas.microsoft.com/office/drawing/2014/main" id="{C971FE44-6B04-491E-BDC9-B22C173DD2E7}"/>
              </a:ext>
            </a:extLst>
          </p:cNvPr>
          <p:cNvSpPr txBox="1">
            <a:spLocks/>
          </p:cNvSpPr>
          <p:nvPr/>
        </p:nvSpPr>
        <p:spPr>
          <a:xfrm>
            <a:off x="390298" y="1104083"/>
            <a:ext cx="7972425" cy="3297776"/>
          </a:xfrm>
          <a:prstGeom prst="rect">
            <a:avLst/>
          </a:prstGeom>
        </p:spPr>
        <p:txBody>
          <a:bodyPr/>
          <a:lstStyle>
            <a:lvl1pPr marL="0" indent="0" algn="l" defTabSz="457200" rtl="0" eaLnBrk="1" latinLnBrk="0" hangingPunct="1">
              <a:spcBef>
                <a:spcPts val="1200"/>
              </a:spcBef>
              <a:spcAft>
                <a:spcPts val="0"/>
              </a:spcAft>
              <a:buFont typeface="Wingdings" panose="05000000000000000000" pitchFamily="2" charset="2"/>
              <a:buNone/>
              <a:defRPr sz="1800" b="0" kern="1200">
                <a:solidFill>
                  <a:srgbClr val="0071C5"/>
                </a:solidFill>
                <a:latin typeface="+mn-lt"/>
                <a:ea typeface="+mn-ea"/>
                <a:cs typeface="Intel Clear" panose="020B0604020203020204" pitchFamily="34" charset="0"/>
              </a:defRPr>
            </a:lvl1pPr>
            <a:lvl2pPr marL="225425" indent="-225425" algn="l" defTabSz="457200" rtl="0" eaLnBrk="1" latinLnBrk="0" hangingPunct="1">
              <a:spcBef>
                <a:spcPts val="1200"/>
              </a:spcBef>
              <a:buFont typeface="Wingdings" charset="2"/>
              <a:buChar char="§"/>
              <a:defRPr sz="1600" kern="1200" baseline="0">
                <a:solidFill>
                  <a:srgbClr val="003C71"/>
                </a:solidFill>
                <a:latin typeface="+mn-lt"/>
                <a:ea typeface="+mn-ea"/>
                <a:cs typeface="Intel Clear" panose="020B0604020203020204" pitchFamily="34" charset="0"/>
              </a:defRPr>
            </a:lvl2pPr>
            <a:lvl3pPr marL="571500" indent="-228600" algn="l" defTabSz="457200" rtl="0" eaLnBrk="1" latinLnBrk="0" hangingPunct="1">
              <a:spcBef>
                <a:spcPts val="800"/>
              </a:spcBef>
              <a:buFont typeface="Intel Clear" panose="020B0604020203020204" pitchFamily="34" charset="0"/>
              <a:buChar char="–"/>
              <a:defRPr sz="1600" kern="1200">
                <a:solidFill>
                  <a:srgbClr val="003C71"/>
                </a:solidFill>
                <a:latin typeface="+mn-lt"/>
                <a:ea typeface="+mn-ea"/>
                <a:cs typeface="Intel Clear" panose="020B0604020203020204" pitchFamily="34" charset="0"/>
              </a:defRPr>
            </a:lvl3pPr>
            <a:lvl4pPr marL="969963" indent="-228600" algn="l" defTabSz="457200" rtl="0" eaLnBrk="1" latinLnBrk="0" hangingPunct="1">
              <a:spcBef>
                <a:spcPct val="20000"/>
              </a:spcBef>
              <a:buFont typeface="Arial"/>
              <a:buChar char="–"/>
              <a:defRPr sz="1400" kern="1200">
                <a:solidFill>
                  <a:srgbClr val="003C71"/>
                </a:solidFill>
                <a:latin typeface="+mn-lt"/>
                <a:ea typeface="+mn-ea"/>
                <a:cs typeface="Intel Clear" panose="020B0604020203020204" pitchFamily="34" charset="0"/>
              </a:defRPr>
            </a:lvl4pPr>
            <a:lvl5pPr marL="1319213" indent="-228600" algn="l" defTabSz="457200" rtl="0" eaLnBrk="1" latinLnBrk="0" hangingPunct="1">
              <a:spcBef>
                <a:spcPct val="20000"/>
              </a:spcBef>
              <a:buFont typeface="Intel Clear" panose="020B0604020203020204" pitchFamily="34" charset="0"/>
              <a:buChar char="–"/>
              <a:defRPr sz="1400" kern="1200">
                <a:solidFill>
                  <a:srgbClr val="003C71"/>
                </a:solidFill>
                <a:latin typeface="+mn-lt"/>
                <a:ea typeface="+mn-ea"/>
                <a:cs typeface="Intel Clear" panose="020B0604020203020204" pitchFamily="34"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285750" marR="0" lvl="0" indent="-285750" algn="l" defTabSz="457200" rtl="0" eaLnBrk="1" fontAlgn="auto" latinLnBrk="0" hangingPunct="1">
              <a:lnSpc>
                <a:spcPct val="100000"/>
              </a:lnSpc>
              <a:spcBef>
                <a:spcPts val="120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dirty="0">
              <a:ln>
                <a:noFill/>
              </a:ln>
              <a:solidFill>
                <a:srgbClr val="0071C5"/>
              </a:solidFill>
              <a:effectLst/>
              <a:uLnTx/>
              <a:uFillTx/>
              <a:latin typeface="Intel Clear"/>
              <a:ea typeface="+mn-ea"/>
              <a:cs typeface="Intel Clear" panose="020B0604020203020204" pitchFamily="34" charset="0"/>
            </a:endParaRPr>
          </a:p>
        </p:txBody>
      </p:sp>
      <p:sp>
        <p:nvSpPr>
          <p:cNvPr id="5" name="TextBox 4">
            <a:extLst>
              <a:ext uri="{FF2B5EF4-FFF2-40B4-BE49-F238E27FC236}">
                <a16:creationId xmlns:a16="http://schemas.microsoft.com/office/drawing/2014/main" id="{6A602177-62B6-4C6B-B4C3-0C4277E8EE86}"/>
              </a:ext>
            </a:extLst>
          </p:cNvPr>
          <p:cNvSpPr txBox="1"/>
          <p:nvPr/>
        </p:nvSpPr>
        <p:spPr>
          <a:xfrm>
            <a:off x="390298" y="963037"/>
            <a:ext cx="8481328" cy="2062264"/>
          </a:xfrm>
          <a:prstGeom prst="rect">
            <a:avLst/>
          </a:prstGeom>
          <a:noFill/>
        </p:spPr>
        <p:txBody>
          <a:bodyPr vert="horz" wrap="square" lIns="0" tIns="0" rIns="0" bIns="0"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0CE3E"/>
                </a:solidFill>
                <a:effectLst/>
                <a:uLnTx/>
                <a:uFillTx/>
                <a:latin typeface="Intel Clear"/>
                <a:ea typeface="+mn-ea"/>
                <a:cs typeface="+mn-cs"/>
              </a:rPr>
              <a:t>*Other names and brands may be claimed as the property of others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30000" noProof="0" dirty="0">
              <a:ln>
                <a:noFill/>
              </a:ln>
              <a:solidFill>
                <a:srgbClr val="F0CE3E"/>
              </a:solidFill>
              <a:effectLst/>
              <a:uLnTx/>
              <a:uFillTx/>
              <a:latin typeface="Intel Clear"/>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30000" noProof="0" dirty="0">
                <a:ln>
                  <a:noFill/>
                </a:ln>
                <a:solidFill>
                  <a:srgbClr val="F0CE3E"/>
                </a:solidFill>
                <a:effectLst/>
                <a:uLnTx/>
                <a:uFillTx/>
                <a:latin typeface="Intel Clear"/>
                <a:ea typeface="+mn-ea"/>
                <a:cs typeface="+mn-cs"/>
              </a:rPr>
              <a:t>**</a:t>
            </a:r>
            <a:r>
              <a:rPr kumimoji="0" lang="en-US" sz="1100" b="0" i="0" u="none" strike="noStrike" kern="1200" cap="none" spc="0" normalizeH="0" baseline="0" noProof="0" dirty="0">
                <a:ln>
                  <a:noFill/>
                </a:ln>
                <a:solidFill>
                  <a:srgbClr val="F0CE3E"/>
                </a:solidFill>
                <a:effectLst/>
                <a:uLnTx/>
                <a:uFillTx/>
                <a:latin typeface="Intel Clear"/>
                <a:ea typeface="+mn-ea"/>
                <a:cs typeface="+mn-cs"/>
              </a:rPr>
              <a:t>Software and workloads used in performance tests may have been optimized for performance only on Intel microprocessors. Performance tests, such as </a:t>
            </a:r>
            <a:r>
              <a:rPr kumimoji="0" lang="en-US" sz="1100" b="0" i="0" u="none" strike="noStrike" kern="1200" cap="none" spc="0" normalizeH="0" baseline="0" noProof="0" dirty="0" err="1">
                <a:ln>
                  <a:noFill/>
                </a:ln>
                <a:solidFill>
                  <a:srgbClr val="F0CE3E"/>
                </a:solidFill>
                <a:effectLst/>
                <a:uLnTx/>
                <a:uFillTx/>
                <a:latin typeface="Intel Clear"/>
                <a:ea typeface="+mn-ea"/>
                <a:cs typeface="+mn-cs"/>
              </a:rPr>
              <a:t>SYSmark</a:t>
            </a:r>
            <a:r>
              <a:rPr kumimoji="0" lang="en-US" sz="1100" b="0" i="0" u="none" strike="noStrike" kern="1200" cap="none" spc="0" normalizeH="0" baseline="0" noProof="0" dirty="0">
                <a:ln>
                  <a:noFill/>
                </a:ln>
                <a:solidFill>
                  <a:srgbClr val="F0CE3E"/>
                </a:solidFill>
                <a:effectLst/>
                <a:uLnTx/>
                <a:uFillTx/>
                <a:latin typeface="Intel Clear"/>
                <a:ea typeface="+mn-ea"/>
                <a:cs typeface="+mn-cs"/>
              </a:rPr>
              <a:t> and </a:t>
            </a:r>
            <a:r>
              <a:rPr kumimoji="0" lang="en-US" sz="1100" b="0" i="0" u="none" strike="noStrike" kern="1200" cap="none" spc="0" normalizeH="0" baseline="0" noProof="0" dirty="0" err="1">
                <a:ln>
                  <a:noFill/>
                </a:ln>
                <a:solidFill>
                  <a:srgbClr val="F0CE3E"/>
                </a:solidFill>
                <a:effectLst/>
                <a:uLnTx/>
                <a:uFillTx/>
                <a:latin typeface="Intel Clear"/>
                <a:ea typeface="+mn-ea"/>
                <a:cs typeface="+mn-cs"/>
              </a:rPr>
              <a:t>MobileMark</a:t>
            </a:r>
            <a:r>
              <a:rPr kumimoji="0" lang="en-US" sz="1100" b="0" i="0" u="none" strike="noStrike" kern="1200" cap="none" spc="0" normalizeH="0" baseline="0" noProof="0" dirty="0">
                <a:ln>
                  <a:noFill/>
                </a:ln>
                <a:solidFill>
                  <a:srgbClr val="F0CE3E"/>
                </a:solidFill>
                <a:effectLst/>
                <a:uLnTx/>
                <a:uFillTx/>
                <a:latin typeface="Intel Clear"/>
                <a:ea typeface="+mn-ea"/>
                <a:cs typeface="+mn-cs"/>
              </a:rPr>
              <a:t>, are measured using specific computer systems, components, software, operations and functions. Any change to any of those factors may cause the results to vary. You should consult other information and performance tests to assist you in fully evaluating your contemplated purchases, including the performance of that product when combined with other products. For more information, see </a:t>
            </a:r>
            <a:r>
              <a:rPr kumimoji="0" lang="en-US" sz="1100" b="0" i="0" u="none" strike="noStrike" kern="1200" cap="none" spc="0" normalizeH="0" baseline="0" noProof="0" dirty="0">
                <a:ln>
                  <a:noFill/>
                </a:ln>
                <a:solidFill>
                  <a:srgbClr val="F0CE3E"/>
                </a:solidFill>
                <a:effectLst/>
                <a:uLnTx/>
                <a:uFillTx/>
                <a:latin typeface="Intel Clear"/>
                <a:ea typeface="+mn-ea"/>
                <a:cs typeface="+mn-cs"/>
                <a:hlinkClick r:id="rId3">
                  <a:extLst>
                    <a:ext uri="{A12FA001-AC4F-418D-AE19-62706E023703}">
                      <ahyp:hlinkClr xmlns:ahyp="http://schemas.microsoft.com/office/drawing/2018/hyperlinkcolor" val="tx"/>
                    </a:ext>
                  </a:extLst>
                </a:hlinkClick>
              </a:rPr>
              <a:t>Performance Benchmark Test Disclosure</a:t>
            </a:r>
            <a:r>
              <a:rPr kumimoji="0" lang="en-US" sz="1100" b="0" i="0" u="none" strike="noStrike" kern="1200" cap="none" spc="0" normalizeH="0" baseline="0" noProof="0" dirty="0">
                <a:ln>
                  <a:noFill/>
                </a:ln>
                <a:solidFill>
                  <a:srgbClr val="F0CE3E"/>
                </a:solidFill>
                <a:effectLst/>
                <a:uLnTx/>
                <a:uFillTx/>
                <a:latin typeface="Intel Clear"/>
                <a:ea typeface="+mn-ea"/>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0CE3E"/>
                </a:solidFill>
                <a:effectLst/>
                <a:uLnTx/>
                <a:uFillTx/>
                <a:latin typeface="Intel Clear"/>
                <a:ea typeface="+mn-ea"/>
                <a:cs typeface="+mn-cs"/>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30000" noProof="0" dirty="0">
                <a:ln>
                  <a:noFill/>
                </a:ln>
                <a:solidFill>
                  <a:srgbClr val="F0CE3E"/>
                </a:solidFill>
                <a:effectLst/>
                <a:uLnTx/>
                <a:uFillTx/>
                <a:latin typeface="Intel Clear"/>
                <a:ea typeface="+mn-ea"/>
                <a:cs typeface="+mn-cs"/>
              </a:rPr>
              <a:t>**</a:t>
            </a:r>
            <a:r>
              <a:rPr kumimoji="0" lang="en-US" sz="1100" b="0" i="0" u="none" strike="noStrike" kern="1200" cap="none" spc="0" normalizeH="0" baseline="0" noProof="0" dirty="0">
                <a:ln>
                  <a:noFill/>
                </a:ln>
                <a:solidFill>
                  <a:srgbClr val="F0CE3E"/>
                </a:solidFill>
                <a:effectLst/>
                <a:uLnTx/>
                <a:uFillTx/>
                <a:latin typeface="Intel Clear"/>
                <a:ea typeface="+mn-ea"/>
                <a:cs typeface="+mn-cs"/>
              </a:rPr>
              <a:t>Intel's compilers may or may not optimize to the same degree for non-Intel microprocessors for optimizations that are not unique to Intel microprocessors. These optimizations include SSE2, SSE3, and SSSE3 instruction sets and other optimizations. Intel does not guarantee the availability, functionality, or effectiveness of any optimization on microprocessors not manufactured by Intel. Microprocessor-dependent optimizations in this product are intended for use with Intel microprocessors. Certain optimizations not specific to Intel microarchitecture are reserved for Intel microprocessors. Please refer to the applicable product User and Reference Guides for more information regarding the specific instruction sets covered by this notice.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0CE3E"/>
                </a:solidFill>
                <a:effectLst/>
                <a:uLnTx/>
                <a:uFillTx/>
                <a:latin typeface="Intel Clear"/>
                <a:ea typeface="+mn-ea"/>
                <a:cs typeface="+mn-cs"/>
              </a:rPr>
              <a:t> Notice revision #20110804</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F0CE3E"/>
              </a:solidFill>
              <a:effectLst/>
              <a:uLnTx/>
              <a:uFillTx/>
              <a:latin typeface="Intel Clear"/>
              <a:ea typeface="+mn-ea"/>
              <a:cs typeface="+mn-cs"/>
            </a:endParaRPr>
          </a:p>
        </p:txBody>
      </p:sp>
    </p:spTree>
    <p:extLst>
      <p:ext uri="{BB962C8B-B14F-4D97-AF65-F5344CB8AC3E}">
        <p14:creationId xmlns:p14="http://schemas.microsoft.com/office/powerpoint/2010/main" val="194729173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DC0DF6-5811-4A98-B826-7638FBBD1A6E}"/>
              </a:ext>
            </a:extLst>
          </p:cNvPr>
          <p:cNvSpPr>
            <a:spLocks noGrp="1"/>
          </p:cNvSpPr>
          <p:nvPr>
            <p:ph type="title"/>
          </p:nvPr>
        </p:nvSpPr>
        <p:spPr>
          <a:xfrm>
            <a:off x="425260" y="217420"/>
            <a:ext cx="8258112" cy="714374"/>
          </a:xfrm>
        </p:spPr>
        <p:txBody>
          <a:bodyPr/>
          <a:lstStyle/>
          <a:p>
            <a:r>
              <a:rPr lang="en-US"/>
              <a:t>AI Software Stack for Intel XPUs</a:t>
            </a:r>
          </a:p>
        </p:txBody>
      </p:sp>
      <p:sp>
        <p:nvSpPr>
          <p:cNvPr id="4" name="Text Placeholder 3">
            <a:extLst>
              <a:ext uri="{FF2B5EF4-FFF2-40B4-BE49-F238E27FC236}">
                <a16:creationId xmlns:a16="http://schemas.microsoft.com/office/drawing/2014/main" id="{13497791-8410-49EB-B70B-298A305BBC20}"/>
              </a:ext>
            </a:extLst>
          </p:cNvPr>
          <p:cNvSpPr>
            <a:spLocks noGrp="1"/>
          </p:cNvSpPr>
          <p:nvPr>
            <p:ph type="body" sz="quarter" idx="29"/>
          </p:nvPr>
        </p:nvSpPr>
        <p:spPr>
          <a:xfrm>
            <a:off x="425260" y="585718"/>
            <a:ext cx="8266510" cy="328613"/>
          </a:xfrm>
        </p:spPr>
        <p:txBody>
          <a:bodyPr/>
          <a:lstStyle/>
          <a:p>
            <a:r>
              <a:rPr lang="en-US" sz="1350">
                <a:solidFill>
                  <a:schemeClr val="bg2"/>
                </a:solidFill>
                <a:latin typeface="IntelOne Display Medium" panose="020B0703020203020204" pitchFamily="34" charset="0"/>
              </a:rPr>
              <a:t>Intel offers a Robust Software Stack to Maximize Performance of Diverse Workloads</a:t>
            </a:r>
          </a:p>
        </p:txBody>
      </p:sp>
      <p:sp>
        <p:nvSpPr>
          <p:cNvPr id="5" name="Rectangle 4">
            <a:extLst>
              <a:ext uri="{FF2B5EF4-FFF2-40B4-BE49-F238E27FC236}">
                <a16:creationId xmlns:a16="http://schemas.microsoft.com/office/drawing/2014/main" id="{1BF9297D-72AC-42B9-BF28-C56581FC442B}"/>
              </a:ext>
            </a:extLst>
          </p:cNvPr>
          <p:cNvSpPr/>
          <p:nvPr/>
        </p:nvSpPr>
        <p:spPr>
          <a:xfrm>
            <a:off x="425260" y="1032836"/>
            <a:ext cx="8258176" cy="3419429"/>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endParaRPr lang="en-US" kern="0">
              <a:solidFill>
                <a:srgbClr val="FFFFFF"/>
              </a:solidFill>
              <a:latin typeface="Intel Clear"/>
              <a:sym typeface="Helvetica Neue"/>
            </a:endParaRPr>
          </a:p>
        </p:txBody>
      </p:sp>
      <p:sp>
        <p:nvSpPr>
          <p:cNvPr id="6" name="Rectangle 5">
            <a:extLst>
              <a:ext uri="{FF2B5EF4-FFF2-40B4-BE49-F238E27FC236}">
                <a16:creationId xmlns:a16="http://schemas.microsoft.com/office/drawing/2014/main" id="{B1920903-614E-40C4-A0FA-6B22FCD1181C}"/>
              </a:ext>
            </a:extLst>
          </p:cNvPr>
          <p:cNvSpPr/>
          <p:nvPr/>
        </p:nvSpPr>
        <p:spPr>
          <a:xfrm>
            <a:off x="1236159" y="2389999"/>
            <a:ext cx="517683" cy="471028"/>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a:solidFill>
                  <a:srgbClr val="FFFFFF"/>
                </a:solidFill>
                <a:latin typeface="Intel Clear"/>
                <a:sym typeface="Helvetica Neue"/>
              </a:rPr>
              <a:t>pandas</a:t>
            </a:r>
          </a:p>
        </p:txBody>
      </p:sp>
      <p:sp>
        <p:nvSpPr>
          <p:cNvPr id="7" name="Rectangle 6">
            <a:extLst>
              <a:ext uri="{FF2B5EF4-FFF2-40B4-BE49-F238E27FC236}">
                <a16:creationId xmlns:a16="http://schemas.microsoft.com/office/drawing/2014/main" id="{3187BAA6-D15F-41C6-B1BD-13C0763D6B8E}"/>
              </a:ext>
            </a:extLst>
          </p:cNvPr>
          <p:cNvSpPr/>
          <p:nvPr/>
        </p:nvSpPr>
        <p:spPr>
          <a:xfrm>
            <a:off x="2280703" y="2385109"/>
            <a:ext cx="524147" cy="475917"/>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err="1">
                <a:solidFill>
                  <a:srgbClr val="FFFFFF"/>
                </a:solidFill>
                <a:latin typeface="Intel Clear"/>
                <a:sym typeface="Helvetica Neue"/>
              </a:rPr>
              <a:t>Scikit</a:t>
            </a:r>
            <a:r>
              <a:rPr lang="en-US" sz="825" b="1" kern="0">
                <a:solidFill>
                  <a:srgbClr val="FFFFFF"/>
                </a:solidFill>
                <a:latin typeface="Intel Clear"/>
                <a:sym typeface="Helvetica Neue"/>
              </a:rPr>
              <a:t>-learn</a:t>
            </a:r>
          </a:p>
        </p:txBody>
      </p:sp>
      <p:sp>
        <p:nvSpPr>
          <p:cNvPr id="8" name="Rectangle 7">
            <a:extLst>
              <a:ext uri="{FF2B5EF4-FFF2-40B4-BE49-F238E27FC236}">
                <a16:creationId xmlns:a16="http://schemas.microsoft.com/office/drawing/2014/main" id="{72AD9E06-2908-4538-8AC5-8E24392BFF78}"/>
              </a:ext>
            </a:extLst>
          </p:cNvPr>
          <p:cNvSpPr/>
          <p:nvPr/>
        </p:nvSpPr>
        <p:spPr>
          <a:xfrm>
            <a:off x="685100" y="2386002"/>
            <a:ext cx="517683" cy="990342"/>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900" b="1" kern="0" err="1">
                <a:solidFill>
                  <a:srgbClr val="FFFFFF"/>
                </a:solidFill>
                <a:latin typeface="Intel Clear"/>
                <a:sym typeface="Helvetica Neue"/>
              </a:rPr>
              <a:t>numba</a:t>
            </a:r>
            <a:endParaRPr lang="en-US" sz="900" b="1" kern="0">
              <a:solidFill>
                <a:srgbClr val="FFFFFF"/>
              </a:solidFill>
              <a:latin typeface="Intel Clear"/>
              <a:sym typeface="Helvetica Neue"/>
            </a:endParaRPr>
          </a:p>
        </p:txBody>
      </p:sp>
      <p:sp>
        <p:nvSpPr>
          <p:cNvPr id="9" name="Rectangle 8">
            <a:extLst>
              <a:ext uri="{FF2B5EF4-FFF2-40B4-BE49-F238E27FC236}">
                <a16:creationId xmlns:a16="http://schemas.microsoft.com/office/drawing/2014/main" id="{54E75F70-D2A0-4F86-AA42-357B3454C3B1}"/>
              </a:ext>
            </a:extLst>
          </p:cNvPr>
          <p:cNvSpPr/>
          <p:nvPr/>
        </p:nvSpPr>
        <p:spPr>
          <a:xfrm>
            <a:off x="1784488" y="2388680"/>
            <a:ext cx="467882" cy="475917"/>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788" b="1" kern="0" err="1">
                <a:solidFill>
                  <a:srgbClr val="FFFFFF"/>
                </a:solidFill>
                <a:latin typeface="Intel Clear"/>
                <a:sym typeface="Helvetica Neue"/>
              </a:rPr>
              <a:t>numpy</a:t>
            </a:r>
            <a:endParaRPr lang="en-US" sz="788" b="1" kern="0">
              <a:solidFill>
                <a:srgbClr val="FFFFFF"/>
              </a:solidFill>
              <a:latin typeface="Intel Clear"/>
              <a:sym typeface="Helvetica Neue"/>
            </a:endParaRPr>
          </a:p>
        </p:txBody>
      </p:sp>
      <p:sp>
        <p:nvSpPr>
          <p:cNvPr id="10" name="Rectangle 9">
            <a:extLst>
              <a:ext uri="{FF2B5EF4-FFF2-40B4-BE49-F238E27FC236}">
                <a16:creationId xmlns:a16="http://schemas.microsoft.com/office/drawing/2014/main" id="{A5163EA5-00E0-494E-A15E-911D8549337D}"/>
              </a:ext>
            </a:extLst>
          </p:cNvPr>
          <p:cNvSpPr/>
          <p:nvPr/>
        </p:nvSpPr>
        <p:spPr>
          <a:xfrm>
            <a:off x="2836267" y="2389999"/>
            <a:ext cx="577738" cy="986348"/>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err="1">
                <a:solidFill>
                  <a:srgbClr val="FFFFFF"/>
                </a:solidFill>
                <a:latin typeface="Intel Clear"/>
                <a:sym typeface="Helvetica Neue"/>
              </a:rPr>
              <a:t>xgboost</a:t>
            </a:r>
            <a:endParaRPr lang="en-US" sz="825" b="1" kern="0">
              <a:solidFill>
                <a:srgbClr val="FFFFFF"/>
              </a:solidFill>
              <a:latin typeface="Intel Clear"/>
              <a:sym typeface="Helvetica Neue"/>
            </a:endParaRPr>
          </a:p>
        </p:txBody>
      </p:sp>
      <p:sp>
        <p:nvSpPr>
          <p:cNvPr id="11" name="Rectangle 10">
            <a:extLst>
              <a:ext uri="{FF2B5EF4-FFF2-40B4-BE49-F238E27FC236}">
                <a16:creationId xmlns:a16="http://schemas.microsoft.com/office/drawing/2014/main" id="{A38F299E-A3FB-496E-A5F2-D41CAE77995D}"/>
              </a:ext>
            </a:extLst>
          </p:cNvPr>
          <p:cNvSpPr/>
          <p:nvPr/>
        </p:nvSpPr>
        <p:spPr>
          <a:xfrm>
            <a:off x="4624881" y="2377179"/>
            <a:ext cx="1125145" cy="999169"/>
          </a:xfrm>
          <a:prstGeom prst="rect">
            <a:avLst/>
          </a:prstGeom>
          <a:solidFill>
            <a:srgbClr val="0071C5"/>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err="1">
                <a:solidFill>
                  <a:srgbClr val="FFFFFF"/>
                </a:solidFill>
                <a:latin typeface="Intel Clear"/>
                <a:sym typeface="Helvetica Neue"/>
              </a:rPr>
              <a:t>PyTorch</a:t>
            </a:r>
            <a:endParaRPr lang="en-US" sz="1200" b="1" kern="0">
              <a:solidFill>
                <a:srgbClr val="FFFFFF"/>
              </a:solidFill>
              <a:latin typeface="Intel Clear"/>
              <a:sym typeface="Helvetica Neue"/>
            </a:endParaRPr>
          </a:p>
        </p:txBody>
      </p:sp>
      <p:sp>
        <p:nvSpPr>
          <p:cNvPr id="12" name="Rectangle 11">
            <a:extLst>
              <a:ext uri="{FF2B5EF4-FFF2-40B4-BE49-F238E27FC236}">
                <a16:creationId xmlns:a16="http://schemas.microsoft.com/office/drawing/2014/main" id="{5C2C734A-55EF-4702-96FC-0BB1CBF66BF5}"/>
              </a:ext>
            </a:extLst>
          </p:cNvPr>
          <p:cNvSpPr/>
          <p:nvPr/>
        </p:nvSpPr>
        <p:spPr>
          <a:xfrm>
            <a:off x="3530710" y="2378000"/>
            <a:ext cx="1054667" cy="1001036"/>
          </a:xfrm>
          <a:prstGeom prst="rect">
            <a:avLst/>
          </a:prstGeom>
          <a:solidFill>
            <a:srgbClr val="0071C5"/>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TensorFlow</a:t>
            </a:r>
          </a:p>
        </p:txBody>
      </p:sp>
      <p:sp>
        <p:nvSpPr>
          <p:cNvPr id="13" name="TextBox 12">
            <a:extLst>
              <a:ext uri="{FF2B5EF4-FFF2-40B4-BE49-F238E27FC236}">
                <a16:creationId xmlns:a16="http://schemas.microsoft.com/office/drawing/2014/main" id="{EBD6E060-D445-425E-A29C-AAE75F12C7EE}"/>
              </a:ext>
            </a:extLst>
          </p:cNvPr>
          <p:cNvSpPr txBox="1"/>
          <p:nvPr/>
        </p:nvSpPr>
        <p:spPr>
          <a:xfrm>
            <a:off x="7341232" y="2593611"/>
            <a:ext cx="1017077" cy="499304"/>
          </a:xfrm>
          <a:prstGeom prst="rect">
            <a:avLst/>
          </a:prstGeom>
          <a:noFill/>
        </p:spPr>
        <p:txBody>
          <a:bodyPr vert="horz" wrap="square" lIns="0" tIns="0" rIns="0" bIns="0" rtlCol="0">
            <a:spAutoFit/>
          </a:bodyPr>
          <a:lstStyle/>
          <a:p>
            <a:pPr algn="ctr" defTabSz="457143" hangingPunct="0">
              <a:lnSpc>
                <a:spcPct val="90000"/>
              </a:lnSpc>
              <a:spcBef>
                <a:spcPts val="1688"/>
              </a:spcBef>
              <a:defRPr/>
            </a:pPr>
            <a:r>
              <a:rPr lang="en-US" sz="1200" b="1" kern="0">
                <a:solidFill>
                  <a:srgbClr val="FFFFFF"/>
                </a:solidFill>
                <a:latin typeface="Intel Clear"/>
                <a:sym typeface="Helvetica Neue"/>
              </a:rPr>
              <a:t>DL/ML Middleware &amp; Frameworks</a:t>
            </a:r>
          </a:p>
        </p:txBody>
      </p:sp>
      <p:sp>
        <p:nvSpPr>
          <p:cNvPr id="14" name="TextBox 13">
            <a:extLst>
              <a:ext uri="{FF2B5EF4-FFF2-40B4-BE49-F238E27FC236}">
                <a16:creationId xmlns:a16="http://schemas.microsoft.com/office/drawing/2014/main" id="{E8EB9C09-686B-44B8-82D9-202DC9128FCD}"/>
              </a:ext>
            </a:extLst>
          </p:cNvPr>
          <p:cNvSpPr txBox="1"/>
          <p:nvPr/>
        </p:nvSpPr>
        <p:spPr>
          <a:xfrm>
            <a:off x="7206977" y="1525311"/>
            <a:ext cx="1364732" cy="166905"/>
          </a:xfrm>
          <a:prstGeom prst="rect">
            <a:avLst/>
          </a:prstGeom>
          <a:noFill/>
        </p:spPr>
        <p:txBody>
          <a:bodyPr vert="horz" wrap="square" lIns="0" tIns="0" rIns="0" bIns="0" rtlCol="0">
            <a:spAutoFit/>
          </a:bodyPr>
          <a:lstStyle/>
          <a:p>
            <a:pPr algn="ctr" defTabSz="457143" hangingPunct="0">
              <a:lnSpc>
                <a:spcPct val="90000"/>
              </a:lnSpc>
              <a:spcBef>
                <a:spcPts val="1688"/>
              </a:spcBef>
              <a:defRPr/>
            </a:pPr>
            <a:r>
              <a:rPr lang="en-US" sz="1200" b="1" kern="0">
                <a:solidFill>
                  <a:srgbClr val="FFFFFF"/>
                </a:solidFill>
                <a:latin typeface="Intel Clear"/>
                <a:sym typeface="Helvetica Neue"/>
              </a:rPr>
              <a:t>DL/ML Tools</a:t>
            </a:r>
          </a:p>
        </p:txBody>
      </p:sp>
      <p:sp>
        <p:nvSpPr>
          <p:cNvPr id="15" name="Rectangle 14">
            <a:extLst>
              <a:ext uri="{FF2B5EF4-FFF2-40B4-BE49-F238E27FC236}">
                <a16:creationId xmlns:a16="http://schemas.microsoft.com/office/drawing/2014/main" id="{A1167508-9E2B-410B-AA1D-FC9A4416A5CD}"/>
              </a:ext>
            </a:extLst>
          </p:cNvPr>
          <p:cNvSpPr/>
          <p:nvPr/>
        </p:nvSpPr>
        <p:spPr>
          <a:xfrm>
            <a:off x="5072936" y="3814087"/>
            <a:ext cx="736182" cy="487019"/>
          </a:xfrm>
          <a:prstGeom prst="rect">
            <a:avLst/>
          </a:prstGeom>
          <a:solidFill>
            <a:sysClr val="window" lastClr="FFFFFF">
              <a:lumMod val="65000"/>
            </a:sysClr>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100" b="1" kern="0" dirty="0" err="1">
                <a:solidFill>
                  <a:srgbClr val="FFFFFF"/>
                </a:solidFill>
                <a:latin typeface="Intel Clear"/>
                <a:sym typeface="Helvetica Neue"/>
              </a:rPr>
              <a:t>oneDNN</a:t>
            </a:r>
            <a:endParaRPr lang="en-US" sz="800" b="1" kern="0" dirty="0">
              <a:solidFill>
                <a:srgbClr val="FFFFFF"/>
              </a:solidFill>
              <a:latin typeface="Intel Clear"/>
              <a:sym typeface="Helvetica Neue"/>
            </a:endParaRPr>
          </a:p>
        </p:txBody>
      </p:sp>
      <p:sp>
        <p:nvSpPr>
          <p:cNvPr id="16" name="Rectangle 15">
            <a:extLst>
              <a:ext uri="{FF2B5EF4-FFF2-40B4-BE49-F238E27FC236}">
                <a16:creationId xmlns:a16="http://schemas.microsoft.com/office/drawing/2014/main" id="{67FF127B-D34D-4CB3-A344-65190E507671}"/>
              </a:ext>
            </a:extLst>
          </p:cNvPr>
          <p:cNvSpPr/>
          <p:nvPr/>
        </p:nvSpPr>
        <p:spPr>
          <a:xfrm>
            <a:off x="4241233" y="3825242"/>
            <a:ext cx="758219" cy="482890"/>
          </a:xfrm>
          <a:prstGeom prst="rect">
            <a:avLst/>
          </a:prstGeom>
          <a:solidFill>
            <a:sysClr val="window" lastClr="FFFFFF">
              <a:lumMod val="65000"/>
            </a:sysClr>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oneCCL</a:t>
            </a:r>
          </a:p>
        </p:txBody>
      </p:sp>
      <p:sp>
        <p:nvSpPr>
          <p:cNvPr id="17" name="Rectangle 16">
            <a:extLst>
              <a:ext uri="{FF2B5EF4-FFF2-40B4-BE49-F238E27FC236}">
                <a16:creationId xmlns:a16="http://schemas.microsoft.com/office/drawing/2014/main" id="{ED1221D4-039B-4A7E-8211-03E346CCB3A0}"/>
              </a:ext>
            </a:extLst>
          </p:cNvPr>
          <p:cNvSpPr/>
          <p:nvPr/>
        </p:nvSpPr>
        <p:spPr>
          <a:xfrm>
            <a:off x="2564848" y="3828428"/>
            <a:ext cx="736182" cy="487018"/>
          </a:xfrm>
          <a:prstGeom prst="rect">
            <a:avLst/>
          </a:prstGeom>
          <a:solidFill>
            <a:sysClr val="window" lastClr="FFFFFF">
              <a:lumMod val="65000"/>
            </a:sysClr>
          </a:solidFill>
          <a:ln w="19050" cap="flat" cmpd="sng" algn="ctr">
            <a:noFill/>
            <a:prstDash val="sysDash"/>
          </a:ln>
          <a:effectLst/>
        </p:spPr>
        <p:txBody>
          <a:bodyPr vert="horz" rtlCol="0" anchor="ctr"/>
          <a:lstStyle/>
          <a:p>
            <a:pPr algn="ctr" defTabSz="457143" hangingPunct="0">
              <a:lnSpc>
                <a:spcPct val="90000"/>
              </a:lnSpc>
              <a:spcBef>
                <a:spcPts val="1688"/>
              </a:spcBef>
              <a:defRPr/>
            </a:pPr>
            <a:r>
              <a:rPr lang="en-US" sz="1100" b="1" kern="0" dirty="0" err="1">
                <a:solidFill>
                  <a:srgbClr val="FFFFFF"/>
                </a:solidFill>
                <a:latin typeface="Intel Clear"/>
                <a:sym typeface="Helvetica Neue"/>
              </a:rPr>
              <a:t>oneDAL</a:t>
            </a:r>
            <a:endParaRPr lang="en-US" sz="1100" b="1" kern="0" dirty="0">
              <a:solidFill>
                <a:srgbClr val="FFFFFF"/>
              </a:solidFill>
              <a:latin typeface="Intel Clear"/>
              <a:sym typeface="Helvetica Neue"/>
            </a:endParaRPr>
          </a:p>
        </p:txBody>
      </p:sp>
      <p:sp>
        <p:nvSpPr>
          <p:cNvPr id="18" name="Rectangle 17">
            <a:extLst>
              <a:ext uri="{FF2B5EF4-FFF2-40B4-BE49-F238E27FC236}">
                <a16:creationId xmlns:a16="http://schemas.microsoft.com/office/drawing/2014/main" id="{B903EA3D-2BD8-4A17-ACBE-E80EE0CAA32E}"/>
              </a:ext>
            </a:extLst>
          </p:cNvPr>
          <p:cNvSpPr/>
          <p:nvPr/>
        </p:nvSpPr>
        <p:spPr>
          <a:xfrm>
            <a:off x="4130851" y="1249150"/>
            <a:ext cx="1154618" cy="799863"/>
          </a:xfrm>
          <a:prstGeom prst="rect">
            <a:avLst/>
          </a:prstGeom>
          <a:solidFill>
            <a:schemeClr val="accent2"/>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Model Zoo for Intel® Architecture</a:t>
            </a:r>
          </a:p>
        </p:txBody>
      </p:sp>
      <p:cxnSp>
        <p:nvCxnSpPr>
          <p:cNvPr id="19" name="Straight Connector 18">
            <a:extLst>
              <a:ext uri="{FF2B5EF4-FFF2-40B4-BE49-F238E27FC236}">
                <a16:creationId xmlns:a16="http://schemas.microsoft.com/office/drawing/2014/main" id="{FB1DCBC2-AAE9-4B13-9111-1E02E2F16B88}"/>
              </a:ext>
            </a:extLst>
          </p:cNvPr>
          <p:cNvCxnSpPr>
            <a:cxnSpLocks/>
          </p:cNvCxnSpPr>
          <p:nvPr/>
        </p:nvCxnSpPr>
        <p:spPr>
          <a:xfrm>
            <a:off x="658976" y="2186996"/>
            <a:ext cx="7912733" cy="0"/>
          </a:xfrm>
          <a:prstGeom prst="line">
            <a:avLst/>
          </a:prstGeom>
          <a:noFill/>
          <a:ln w="31750" cap="flat" cmpd="sng" algn="ctr">
            <a:solidFill>
              <a:srgbClr val="B1BABF"/>
            </a:solidFill>
            <a:prstDash val="dash"/>
          </a:ln>
          <a:effectLst/>
        </p:spPr>
      </p:cxnSp>
      <p:cxnSp>
        <p:nvCxnSpPr>
          <p:cNvPr id="20" name="Straight Connector 19">
            <a:extLst>
              <a:ext uri="{FF2B5EF4-FFF2-40B4-BE49-F238E27FC236}">
                <a16:creationId xmlns:a16="http://schemas.microsoft.com/office/drawing/2014/main" id="{24ACAB3E-63A2-44EA-B3C0-9504DBF9E5C6}"/>
              </a:ext>
            </a:extLst>
          </p:cNvPr>
          <p:cNvCxnSpPr>
            <a:cxnSpLocks/>
          </p:cNvCxnSpPr>
          <p:nvPr/>
        </p:nvCxnSpPr>
        <p:spPr>
          <a:xfrm>
            <a:off x="658977" y="3590021"/>
            <a:ext cx="7896141" cy="0"/>
          </a:xfrm>
          <a:prstGeom prst="line">
            <a:avLst/>
          </a:prstGeom>
          <a:noFill/>
          <a:ln w="31750" cap="flat" cmpd="sng" algn="ctr">
            <a:solidFill>
              <a:srgbClr val="B1BABF"/>
            </a:solidFill>
            <a:prstDash val="dash"/>
          </a:ln>
          <a:effectLst/>
        </p:spPr>
      </p:cxnSp>
      <p:sp>
        <p:nvSpPr>
          <p:cNvPr id="21" name="Rectangle 20">
            <a:extLst>
              <a:ext uri="{FF2B5EF4-FFF2-40B4-BE49-F238E27FC236}">
                <a16:creationId xmlns:a16="http://schemas.microsoft.com/office/drawing/2014/main" id="{BEE4D3DD-9FAE-4137-A0EC-EB3681544072}"/>
              </a:ext>
            </a:extLst>
          </p:cNvPr>
          <p:cNvSpPr/>
          <p:nvPr/>
        </p:nvSpPr>
        <p:spPr>
          <a:xfrm>
            <a:off x="922816" y="3829053"/>
            <a:ext cx="736182" cy="468871"/>
          </a:xfrm>
          <a:prstGeom prst="rect">
            <a:avLst/>
          </a:prstGeom>
          <a:solidFill>
            <a:sysClr val="window" lastClr="FFFFFF">
              <a:lumMod val="65000"/>
            </a:sysClr>
          </a:solidFill>
          <a:ln w="19050" cap="flat" cmpd="sng" algn="ctr">
            <a:noFill/>
            <a:prstDash val="sysDash"/>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DPC++ / DPPY</a:t>
            </a:r>
          </a:p>
        </p:txBody>
      </p:sp>
      <p:sp>
        <p:nvSpPr>
          <p:cNvPr id="22" name="TextBox 21">
            <a:extLst>
              <a:ext uri="{FF2B5EF4-FFF2-40B4-BE49-F238E27FC236}">
                <a16:creationId xmlns:a16="http://schemas.microsoft.com/office/drawing/2014/main" id="{A8FBC424-19B1-49C9-B1BC-1D345C617983}"/>
              </a:ext>
            </a:extLst>
          </p:cNvPr>
          <p:cNvSpPr txBox="1"/>
          <p:nvPr/>
        </p:nvSpPr>
        <p:spPr>
          <a:xfrm>
            <a:off x="7325085" y="3772032"/>
            <a:ext cx="1230033" cy="540597"/>
          </a:xfrm>
          <a:prstGeom prst="rect">
            <a:avLst/>
          </a:prstGeom>
          <a:noFill/>
          <a:ln>
            <a:noFill/>
          </a:ln>
        </p:spPr>
        <p:txBody>
          <a:bodyPr vert="horz" wrap="square" lIns="0" tIns="0" rIns="0" bIns="0" rtlCol="0">
            <a:spAutoFit/>
          </a:bodyPr>
          <a:lstStyle/>
          <a:p>
            <a:pPr algn="ctr" defTabSz="457143" hangingPunct="0">
              <a:lnSpc>
                <a:spcPct val="90000"/>
              </a:lnSpc>
              <a:spcBef>
                <a:spcPts val="1688"/>
              </a:spcBef>
              <a:defRPr/>
            </a:pPr>
            <a:r>
              <a:rPr lang="en-US" sz="1200" b="1" kern="0">
                <a:solidFill>
                  <a:srgbClr val="FFFFFF"/>
                </a:solidFill>
                <a:latin typeface="Intel Clear"/>
                <a:sym typeface="Helvetica Neue"/>
              </a:rPr>
              <a:t>Libraries &amp; Compiler</a:t>
            </a:r>
          </a:p>
          <a:p>
            <a:pPr algn="ctr" defTabSz="457143" hangingPunct="0">
              <a:lnSpc>
                <a:spcPct val="90000"/>
              </a:lnSpc>
              <a:defRPr/>
            </a:pPr>
            <a:r>
              <a:rPr lang="en-US" sz="750" kern="0">
                <a:solidFill>
                  <a:srgbClr val="FFFFFF"/>
                </a:solidFill>
                <a:latin typeface="Intel Clear"/>
                <a:sym typeface="Helvetica Neue"/>
              </a:rPr>
              <a:t>Part of the </a:t>
            </a:r>
          </a:p>
          <a:p>
            <a:pPr algn="ctr" defTabSz="457143" hangingPunct="0">
              <a:lnSpc>
                <a:spcPct val="90000"/>
              </a:lnSpc>
              <a:defRPr/>
            </a:pPr>
            <a:r>
              <a:rPr lang="en-US" sz="750" kern="0">
                <a:solidFill>
                  <a:srgbClr val="FFFFFF"/>
                </a:solidFill>
                <a:latin typeface="Intel Clear"/>
                <a:sym typeface="Helvetica Neue"/>
              </a:rPr>
              <a:t>Intel® oneAPI Base Toolkit</a:t>
            </a:r>
          </a:p>
        </p:txBody>
      </p:sp>
      <p:sp>
        <p:nvSpPr>
          <p:cNvPr id="24" name="Rectangle 23">
            <a:extLst>
              <a:ext uri="{FF2B5EF4-FFF2-40B4-BE49-F238E27FC236}">
                <a16:creationId xmlns:a16="http://schemas.microsoft.com/office/drawing/2014/main" id="{FDE275DC-E9D0-4784-8B1B-78B9426E893A}"/>
              </a:ext>
            </a:extLst>
          </p:cNvPr>
          <p:cNvSpPr/>
          <p:nvPr/>
        </p:nvSpPr>
        <p:spPr>
          <a:xfrm>
            <a:off x="5941943" y="1248983"/>
            <a:ext cx="1029161" cy="799863"/>
          </a:xfrm>
          <a:prstGeom prst="rect">
            <a:avLst/>
          </a:prstGeom>
          <a:solidFill>
            <a:schemeClr val="accent2"/>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Open Model Zoo</a:t>
            </a:r>
          </a:p>
        </p:txBody>
      </p:sp>
      <p:sp>
        <p:nvSpPr>
          <p:cNvPr id="25" name="Rectangle 24">
            <a:extLst>
              <a:ext uri="{FF2B5EF4-FFF2-40B4-BE49-F238E27FC236}">
                <a16:creationId xmlns:a16="http://schemas.microsoft.com/office/drawing/2014/main" id="{7A3D759F-2EEE-4F24-BCDA-C7BE337BBBD7}"/>
              </a:ext>
            </a:extLst>
          </p:cNvPr>
          <p:cNvSpPr/>
          <p:nvPr/>
        </p:nvSpPr>
        <p:spPr>
          <a:xfrm>
            <a:off x="1229090" y="2890713"/>
            <a:ext cx="529257" cy="485632"/>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err="1">
                <a:solidFill>
                  <a:srgbClr val="FFFFFF"/>
                </a:solidFill>
                <a:latin typeface="Intel Clear"/>
                <a:sym typeface="Helvetica Neue"/>
              </a:rPr>
              <a:t>Modin</a:t>
            </a:r>
            <a:endParaRPr lang="en-US" sz="825" b="1" kern="0">
              <a:solidFill>
                <a:srgbClr val="FFFFFF"/>
              </a:solidFill>
              <a:latin typeface="Intel Clear"/>
              <a:sym typeface="Helvetica Neue"/>
            </a:endParaRPr>
          </a:p>
        </p:txBody>
      </p:sp>
      <p:sp>
        <p:nvSpPr>
          <p:cNvPr id="26" name="Rectangle 25">
            <a:extLst>
              <a:ext uri="{FF2B5EF4-FFF2-40B4-BE49-F238E27FC236}">
                <a16:creationId xmlns:a16="http://schemas.microsoft.com/office/drawing/2014/main" id="{2DA6F499-8D45-41B3-BDCA-AA42BE8DDA29}"/>
              </a:ext>
            </a:extLst>
          </p:cNvPr>
          <p:cNvSpPr/>
          <p:nvPr/>
        </p:nvSpPr>
        <p:spPr>
          <a:xfrm>
            <a:off x="2270677" y="2890280"/>
            <a:ext cx="534174" cy="486065"/>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a:solidFill>
                  <a:srgbClr val="FFFFFF"/>
                </a:solidFill>
                <a:latin typeface="Intel Clear"/>
                <a:sym typeface="Helvetica Neue"/>
              </a:rPr>
              <a:t>daal4Py</a:t>
            </a:r>
          </a:p>
        </p:txBody>
      </p:sp>
      <p:sp>
        <p:nvSpPr>
          <p:cNvPr id="27" name="Rectangle 26">
            <a:extLst>
              <a:ext uri="{FF2B5EF4-FFF2-40B4-BE49-F238E27FC236}">
                <a16:creationId xmlns:a16="http://schemas.microsoft.com/office/drawing/2014/main" id="{27545634-E0A9-42CF-A5A2-FB552814117E}"/>
              </a:ext>
            </a:extLst>
          </p:cNvPr>
          <p:cNvSpPr/>
          <p:nvPr/>
        </p:nvSpPr>
        <p:spPr>
          <a:xfrm>
            <a:off x="1786101" y="2890713"/>
            <a:ext cx="455754" cy="485631"/>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788" b="1" kern="0" err="1">
                <a:solidFill>
                  <a:srgbClr val="FFFFFF"/>
                </a:solidFill>
                <a:latin typeface="Intel Clear"/>
                <a:sym typeface="Helvetica Neue"/>
              </a:rPr>
              <a:t>scipy</a:t>
            </a:r>
            <a:endParaRPr lang="en-US" sz="788" b="1" kern="0">
              <a:solidFill>
                <a:srgbClr val="FFFFFF"/>
              </a:solidFill>
              <a:latin typeface="Intel Clear"/>
              <a:sym typeface="Helvetica Neue"/>
            </a:endParaRPr>
          </a:p>
        </p:txBody>
      </p:sp>
      <p:sp>
        <p:nvSpPr>
          <p:cNvPr id="28" name="Rectangle 27">
            <a:extLst>
              <a:ext uri="{FF2B5EF4-FFF2-40B4-BE49-F238E27FC236}">
                <a16:creationId xmlns:a16="http://schemas.microsoft.com/office/drawing/2014/main" id="{32067F99-247B-4ECB-A7F0-48C15A614460}"/>
              </a:ext>
            </a:extLst>
          </p:cNvPr>
          <p:cNvSpPr/>
          <p:nvPr/>
        </p:nvSpPr>
        <p:spPr>
          <a:xfrm>
            <a:off x="1743832" y="3828428"/>
            <a:ext cx="736182" cy="493260"/>
          </a:xfrm>
          <a:prstGeom prst="rect">
            <a:avLst/>
          </a:prstGeom>
          <a:solidFill>
            <a:sysClr val="window" lastClr="FFFFFF">
              <a:lumMod val="65000"/>
            </a:sysClr>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100" b="1" kern="0" dirty="0" err="1">
                <a:solidFill>
                  <a:srgbClr val="FFFFFF"/>
                </a:solidFill>
                <a:latin typeface="Intel Clear"/>
                <a:sym typeface="Helvetica Neue"/>
              </a:rPr>
              <a:t>oneMKL</a:t>
            </a:r>
            <a:endParaRPr lang="en-US" sz="800" b="1" kern="0" dirty="0">
              <a:solidFill>
                <a:srgbClr val="FFFFFF"/>
              </a:solidFill>
              <a:latin typeface="Intel Clear"/>
              <a:sym typeface="Helvetica Neue"/>
            </a:endParaRPr>
          </a:p>
        </p:txBody>
      </p:sp>
      <p:sp>
        <p:nvSpPr>
          <p:cNvPr id="29" name="Rectangle 28">
            <a:extLst>
              <a:ext uri="{FF2B5EF4-FFF2-40B4-BE49-F238E27FC236}">
                <a16:creationId xmlns:a16="http://schemas.microsoft.com/office/drawing/2014/main" id="{BF596962-2766-4018-A59F-B05DBDE1515B}"/>
              </a:ext>
            </a:extLst>
          </p:cNvPr>
          <p:cNvSpPr/>
          <p:nvPr/>
        </p:nvSpPr>
        <p:spPr>
          <a:xfrm>
            <a:off x="3385864" y="3820318"/>
            <a:ext cx="755053" cy="489401"/>
          </a:xfrm>
          <a:prstGeom prst="rect">
            <a:avLst/>
          </a:prstGeom>
          <a:solidFill>
            <a:sysClr val="window" lastClr="FFFFFF">
              <a:lumMod val="65000"/>
            </a:sysClr>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oneTBB</a:t>
            </a:r>
          </a:p>
        </p:txBody>
      </p:sp>
      <p:sp>
        <p:nvSpPr>
          <p:cNvPr id="30" name="Rectangle 29">
            <a:extLst>
              <a:ext uri="{FF2B5EF4-FFF2-40B4-BE49-F238E27FC236}">
                <a16:creationId xmlns:a16="http://schemas.microsoft.com/office/drawing/2014/main" id="{FA2D3287-27B5-46CD-9B18-BF62E582EF10}"/>
              </a:ext>
            </a:extLst>
          </p:cNvPr>
          <p:cNvSpPr/>
          <p:nvPr/>
        </p:nvSpPr>
        <p:spPr>
          <a:xfrm>
            <a:off x="5893952" y="3818058"/>
            <a:ext cx="736182" cy="468872"/>
          </a:xfrm>
          <a:prstGeom prst="rect">
            <a:avLst/>
          </a:prstGeom>
          <a:solidFill>
            <a:sysClr val="window" lastClr="FFFFFF">
              <a:lumMod val="65000"/>
            </a:sysClr>
          </a:solidFill>
          <a:ln w="19050" cap="flat" cmpd="sng" algn="ctr">
            <a:noFill/>
            <a:prstDash val="sysDash"/>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oneVPL</a:t>
            </a:r>
          </a:p>
        </p:txBody>
      </p:sp>
      <p:sp>
        <p:nvSpPr>
          <p:cNvPr id="31" name="Rectangle 30">
            <a:extLst>
              <a:ext uri="{FF2B5EF4-FFF2-40B4-BE49-F238E27FC236}">
                <a16:creationId xmlns:a16="http://schemas.microsoft.com/office/drawing/2014/main" id="{8F7F86A6-DACF-49B8-8406-C6A5C0C7325E}"/>
              </a:ext>
            </a:extLst>
          </p:cNvPr>
          <p:cNvSpPr/>
          <p:nvPr/>
        </p:nvSpPr>
        <p:spPr>
          <a:xfrm>
            <a:off x="1329611" y="1228174"/>
            <a:ext cx="1235237" cy="799863"/>
          </a:xfrm>
          <a:prstGeom prst="rect">
            <a:avLst/>
          </a:prstGeom>
          <a:solidFill>
            <a:schemeClr val="accent2"/>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E2E Workloads </a:t>
            </a:r>
            <a:r>
              <a:rPr lang="en-US" sz="900" b="1" kern="0">
                <a:solidFill>
                  <a:srgbClr val="FFFFFF"/>
                </a:solidFill>
                <a:latin typeface="Intel Clear"/>
                <a:sym typeface="Helvetica Neue"/>
              </a:rPr>
              <a:t>(Census, NYTaxi, Mortgage…)</a:t>
            </a:r>
            <a:endParaRPr lang="en-US" sz="1200" b="1" kern="0">
              <a:solidFill>
                <a:srgbClr val="FFFFFF"/>
              </a:solidFill>
              <a:latin typeface="Intel Clear"/>
              <a:sym typeface="Helvetica Neue"/>
            </a:endParaRPr>
          </a:p>
        </p:txBody>
      </p:sp>
      <p:sp>
        <p:nvSpPr>
          <p:cNvPr id="32" name="Rectangle 31">
            <a:extLst>
              <a:ext uri="{FF2B5EF4-FFF2-40B4-BE49-F238E27FC236}">
                <a16:creationId xmlns:a16="http://schemas.microsoft.com/office/drawing/2014/main" id="{E0AE0D0C-46DF-4D0A-B1E8-B801A00E82FF}"/>
              </a:ext>
            </a:extLst>
          </p:cNvPr>
          <p:cNvSpPr/>
          <p:nvPr/>
        </p:nvSpPr>
        <p:spPr>
          <a:xfrm>
            <a:off x="5886498" y="2377179"/>
            <a:ext cx="1125145" cy="999169"/>
          </a:xfrm>
          <a:prstGeom prst="rect">
            <a:avLst/>
          </a:prstGeom>
          <a:solidFill>
            <a:schemeClr val="accent5"/>
          </a:solidFill>
          <a:ln w="19050" cap="flat" cmpd="sng" algn="ctr">
            <a:noFill/>
            <a:prstDash val="solid"/>
          </a:ln>
          <a:effectLst/>
        </p:spPr>
        <p:txBody>
          <a:bodyPr vert="horz" lIns="0" rIns="0" rtlCol="0" anchor="ctr"/>
          <a:lstStyle/>
          <a:p>
            <a:pPr algn="ctr" defTabSz="457143" hangingPunct="0">
              <a:lnSpc>
                <a:spcPct val="90000"/>
              </a:lnSpc>
              <a:spcBef>
                <a:spcPts val="1688"/>
              </a:spcBef>
              <a:defRPr/>
            </a:pPr>
            <a:endParaRPr lang="en-US" sz="1200" b="1" kern="0">
              <a:solidFill>
                <a:srgbClr val="FFFFFF"/>
              </a:solidFill>
              <a:latin typeface="Intel Clear"/>
              <a:sym typeface="Helvetica Neue"/>
            </a:endParaRPr>
          </a:p>
          <a:p>
            <a:pPr algn="ctr" defTabSz="457143" hangingPunct="0">
              <a:lnSpc>
                <a:spcPct val="90000"/>
              </a:lnSpc>
              <a:spcBef>
                <a:spcPts val="900"/>
              </a:spcBef>
              <a:defRPr/>
            </a:pPr>
            <a:r>
              <a:rPr lang="en-US" sz="1050" b="1" kern="0">
                <a:solidFill>
                  <a:srgbClr val="FFFFFF"/>
                </a:solidFill>
                <a:latin typeface="Intel Clear"/>
                <a:sym typeface="Helvetica Neue"/>
              </a:rPr>
              <a:t>Model Optimizer</a:t>
            </a:r>
          </a:p>
          <a:p>
            <a:pPr algn="ctr" defTabSz="457143" hangingPunct="0">
              <a:lnSpc>
                <a:spcPct val="90000"/>
              </a:lnSpc>
              <a:defRPr/>
            </a:pPr>
            <a:r>
              <a:rPr lang="en-US" sz="1050" b="1" kern="0">
                <a:solidFill>
                  <a:srgbClr val="FFFFFF"/>
                </a:solidFill>
                <a:latin typeface="Intel Clear"/>
                <a:sym typeface="Helvetica Neue"/>
              </a:rPr>
              <a:t>&amp;</a:t>
            </a:r>
          </a:p>
          <a:p>
            <a:pPr algn="ctr" defTabSz="457143" hangingPunct="0">
              <a:lnSpc>
                <a:spcPct val="90000"/>
              </a:lnSpc>
              <a:defRPr/>
            </a:pPr>
            <a:r>
              <a:rPr lang="en-US" sz="1050" b="1" kern="0">
                <a:solidFill>
                  <a:srgbClr val="FFFFFF"/>
                </a:solidFill>
                <a:latin typeface="Intel Clear"/>
                <a:sym typeface="Helvetica Neue"/>
              </a:rPr>
              <a:t>Inference Engine</a:t>
            </a:r>
          </a:p>
        </p:txBody>
      </p:sp>
      <p:sp>
        <p:nvSpPr>
          <p:cNvPr id="34" name="Rectangle 33">
            <a:extLst>
              <a:ext uri="{FF2B5EF4-FFF2-40B4-BE49-F238E27FC236}">
                <a16:creationId xmlns:a16="http://schemas.microsoft.com/office/drawing/2014/main" id="{858E27F6-5CB6-453F-B8DF-F50EA1312B87}"/>
              </a:ext>
            </a:extLst>
          </p:cNvPr>
          <p:cNvSpPr/>
          <p:nvPr/>
        </p:nvSpPr>
        <p:spPr>
          <a:xfrm>
            <a:off x="2770540" y="1257851"/>
            <a:ext cx="1154618" cy="799863"/>
          </a:xfrm>
          <a:prstGeom prst="rect">
            <a:avLst/>
          </a:prstGeom>
          <a:solidFill>
            <a:schemeClr val="accent2"/>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Intel® Low Precision Optimization Tool</a:t>
            </a:r>
          </a:p>
        </p:txBody>
      </p:sp>
      <p:pic>
        <p:nvPicPr>
          <p:cNvPr id="23" name="Picture 22">
            <a:extLst>
              <a:ext uri="{FF2B5EF4-FFF2-40B4-BE49-F238E27FC236}">
                <a16:creationId xmlns:a16="http://schemas.microsoft.com/office/drawing/2014/main" id="{2EECC275-E32D-4889-A24C-17D281F32B7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83387" y="2509651"/>
            <a:ext cx="912648" cy="185876"/>
          </a:xfrm>
          <a:prstGeom prst="rect">
            <a:avLst/>
          </a:prstGeom>
        </p:spPr>
      </p:pic>
    </p:spTree>
    <p:extLst>
      <p:ext uri="{BB962C8B-B14F-4D97-AF65-F5344CB8AC3E}">
        <p14:creationId xmlns:p14="http://schemas.microsoft.com/office/powerpoint/2010/main" val="404637016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DC0DF6-5811-4A98-B826-7638FBBD1A6E}"/>
              </a:ext>
            </a:extLst>
          </p:cNvPr>
          <p:cNvSpPr>
            <a:spLocks noGrp="1"/>
          </p:cNvSpPr>
          <p:nvPr>
            <p:ph type="title"/>
          </p:nvPr>
        </p:nvSpPr>
        <p:spPr>
          <a:xfrm>
            <a:off x="436925" y="113653"/>
            <a:ext cx="8258112" cy="714374"/>
          </a:xfrm>
        </p:spPr>
        <p:txBody>
          <a:bodyPr/>
          <a:lstStyle/>
          <a:p>
            <a:r>
              <a:rPr lang="en-US"/>
              <a:t>AI Software Stack for Intel XPUs</a:t>
            </a:r>
          </a:p>
        </p:txBody>
      </p:sp>
      <p:sp>
        <p:nvSpPr>
          <p:cNvPr id="4" name="Text Placeholder 3">
            <a:extLst>
              <a:ext uri="{FF2B5EF4-FFF2-40B4-BE49-F238E27FC236}">
                <a16:creationId xmlns:a16="http://schemas.microsoft.com/office/drawing/2014/main" id="{13497791-8410-49EB-B70B-298A305BBC20}"/>
              </a:ext>
            </a:extLst>
          </p:cNvPr>
          <p:cNvSpPr>
            <a:spLocks noGrp="1"/>
          </p:cNvSpPr>
          <p:nvPr>
            <p:ph type="body" sz="quarter" idx="29"/>
          </p:nvPr>
        </p:nvSpPr>
        <p:spPr>
          <a:xfrm>
            <a:off x="441819" y="472426"/>
            <a:ext cx="8266510" cy="328613"/>
          </a:xfrm>
        </p:spPr>
        <p:txBody>
          <a:bodyPr/>
          <a:lstStyle/>
          <a:p>
            <a:pPr lvl="0"/>
            <a:r>
              <a:rPr lang="en-US" sz="1350">
                <a:solidFill>
                  <a:srgbClr val="525252"/>
                </a:solidFill>
                <a:latin typeface="IntelOne Display Medium" panose="020B0703020203020204" pitchFamily="34" charset="0"/>
              </a:rPr>
              <a:t>Intel offers a Robust Software Stack to Maximize Performance of Diverse Workloads</a:t>
            </a:r>
          </a:p>
        </p:txBody>
      </p:sp>
      <p:sp>
        <p:nvSpPr>
          <p:cNvPr id="62" name="TextBox 61">
            <a:extLst>
              <a:ext uri="{FF2B5EF4-FFF2-40B4-BE49-F238E27FC236}">
                <a16:creationId xmlns:a16="http://schemas.microsoft.com/office/drawing/2014/main" id="{F158485E-B9C5-4F83-8E70-B2B4A45AE664}"/>
              </a:ext>
            </a:extLst>
          </p:cNvPr>
          <p:cNvSpPr txBox="1"/>
          <p:nvPr/>
        </p:nvSpPr>
        <p:spPr>
          <a:xfrm>
            <a:off x="1110023" y="4408361"/>
            <a:ext cx="6668590" cy="256224"/>
          </a:xfrm>
          <a:prstGeom prst="rect">
            <a:avLst/>
          </a:prstGeom>
          <a:solidFill>
            <a:schemeClr val="accent2"/>
          </a:solidFill>
        </p:spPr>
        <p:txBody>
          <a:bodyPr vert="horz" wrap="square" lIns="0" tIns="34290" rIns="0" bIns="34290" rtlCol="0">
            <a:noAutofit/>
          </a:bodyPr>
          <a:lstStyle/>
          <a:p>
            <a:pPr algn="ctr" defTabSz="914377" hangingPunct="0">
              <a:lnSpc>
                <a:spcPct val="90000"/>
              </a:lnSpc>
              <a:spcBef>
                <a:spcPts val="1688"/>
              </a:spcBef>
              <a:defRPr/>
            </a:pPr>
            <a:r>
              <a:rPr lang="en-US" sz="1350" kern="0">
                <a:solidFill>
                  <a:srgbClr val="FFFFFF"/>
                </a:solidFill>
                <a:latin typeface="Intel Clear"/>
                <a:sym typeface="Helvetica Neue"/>
              </a:rPr>
              <a:t>Full Set of Intel oneAPI cross-architecture AI ML &amp; DL Software Solutions</a:t>
            </a:r>
          </a:p>
        </p:txBody>
      </p:sp>
      <p:sp>
        <p:nvSpPr>
          <p:cNvPr id="70" name="Rectangle 69">
            <a:extLst>
              <a:ext uri="{FF2B5EF4-FFF2-40B4-BE49-F238E27FC236}">
                <a16:creationId xmlns:a16="http://schemas.microsoft.com/office/drawing/2014/main" id="{A7B72729-9DB6-4943-A886-1D647FDA0492}"/>
              </a:ext>
            </a:extLst>
          </p:cNvPr>
          <p:cNvSpPr/>
          <p:nvPr/>
        </p:nvSpPr>
        <p:spPr>
          <a:xfrm>
            <a:off x="450153" y="862036"/>
            <a:ext cx="8258176" cy="3419429"/>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77" hangingPunct="0">
              <a:lnSpc>
                <a:spcPct val="90000"/>
              </a:lnSpc>
              <a:spcBef>
                <a:spcPts val="1688"/>
              </a:spcBef>
              <a:defRPr/>
            </a:pPr>
            <a:endParaRPr lang="en-US" kern="0">
              <a:solidFill>
                <a:srgbClr val="FFFFFF"/>
              </a:solidFill>
              <a:latin typeface="Intel Clear"/>
              <a:sym typeface="Helvetica Neue"/>
            </a:endParaRPr>
          </a:p>
        </p:txBody>
      </p:sp>
      <p:sp>
        <p:nvSpPr>
          <p:cNvPr id="71" name="Rectangle 70">
            <a:extLst>
              <a:ext uri="{FF2B5EF4-FFF2-40B4-BE49-F238E27FC236}">
                <a16:creationId xmlns:a16="http://schemas.microsoft.com/office/drawing/2014/main" id="{AFB17DD7-CAF2-4269-BA74-6E91A54E3E54}"/>
              </a:ext>
            </a:extLst>
          </p:cNvPr>
          <p:cNvSpPr/>
          <p:nvPr/>
        </p:nvSpPr>
        <p:spPr>
          <a:xfrm>
            <a:off x="1261052" y="2219199"/>
            <a:ext cx="517683" cy="471028"/>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a:solidFill>
                  <a:srgbClr val="FFFFFF"/>
                </a:solidFill>
                <a:latin typeface="Intel Clear"/>
                <a:sym typeface="Helvetica Neue"/>
              </a:rPr>
              <a:t>pandas</a:t>
            </a:r>
          </a:p>
        </p:txBody>
      </p:sp>
      <p:sp>
        <p:nvSpPr>
          <p:cNvPr id="72" name="Rectangle 71">
            <a:extLst>
              <a:ext uri="{FF2B5EF4-FFF2-40B4-BE49-F238E27FC236}">
                <a16:creationId xmlns:a16="http://schemas.microsoft.com/office/drawing/2014/main" id="{F4085E86-478D-4B33-A2B7-CBB1047C1CEB}"/>
              </a:ext>
            </a:extLst>
          </p:cNvPr>
          <p:cNvSpPr/>
          <p:nvPr/>
        </p:nvSpPr>
        <p:spPr>
          <a:xfrm>
            <a:off x="2305596" y="2214308"/>
            <a:ext cx="524147" cy="475917"/>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err="1">
                <a:solidFill>
                  <a:srgbClr val="FFFFFF"/>
                </a:solidFill>
                <a:latin typeface="Intel Clear"/>
                <a:sym typeface="Helvetica Neue"/>
              </a:rPr>
              <a:t>Scikit</a:t>
            </a:r>
            <a:r>
              <a:rPr lang="en-US" sz="825" b="1" kern="0">
                <a:solidFill>
                  <a:srgbClr val="FFFFFF"/>
                </a:solidFill>
                <a:latin typeface="Intel Clear"/>
                <a:sym typeface="Helvetica Neue"/>
              </a:rPr>
              <a:t>-learn</a:t>
            </a:r>
          </a:p>
        </p:txBody>
      </p:sp>
      <p:sp>
        <p:nvSpPr>
          <p:cNvPr id="73" name="Rectangle 72">
            <a:extLst>
              <a:ext uri="{FF2B5EF4-FFF2-40B4-BE49-F238E27FC236}">
                <a16:creationId xmlns:a16="http://schemas.microsoft.com/office/drawing/2014/main" id="{C7EE0E21-80AD-4F3C-8365-9E9CE919C4C2}"/>
              </a:ext>
            </a:extLst>
          </p:cNvPr>
          <p:cNvSpPr/>
          <p:nvPr/>
        </p:nvSpPr>
        <p:spPr>
          <a:xfrm>
            <a:off x="709993" y="2215202"/>
            <a:ext cx="517683" cy="990342"/>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900" b="1" kern="0" err="1">
                <a:solidFill>
                  <a:srgbClr val="FFFFFF"/>
                </a:solidFill>
                <a:latin typeface="Intel Clear"/>
                <a:sym typeface="Helvetica Neue"/>
              </a:rPr>
              <a:t>numba</a:t>
            </a:r>
            <a:endParaRPr lang="en-US" sz="900" b="1" kern="0">
              <a:solidFill>
                <a:srgbClr val="FFFFFF"/>
              </a:solidFill>
              <a:latin typeface="Intel Clear"/>
              <a:sym typeface="Helvetica Neue"/>
            </a:endParaRPr>
          </a:p>
        </p:txBody>
      </p:sp>
      <p:sp>
        <p:nvSpPr>
          <p:cNvPr id="74" name="Rectangle 73">
            <a:extLst>
              <a:ext uri="{FF2B5EF4-FFF2-40B4-BE49-F238E27FC236}">
                <a16:creationId xmlns:a16="http://schemas.microsoft.com/office/drawing/2014/main" id="{3D39687F-AA00-418A-A5F3-3315D8438313}"/>
              </a:ext>
            </a:extLst>
          </p:cNvPr>
          <p:cNvSpPr/>
          <p:nvPr/>
        </p:nvSpPr>
        <p:spPr>
          <a:xfrm>
            <a:off x="1809380" y="2217879"/>
            <a:ext cx="467882" cy="475917"/>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788" b="1" kern="0" err="1">
                <a:solidFill>
                  <a:srgbClr val="FFFFFF"/>
                </a:solidFill>
                <a:latin typeface="Intel Clear"/>
                <a:sym typeface="Helvetica Neue"/>
              </a:rPr>
              <a:t>numpy</a:t>
            </a:r>
            <a:endParaRPr lang="en-US" sz="788" b="1" kern="0">
              <a:solidFill>
                <a:srgbClr val="FFFFFF"/>
              </a:solidFill>
              <a:latin typeface="Intel Clear"/>
              <a:sym typeface="Helvetica Neue"/>
            </a:endParaRPr>
          </a:p>
        </p:txBody>
      </p:sp>
      <p:sp>
        <p:nvSpPr>
          <p:cNvPr id="75" name="Rectangle 74">
            <a:extLst>
              <a:ext uri="{FF2B5EF4-FFF2-40B4-BE49-F238E27FC236}">
                <a16:creationId xmlns:a16="http://schemas.microsoft.com/office/drawing/2014/main" id="{3583005E-8209-408B-8BDF-D8D225B05E38}"/>
              </a:ext>
            </a:extLst>
          </p:cNvPr>
          <p:cNvSpPr/>
          <p:nvPr/>
        </p:nvSpPr>
        <p:spPr>
          <a:xfrm>
            <a:off x="2861160" y="2219198"/>
            <a:ext cx="577738" cy="986348"/>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err="1">
                <a:solidFill>
                  <a:srgbClr val="FFFFFF"/>
                </a:solidFill>
                <a:latin typeface="Intel Clear"/>
                <a:sym typeface="Helvetica Neue"/>
              </a:rPr>
              <a:t>xgboost</a:t>
            </a:r>
            <a:endParaRPr lang="en-US" sz="825" b="1" kern="0">
              <a:solidFill>
                <a:srgbClr val="FFFFFF"/>
              </a:solidFill>
              <a:latin typeface="Intel Clear"/>
              <a:sym typeface="Helvetica Neue"/>
            </a:endParaRPr>
          </a:p>
        </p:txBody>
      </p:sp>
      <p:sp>
        <p:nvSpPr>
          <p:cNvPr id="76" name="Rectangle 75">
            <a:extLst>
              <a:ext uri="{FF2B5EF4-FFF2-40B4-BE49-F238E27FC236}">
                <a16:creationId xmlns:a16="http://schemas.microsoft.com/office/drawing/2014/main" id="{A4F1BAA7-EF5F-4DAE-AEDF-12BF42C4821C}"/>
              </a:ext>
            </a:extLst>
          </p:cNvPr>
          <p:cNvSpPr/>
          <p:nvPr/>
        </p:nvSpPr>
        <p:spPr>
          <a:xfrm>
            <a:off x="4649773" y="2206378"/>
            <a:ext cx="1125145" cy="999169"/>
          </a:xfrm>
          <a:prstGeom prst="rect">
            <a:avLst/>
          </a:prstGeom>
          <a:solidFill>
            <a:srgbClr val="0071C5"/>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err="1">
                <a:solidFill>
                  <a:srgbClr val="FFFFFF"/>
                </a:solidFill>
                <a:latin typeface="Intel Clear"/>
                <a:sym typeface="Helvetica Neue"/>
              </a:rPr>
              <a:t>PyTorch</a:t>
            </a:r>
            <a:endParaRPr lang="en-US" sz="1200" b="1" kern="0">
              <a:solidFill>
                <a:srgbClr val="FFFFFF"/>
              </a:solidFill>
              <a:latin typeface="Intel Clear"/>
              <a:sym typeface="Helvetica Neue"/>
            </a:endParaRPr>
          </a:p>
        </p:txBody>
      </p:sp>
      <p:sp>
        <p:nvSpPr>
          <p:cNvPr id="77" name="Rectangle 76">
            <a:extLst>
              <a:ext uri="{FF2B5EF4-FFF2-40B4-BE49-F238E27FC236}">
                <a16:creationId xmlns:a16="http://schemas.microsoft.com/office/drawing/2014/main" id="{A6FFF06D-3AF9-4945-AFD6-CD932CDA061A}"/>
              </a:ext>
            </a:extLst>
          </p:cNvPr>
          <p:cNvSpPr/>
          <p:nvPr/>
        </p:nvSpPr>
        <p:spPr>
          <a:xfrm>
            <a:off x="3555602" y="2207200"/>
            <a:ext cx="1054667" cy="1001036"/>
          </a:xfrm>
          <a:prstGeom prst="rect">
            <a:avLst/>
          </a:prstGeom>
          <a:solidFill>
            <a:srgbClr val="0071C5"/>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TensorFlow</a:t>
            </a:r>
          </a:p>
        </p:txBody>
      </p:sp>
      <p:sp>
        <p:nvSpPr>
          <p:cNvPr id="78" name="TextBox 77">
            <a:extLst>
              <a:ext uri="{FF2B5EF4-FFF2-40B4-BE49-F238E27FC236}">
                <a16:creationId xmlns:a16="http://schemas.microsoft.com/office/drawing/2014/main" id="{56E206D4-DE6A-433F-ACB7-974E7A57A910}"/>
              </a:ext>
            </a:extLst>
          </p:cNvPr>
          <p:cNvSpPr txBox="1"/>
          <p:nvPr/>
        </p:nvSpPr>
        <p:spPr>
          <a:xfrm>
            <a:off x="7366124" y="2422811"/>
            <a:ext cx="1017077" cy="499304"/>
          </a:xfrm>
          <a:prstGeom prst="rect">
            <a:avLst/>
          </a:prstGeom>
          <a:noFill/>
        </p:spPr>
        <p:txBody>
          <a:bodyPr vert="horz" wrap="square" lIns="0" tIns="0" rIns="0" bIns="0" rtlCol="0">
            <a:spAutoFit/>
          </a:bodyPr>
          <a:lstStyle/>
          <a:p>
            <a:pPr algn="ctr" defTabSz="457143" hangingPunct="0">
              <a:lnSpc>
                <a:spcPct val="90000"/>
              </a:lnSpc>
              <a:spcBef>
                <a:spcPts val="1688"/>
              </a:spcBef>
              <a:defRPr/>
            </a:pPr>
            <a:r>
              <a:rPr lang="en-US" sz="1200" b="1" kern="0">
                <a:solidFill>
                  <a:srgbClr val="FFFFFF"/>
                </a:solidFill>
                <a:latin typeface="Intel Clear"/>
                <a:sym typeface="Helvetica Neue"/>
              </a:rPr>
              <a:t>DL/ML Middleware &amp; Frameworks</a:t>
            </a:r>
          </a:p>
        </p:txBody>
      </p:sp>
      <p:sp>
        <p:nvSpPr>
          <p:cNvPr id="79" name="TextBox 78">
            <a:extLst>
              <a:ext uri="{FF2B5EF4-FFF2-40B4-BE49-F238E27FC236}">
                <a16:creationId xmlns:a16="http://schemas.microsoft.com/office/drawing/2014/main" id="{09219853-5053-43AC-9D65-4215BFEDB234}"/>
              </a:ext>
            </a:extLst>
          </p:cNvPr>
          <p:cNvSpPr txBox="1"/>
          <p:nvPr/>
        </p:nvSpPr>
        <p:spPr>
          <a:xfrm>
            <a:off x="7231870" y="1354510"/>
            <a:ext cx="1364732" cy="166905"/>
          </a:xfrm>
          <a:prstGeom prst="rect">
            <a:avLst/>
          </a:prstGeom>
          <a:noFill/>
        </p:spPr>
        <p:txBody>
          <a:bodyPr vert="horz" wrap="square" lIns="0" tIns="0" rIns="0" bIns="0" rtlCol="0">
            <a:spAutoFit/>
          </a:bodyPr>
          <a:lstStyle/>
          <a:p>
            <a:pPr algn="ctr" defTabSz="457143" hangingPunct="0">
              <a:lnSpc>
                <a:spcPct val="90000"/>
              </a:lnSpc>
              <a:spcBef>
                <a:spcPts val="1688"/>
              </a:spcBef>
              <a:defRPr/>
            </a:pPr>
            <a:r>
              <a:rPr lang="en-US" sz="1200" b="1" kern="0">
                <a:solidFill>
                  <a:srgbClr val="FFFFFF"/>
                </a:solidFill>
                <a:latin typeface="Intel Clear"/>
                <a:sym typeface="Helvetica Neue"/>
              </a:rPr>
              <a:t>DL/ML Tools</a:t>
            </a:r>
          </a:p>
        </p:txBody>
      </p:sp>
      <p:sp>
        <p:nvSpPr>
          <p:cNvPr id="80" name="Rectangle 79">
            <a:extLst>
              <a:ext uri="{FF2B5EF4-FFF2-40B4-BE49-F238E27FC236}">
                <a16:creationId xmlns:a16="http://schemas.microsoft.com/office/drawing/2014/main" id="{A8999F7A-33D9-45AC-AAAF-C427E679EAD1}"/>
              </a:ext>
            </a:extLst>
          </p:cNvPr>
          <p:cNvSpPr/>
          <p:nvPr/>
        </p:nvSpPr>
        <p:spPr>
          <a:xfrm>
            <a:off x="5097828" y="3546382"/>
            <a:ext cx="736182" cy="487019"/>
          </a:xfrm>
          <a:prstGeom prst="rect">
            <a:avLst/>
          </a:prstGeom>
          <a:solidFill>
            <a:sysClr val="window" lastClr="FFFFFF">
              <a:lumMod val="65000"/>
            </a:sysClr>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oneDNN</a:t>
            </a:r>
            <a:endParaRPr lang="en-US" sz="825" b="1" kern="0">
              <a:solidFill>
                <a:srgbClr val="FFFFFF"/>
              </a:solidFill>
              <a:latin typeface="Intel Clear"/>
              <a:sym typeface="Helvetica Neue"/>
            </a:endParaRPr>
          </a:p>
        </p:txBody>
      </p:sp>
      <p:sp>
        <p:nvSpPr>
          <p:cNvPr id="81" name="Rectangle 80">
            <a:extLst>
              <a:ext uri="{FF2B5EF4-FFF2-40B4-BE49-F238E27FC236}">
                <a16:creationId xmlns:a16="http://schemas.microsoft.com/office/drawing/2014/main" id="{BAFB3DA2-3EDE-4C11-8DC4-263BDFE62337}"/>
              </a:ext>
            </a:extLst>
          </p:cNvPr>
          <p:cNvSpPr/>
          <p:nvPr/>
        </p:nvSpPr>
        <p:spPr>
          <a:xfrm>
            <a:off x="4266126" y="3557536"/>
            <a:ext cx="758219" cy="482890"/>
          </a:xfrm>
          <a:prstGeom prst="rect">
            <a:avLst/>
          </a:prstGeom>
          <a:solidFill>
            <a:sysClr val="window" lastClr="FFFFFF">
              <a:lumMod val="65000"/>
            </a:sysClr>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oneCCL</a:t>
            </a:r>
          </a:p>
        </p:txBody>
      </p:sp>
      <p:sp>
        <p:nvSpPr>
          <p:cNvPr id="82" name="Rectangle 81">
            <a:extLst>
              <a:ext uri="{FF2B5EF4-FFF2-40B4-BE49-F238E27FC236}">
                <a16:creationId xmlns:a16="http://schemas.microsoft.com/office/drawing/2014/main" id="{33A9B456-C2D7-44B0-8C9F-BDCAB5F15D4B}"/>
              </a:ext>
            </a:extLst>
          </p:cNvPr>
          <p:cNvSpPr/>
          <p:nvPr/>
        </p:nvSpPr>
        <p:spPr>
          <a:xfrm>
            <a:off x="2589740" y="3560722"/>
            <a:ext cx="736182" cy="487018"/>
          </a:xfrm>
          <a:prstGeom prst="rect">
            <a:avLst/>
          </a:prstGeom>
          <a:solidFill>
            <a:sysClr val="window" lastClr="FFFFFF">
              <a:lumMod val="65000"/>
            </a:sysClr>
          </a:solidFill>
          <a:ln w="19050" cap="flat" cmpd="sng" algn="ctr">
            <a:noFill/>
            <a:prstDash val="sysDash"/>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oneDAL</a:t>
            </a:r>
          </a:p>
        </p:txBody>
      </p:sp>
      <p:sp>
        <p:nvSpPr>
          <p:cNvPr id="83" name="Rectangle 82">
            <a:extLst>
              <a:ext uri="{FF2B5EF4-FFF2-40B4-BE49-F238E27FC236}">
                <a16:creationId xmlns:a16="http://schemas.microsoft.com/office/drawing/2014/main" id="{CFA2F7B3-68BF-48D1-B4B3-B824AAEE9403}"/>
              </a:ext>
            </a:extLst>
          </p:cNvPr>
          <p:cNvSpPr/>
          <p:nvPr/>
        </p:nvSpPr>
        <p:spPr>
          <a:xfrm>
            <a:off x="4155743" y="1078349"/>
            <a:ext cx="1154618" cy="799863"/>
          </a:xfrm>
          <a:prstGeom prst="rect">
            <a:avLst/>
          </a:prstGeom>
          <a:solidFill>
            <a:schemeClr val="accent2"/>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Model Zoo for Intel® Architecture</a:t>
            </a:r>
          </a:p>
        </p:txBody>
      </p:sp>
      <p:cxnSp>
        <p:nvCxnSpPr>
          <p:cNvPr id="84" name="Straight Connector 83">
            <a:extLst>
              <a:ext uri="{FF2B5EF4-FFF2-40B4-BE49-F238E27FC236}">
                <a16:creationId xmlns:a16="http://schemas.microsoft.com/office/drawing/2014/main" id="{D2A8FF9F-9C2B-4379-A786-983D75D03994}"/>
              </a:ext>
            </a:extLst>
          </p:cNvPr>
          <p:cNvCxnSpPr>
            <a:cxnSpLocks/>
          </p:cNvCxnSpPr>
          <p:nvPr/>
        </p:nvCxnSpPr>
        <p:spPr>
          <a:xfrm>
            <a:off x="683869" y="2016196"/>
            <a:ext cx="7912733" cy="0"/>
          </a:xfrm>
          <a:prstGeom prst="line">
            <a:avLst/>
          </a:prstGeom>
          <a:noFill/>
          <a:ln w="31750" cap="flat" cmpd="sng" algn="ctr">
            <a:solidFill>
              <a:srgbClr val="B1BABF"/>
            </a:solidFill>
            <a:prstDash val="dash"/>
          </a:ln>
          <a:effectLst/>
        </p:spPr>
      </p:cxnSp>
      <p:cxnSp>
        <p:nvCxnSpPr>
          <p:cNvPr id="85" name="Straight Connector 84">
            <a:extLst>
              <a:ext uri="{FF2B5EF4-FFF2-40B4-BE49-F238E27FC236}">
                <a16:creationId xmlns:a16="http://schemas.microsoft.com/office/drawing/2014/main" id="{EB47F36D-206B-43BF-910F-4B536C00F533}"/>
              </a:ext>
            </a:extLst>
          </p:cNvPr>
          <p:cNvCxnSpPr>
            <a:cxnSpLocks/>
          </p:cNvCxnSpPr>
          <p:nvPr/>
        </p:nvCxnSpPr>
        <p:spPr>
          <a:xfrm>
            <a:off x="683870" y="3374495"/>
            <a:ext cx="7896141" cy="0"/>
          </a:xfrm>
          <a:prstGeom prst="line">
            <a:avLst/>
          </a:prstGeom>
          <a:noFill/>
          <a:ln w="31750" cap="flat" cmpd="sng" algn="ctr">
            <a:solidFill>
              <a:srgbClr val="B1BABF"/>
            </a:solidFill>
            <a:prstDash val="dash"/>
          </a:ln>
          <a:effectLst/>
        </p:spPr>
      </p:cxnSp>
      <p:sp>
        <p:nvSpPr>
          <p:cNvPr id="86" name="Rectangle 85">
            <a:extLst>
              <a:ext uri="{FF2B5EF4-FFF2-40B4-BE49-F238E27FC236}">
                <a16:creationId xmlns:a16="http://schemas.microsoft.com/office/drawing/2014/main" id="{96AA6588-B521-4D67-8996-445903B9F8DF}"/>
              </a:ext>
            </a:extLst>
          </p:cNvPr>
          <p:cNvSpPr/>
          <p:nvPr/>
        </p:nvSpPr>
        <p:spPr>
          <a:xfrm>
            <a:off x="947708" y="3561348"/>
            <a:ext cx="736182" cy="468871"/>
          </a:xfrm>
          <a:prstGeom prst="rect">
            <a:avLst/>
          </a:prstGeom>
          <a:solidFill>
            <a:sysClr val="window" lastClr="FFFFFF">
              <a:lumMod val="65000"/>
            </a:sysClr>
          </a:solidFill>
          <a:ln w="19050" cap="flat" cmpd="sng" algn="ctr">
            <a:noFill/>
            <a:prstDash val="sysDash"/>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DPC++ / DPPY</a:t>
            </a:r>
          </a:p>
        </p:txBody>
      </p:sp>
      <p:sp>
        <p:nvSpPr>
          <p:cNvPr id="87" name="TextBox 86">
            <a:extLst>
              <a:ext uri="{FF2B5EF4-FFF2-40B4-BE49-F238E27FC236}">
                <a16:creationId xmlns:a16="http://schemas.microsoft.com/office/drawing/2014/main" id="{9884D6F2-5CBF-40C6-8EEB-DD44538AC902}"/>
              </a:ext>
            </a:extLst>
          </p:cNvPr>
          <p:cNvSpPr txBox="1"/>
          <p:nvPr/>
        </p:nvSpPr>
        <p:spPr>
          <a:xfrm>
            <a:off x="7366568" y="3655041"/>
            <a:ext cx="1230033" cy="333105"/>
          </a:xfrm>
          <a:prstGeom prst="rect">
            <a:avLst/>
          </a:prstGeom>
          <a:noFill/>
          <a:ln>
            <a:noFill/>
          </a:ln>
        </p:spPr>
        <p:txBody>
          <a:bodyPr vert="horz" wrap="square" lIns="0" tIns="0" rIns="0" bIns="0" rtlCol="0">
            <a:spAutoFit/>
          </a:bodyPr>
          <a:lstStyle/>
          <a:p>
            <a:pPr algn="ctr" defTabSz="457143" hangingPunct="0">
              <a:lnSpc>
                <a:spcPct val="90000"/>
              </a:lnSpc>
              <a:spcBef>
                <a:spcPts val="1688"/>
              </a:spcBef>
              <a:defRPr/>
            </a:pPr>
            <a:r>
              <a:rPr lang="en-US" sz="1200" b="1" kern="0">
                <a:solidFill>
                  <a:srgbClr val="FFFFFF"/>
                </a:solidFill>
                <a:latin typeface="Intel Clear"/>
                <a:sym typeface="Helvetica Neue"/>
              </a:rPr>
              <a:t>Libraries &amp; Compiler</a:t>
            </a:r>
          </a:p>
        </p:txBody>
      </p:sp>
      <p:sp>
        <p:nvSpPr>
          <p:cNvPr id="88" name="Rectangle 87">
            <a:extLst>
              <a:ext uri="{FF2B5EF4-FFF2-40B4-BE49-F238E27FC236}">
                <a16:creationId xmlns:a16="http://schemas.microsoft.com/office/drawing/2014/main" id="{2989E76F-75AF-41A2-9ED0-8CF854C377A9}"/>
              </a:ext>
            </a:extLst>
          </p:cNvPr>
          <p:cNvSpPr/>
          <p:nvPr/>
        </p:nvSpPr>
        <p:spPr>
          <a:xfrm>
            <a:off x="5966836" y="1078183"/>
            <a:ext cx="1029161" cy="799863"/>
          </a:xfrm>
          <a:prstGeom prst="rect">
            <a:avLst/>
          </a:prstGeom>
          <a:solidFill>
            <a:schemeClr val="accent2"/>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Open Model Zoo</a:t>
            </a:r>
          </a:p>
        </p:txBody>
      </p:sp>
      <p:sp>
        <p:nvSpPr>
          <p:cNvPr id="89" name="Rectangle 88">
            <a:extLst>
              <a:ext uri="{FF2B5EF4-FFF2-40B4-BE49-F238E27FC236}">
                <a16:creationId xmlns:a16="http://schemas.microsoft.com/office/drawing/2014/main" id="{9A934FAC-FF31-4D0F-A523-E3432173CC14}"/>
              </a:ext>
            </a:extLst>
          </p:cNvPr>
          <p:cNvSpPr/>
          <p:nvPr/>
        </p:nvSpPr>
        <p:spPr>
          <a:xfrm>
            <a:off x="1253982" y="2719913"/>
            <a:ext cx="529257" cy="485632"/>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err="1">
                <a:solidFill>
                  <a:srgbClr val="FFFFFF"/>
                </a:solidFill>
                <a:latin typeface="Intel Clear"/>
                <a:sym typeface="Helvetica Neue"/>
              </a:rPr>
              <a:t>Modin</a:t>
            </a:r>
            <a:endParaRPr lang="en-US" sz="825" b="1" kern="0">
              <a:solidFill>
                <a:srgbClr val="FFFFFF"/>
              </a:solidFill>
              <a:latin typeface="Intel Clear"/>
              <a:sym typeface="Helvetica Neue"/>
            </a:endParaRPr>
          </a:p>
        </p:txBody>
      </p:sp>
      <p:sp>
        <p:nvSpPr>
          <p:cNvPr id="90" name="Rectangle 89">
            <a:extLst>
              <a:ext uri="{FF2B5EF4-FFF2-40B4-BE49-F238E27FC236}">
                <a16:creationId xmlns:a16="http://schemas.microsoft.com/office/drawing/2014/main" id="{8040B73C-511E-41B3-AB7B-AE29A8B3FE2B}"/>
              </a:ext>
            </a:extLst>
          </p:cNvPr>
          <p:cNvSpPr/>
          <p:nvPr/>
        </p:nvSpPr>
        <p:spPr>
          <a:xfrm>
            <a:off x="2295569" y="2719480"/>
            <a:ext cx="534174" cy="486065"/>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825" b="1" kern="0">
                <a:solidFill>
                  <a:srgbClr val="FFFFFF"/>
                </a:solidFill>
                <a:latin typeface="Intel Clear"/>
                <a:sym typeface="Helvetica Neue"/>
              </a:rPr>
              <a:t>daal4Py</a:t>
            </a:r>
          </a:p>
        </p:txBody>
      </p:sp>
      <p:sp>
        <p:nvSpPr>
          <p:cNvPr id="91" name="Rectangle 90">
            <a:extLst>
              <a:ext uri="{FF2B5EF4-FFF2-40B4-BE49-F238E27FC236}">
                <a16:creationId xmlns:a16="http://schemas.microsoft.com/office/drawing/2014/main" id="{BBCF9A0D-6889-46F4-BEBA-ED341F63DAB8}"/>
              </a:ext>
            </a:extLst>
          </p:cNvPr>
          <p:cNvSpPr/>
          <p:nvPr/>
        </p:nvSpPr>
        <p:spPr>
          <a:xfrm>
            <a:off x="1810994" y="2719913"/>
            <a:ext cx="455754" cy="485631"/>
          </a:xfrm>
          <a:prstGeom prst="rect">
            <a:avLst/>
          </a:prstGeom>
          <a:solidFill>
            <a:srgbClr val="C3D600">
              <a:lumMod val="75000"/>
            </a:srgbClr>
          </a:solidFill>
          <a:ln w="19050" cap="flat" cmpd="sng" algn="ctr">
            <a:noFill/>
            <a:prstDash val="solid"/>
          </a:ln>
          <a:effectLst/>
        </p:spPr>
        <p:txBody>
          <a:bodyPr rtlCol="0" anchor="ctr"/>
          <a:lstStyle/>
          <a:p>
            <a:pPr algn="ctr" defTabSz="457143" hangingPunct="0">
              <a:lnSpc>
                <a:spcPct val="90000"/>
              </a:lnSpc>
              <a:spcBef>
                <a:spcPts val="1688"/>
              </a:spcBef>
              <a:defRPr/>
            </a:pPr>
            <a:r>
              <a:rPr lang="en-US" sz="788" b="1" kern="0" err="1">
                <a:solidFill>
                  <a:srgbClr val="FFFFFF"/>
                </a:solidFill>
                <a:latin typeface="Intel Clear"/>
                <a:sym typeface="Helvetica Neue"/>
              </a:rPr>
              <a:t>scipy</a:t>
            </a:r>
            <a:endParaRPr lang="en-US" sz="788" b="1" kern="0">
              <a:solidFill>
                <a:srgbClr val="FFFFFF"/>
              </a:solidFill>
              <a:latin typeface="Intel Clear"/>
              <a:sym typeface="Helvetica Neue"/>
            </a:endParaRPr>
          </a:p>
        </p:txBody>
      </p:sp>
      <p:sp>
        <p:nvSpPr>
          <p:cNvPr id="92" name="Rectangle 91">
            <a:extLst>
              <a:ext uri="{FF2B5EF4-FFF2-40B4-BE49-F238E27FC236}">
                <a16:creationId xmlns:a16="http://schemas.microsoft.com/office/drawing/2014/main" id="{4996E0E8-9ABB-4E86-8AFE-1B6320E25DC0}"/>
              </a:ext>
            </a:extLst>
          </p:cNvPr>
          <p:cNvSpPr/>
          <p:nvPr/>
        </p:nvSpPr>
        <p:spPr>
          <a:xfrm>
            <a:off x="1768724" y="3560722"/>
            <a:ext cx="736182" cy="493260"/>
          </a:xfrm>
          <a:prstGeom prst="rect">
            <a:avLst/>
          </a:prstGeom>
          <a:solidFill>
            <a:sysClr val="window" lastClr="FFFFFF">
              <a:lumMod val="65000"/>
            </a:sysClr>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oneMKL</a:t>
            </a:r>
            <a:endParaRPr lang="en-US" sz="825" b="1" kern="0">
              <a:solidFill>
                <a:srgbClr val="FFFFFF"/>
              </a:solidFill>
              <a:latin typeface="Intel Clear"/>
              <a:sym typeface="Helvetica Neue"/>
            </a:endParaRPr>
          </a:p>
        </p:txBody>
      </p:sp>
      <p:sp>
        <p:nvSpPr>
          <p:cNvPr id="93" name="Rectangle 92">
            <a:extLst>
              <a:ext uri="{FF2B5EF4-FFF2-40B4-BE49-F238E27FC236}">
                <a16:creationId xmlns:a16="http://schemas.microsoft.com/office/drawing/2014/main" id="{E5C62953-610C-4390-AD11-4CC8E7529925}"/>
              </a:ext>
            </a:extLst>
          </p:cNvPr>
          <p:cNvSpPr/>
          <p:nvPr/>
        </p:nvSpPr>
        <p:spPr>
          <a:xfrm>
            <a:off x="3410757" y="3552612"/>
            <a:ext cx="755053" cy="489401"/>
          </a:xfrm>
          <a:prstGeom prst="rect">
            <a:avLst/>
          </a:prstGeom>
          <a:solidFill>
            <a:sysClr val="window" lastClr="FFFFFF">
              <a:lumMod val="65000"/>
            </a:sysClr>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oneTBB</a:t>
            </a:r>
          </a:p>
        </p:txBody>
      </p:sp>
      <p:sp>
        <p:nvSpPr>
          <p:cNvPr id="94" name="Rectangle 93">
            <a:extLst>
              <a:ext uri="{FF2B5EF4-FFF2-40B4-BE49-F238E27FC236}">
                <a16:creationId xmlns:a16="http://schemas.microsoft.com/office/drawing/2014/main" id="{79C762D1-A9F4-4946-B9A2-20BEBDB3E61C}"/>
              </a:ext>
            </a:extLst>
          </p:cNvPr>
          <p:cNvSpPr/>
          <p:nvPr/>
        </p:nvSpPr>
        <p:spPr>
          <a:xfrm>
            <a:off x="5918844" y="3550352"/>
            <a:ext cx="736182" cy="468872"/>
          </a:xfrm>
          <a:prstGeom prst="rect">
            <a:avLst/>
          </a:prstGeom>
          <a:solidFill>
            <a:sysClr val="window" lastClr="FFFFFF">
              <a:lumMod val="65000"/>
            </a:sysClr>
          </a:solidFill>
          <a:ln w="19050" cap="flat" cmpd="sng" algn="ctr">
            <a:noFill/>
            <a:prstDash val="sysDash"/>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oneVPL</a:t>
            </a:r>
          </a:p>
        </p:txBody>
      </p:sp>
      <p:sp>
        <p:nvSpPr>
          <p:cNvPr id="95" name="Rectangle 94">
            <a:extLst>
              <a:ext uri="{FF2B5EF4-FFF2-40B4-BE49-F238E27FC236}">
                <a16:creationId xmlns:a16="http://schemas.microsoft.com/office/drawing/2014/main" id="{7C104959-B0CB-42AC-AB16-F68CB200A863}"/>
              </a:ext>
            </a:extLst>
          </p:cNvPr>
          <p:cNvSpPr/>
          <p:nvPr/>
        </p:nvSpPr>
        <p:spPr>
          <a:xfrm>
            <a:off x="1354504" y="1057373"/>
            <a:ext cx="1235237" cy="799863"/>
          </a:xfrm>
          <a:prstGeom prst="rect">
            <a:avLst/>
          </a:prstGeom>
          <a:solidFill>
            <a:schemeClr val="accent2"/>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E2E Workloads </a:t>
            </a:r>
            <a:r>
              <a:rPr lang="en-US" sz="900" b="1" kern="0">
                <a:solidFill>
                  <a:srgbClr val="FFFFFF"/>
                </a:solidFill>
                <a:latin typeface="Intel Clear"/>
                <a:sym typeface="Helvetica Neue"/>
              </a:rPr>
              <a:t>(Census, NYTaxi, Mortgage…)</a:t>
            </a:r>
            <a:endParaRPr lang="en-US" sz="1200" b="1" kern="0">
              <a:solidFill>
                <a:srgbClr val="FFFFFF"/>
              </a:solidFill>
              <a:latin typeface="Intel Clear"/>
              <a:sym typeface="Helvetica Neue"/>
            </a:endParaRPr>
          </a:p>
        </p:txBody>
      </p:sp>
      <p:sp>
        <p:nvSpPr>
          <p:cNvPr id="96" name="Rectangle 95">
            <a:extLst>
              <a:ext uri="{FF2B5EF4-FFF2-40B4-BE49-F238E27FC236}">
                <a16:creationId xmlns:a16="http://schemas.microsoft.com/office/drawing/2014/main" id="{1E0A3FD7-AEC8-4591-A2FE-97A7934AEEA8}"/>
              </a:ext>
            </a:extLst>
          </p:cNvPr>
          <p:cNvSpPr/>
          <p:nvPr/>
        </p:nvSpPr>
        <p:spPr>
          <a:xfrm>
            <a:off x="5911390" y="2206378"/>
            <a:ext cx="1125145" cy="999169"/>
          </a:xfrm>
          <a:prstGeom prst="rect">
            <a:avLst/>
          </a:prstGeom>
          <a:solidFill>
            <a:schemeClr val="accent5"/>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Model Optimizer</a:t>
            </a:r>
          </a:p>
          <a:p>
            <a:pPr algn="ctr" defTabSz="457143" hangingPunct="0">
              <a:lnSpc>
                <a:spcPct val="90000"/>
              </a:lnSpc>
              <a:spcBef>
                <a:spcPts val="1688"/>
              </a:spcBef>
              <a:defRPr/>
            </a:pPr>
            <a:r>
              <a:rPr lang="en-US" sz="1200" b="1" kern="0">
                <a:solidFill>
                  <a:srgbClr val="FFFFFF"/>
                </a:solidFill>
                <a:latin typeface="Intel Clear"/>
                <a:sym typeface="Helvetica Neue"/>
              </a:rPr>
              <a:t>Inference Engine</a:t>
            </a:r>
          </a:p>
        </p:txBody>
      </p:sp>
      <p:sp>
        <p:nvSpPr>
          <p:cNvPr id="97" name="Rectangle 96">
            <a:extLst>
              <a:ext uri="{FF2B5EF4-FFF2-40B4-BE49-F238E27FC236}">
                <a16:creationId xmlns:a16="http://schemas.microsoft.com/office/drawing/2014/main" id="{DCB11728-43B2-4A8F-88FB-7F844F09A8C0}"/>
              </a:ext>
            </a:extLst>
          </p:cNvPr>
          <p:cNvSpPr/>
          <p:nvPr/>
        </p:nvSpPr>
        <p:spPr>
          <a:xfrm>
            <a:off x="2795433" y="1087050"/>
            <a:ext cx="1154618" cy="799863"/>
          </a:xfrm>
          <a:prstGeom prst="rect">
            <a:avLst/>
          </a:prstGeom>
          <a:solidFill>
            <a:schemeClr val="accent2"/>
          </a:solidFill>
          <a:ln w="19050" cap="flat" cmpd="sng" algn="ctr">
            <a:noFill/>
            <a:prstDash val="solid"/>
          </a:ln>
          <a:effectLst/>
        </p:spPr>
        <p:txBody>
          <a:bodyPr vert="horz" rtlCol="0" anchor="ctr"/>
          <a:lstStyle/>
          <a:p>
            <a:pPr algn="ctr" defTabSz="457143" hangingPunct="0">
              <a:lnSpc>
                <a:spcPct val="90000"/>
              </a:lnSpc>
              <a:spcBef>
                <a:spcPts val="1688"/>
              </a:spcBef>
              <a:defRPr/>
            </a:pPr>
            <a:r>
              <a:rPr lang="en-US" sz="1200" b="1" kern="0">
                <a:solidFill>
                  <a:srgbClr val="FFFFFF"/>
                </a:solidFill>
                <a:latin typeface="Intel Clear"/>
                <a:sym typeface="Helvetica Neue"/>
              </a:rPr>
              <a:t>Intel® Low Precision Optimization Tool</a:t>
            </a:r>
          </a:p>
        </p:txBody>
      </p:sp>
      <p:sp>
        <p:nvSpPr>
          <p:cNvPr id="65" name="Rectangle: Rounded Corners 64">
            <a:extLst>
              <a:ext uri="{FF2B5EF4-FFF2-40B4-BE49-F238E27FC236}">
                <a16:creationId xmlns:a16="http://schemas.microsoft.com/office/drawing/2014/main" id="{AB3A05F7-8514-42FE-A2C7-6E975DDBB163}"/>
              </a:ext>
            </a:extLst>
          </p:cNvPr>
          <p:cNvSpPr/>
          <p:nvPr/>
        </p:nvSpPr>
        <p:spPr>
          <a:xfrm>
            <a:off x="658303" y="988932"/>
            <a:ext cx="5116615" cy="2294012"/>
          </a:xfrm>
          <a:prstGeom prst="roundRect">
            <a:avLst>
              <a:gd name="adj" fmla="val 7569"/>
            </a:avLst>
          </a:prstGeom>
          <a:gradFill flip="none" rotWithShape="1">
            <a:gsLst>
              <a:gs pos="0">
                <a:schemeClr val="bg2">
                  <a:shade val="30000"/>
                  <a:satMod val="115000"/>
                  <a:alpha val="80000"/>
                  <a:lumMod val="20000"/>
                  <a:lumOff val="80000"/>
                </a:schemeClr>
              </a:gs>
              <a:gs pos="0">
                <a:schemeClr val="bg2">
                  <a:shade val="67500"/>
                  <a:satMod val="115000"/>
                  <a:lumMod val="18000"/>
                  <a:lumOff val="82000"/>
                  <a:alpha val="67000"/>
                </a:schemeClr>
              </a:gs>
              <a:gs pos="0">
                <a:schemeClr val="bg2">
                  <a:lumMod val="20000"/>
                  <a:lumOff val="80000"/>
                  <a:shade val="100000"/>
                  <a:satMod val="115000"/>
                  <a:alpha val="86000"/>
                </a:schemeClr>
              </a:gs>
            </a:gsLst>
            <a:lin ang="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619125" hangingPunct="0">
              <a:defRPr/>
            </a:pPr>
            <a:endParaRPr lang="en-US" sz="2400" kern="0">
              <a:solidFill>
                <a:srgbClr val="525252"/>
              </a:solidFill>
              <a:latin typeface="Helvetica Neue Medium"/>
              <a:ea typeface="Helvetica Neue Medium"/>
              <a:cs typeface="Helvetica Neue Medium"/>
              <a:sym typeface="Helvetica Neue Medium"/>
            </a:endParaRPr>
          </a:p>
        </p:txBody>
      </p:sp>
      <p:sp>
        <p:nvSpPr>
          <p:cNvPr id="67" name="Rectangle: Rounded Corners 66">
            <a:extLst>
              <a:ext uri="{FF2B5EF4-FFF2-40B4-BE49-F238E27FC236}">
                <a16:creationId xmlns:a16="http://schemas.microsoft.com/office/drawing/2014/main" id="{92EF9138-6584-43D3-BFF2-9C503F1DFD25}"/>
              </a:ext>
            </a:extLst>
          </p:cNvPr>
          <p:cNvSpPr/>
          <p:nvPr/>
        </p:nvSpPr>
        <p:spPr>
          <a:xfrm>
            <a:off x="839201" y="3484965"/>
            <a:ext cx="5919818" cy="608729"/>
          </a:xfrm>
          <a:prstGeom prst="roundRect">
            <a:avLst/>
          </a:prstGeom>
          <a:gradFill flip="none" rotWithShape="1">
            <a:gsLst>
              <a:gs pos="0">
                <a:schemeClr val="bg1">
                  <a:shade val="30000"/>
                  <a:satMod val="115000"/>
                  <a:lumMod val="20000"/>
                  <a:lumOff val="80000"/>
                </a:schemeClr>
              </a:gs>
              <a:gs pos="0">
                <a:schemeClr val="bg1">
                  <a:shade val="67500"/>
                  <a:satMod val="115000"/>
                  <a:alpha val="74000"/>
                  <a:lumMod val="90000"/>
                </a:schemeClr>
              </a:gs>
              <a:gs pos="0">
                <a:schemeClr val="bg1">
                  <a:lumMod val="85000"/>
                  <a:shade val="100000"/>
                  <a:satMod val="115000"/>
                  <a:alpha val="80000"/>
                </a:schemeClr>
              </a:gs>
            </a:gsLst>
            <a:lin ang="27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noAutofit/>
          </a:bodyPr>
          <a:lstStyle/>
          <a:p>
            <a:pPr algn="ctr" defTabSz="914377" hangingPunct="0">
              <a:defRPr/>
            </a:pPr>
            <a:r>
              <a:rPr lang="en-US" sz="1500" b="1" kern="0">
                <a:solidFill>
                  <a:srgbClr val="525252"/>
                </a:solidFill>
                <a:latin typeface="Intel Clear"/>
                <a:sym typeface="Helvetica Neue Medium"/>
              </a:rPr>
              <a:t>Intel</a:t>
            </a:r>
            <a:r>
              <a:rPr lang="en-US" sz="1500" b="1" kern="0" baseline="30000">
                <a:solidFill>
                  <a:srgbClr val="525252"/>
                </a:solidFill>
                <a:latin typeface="Intel Clear"/>
                <a:sym typeface="Helvetica Neue Medium"/>
              </a:rPr>
              <a:t>®</a:t>
            </a:r>
            <a:r>
              <a:rPr lang="en-US" sz="1500" b="1" kern="0">
                <a:solidFill>
                  <a:srgbClr val="525252"/>
                </a:solidFill>
                <a:latin typeface="Intel Clear"/>
                <a:sym typeface="Helvetica Neue Medium"/>
              </a:rPr>
              <a:t> oneAPI Base Toolkit</a:t>
            </a:r>
          </a:p>
          <a:p>
            <a:pPr algn="ctr" defTabSz="914377" hangingPunct="0">
              <a:lnSpc>
                <a:spcPct val="90000"/>
              </a:lnSpc>
              <a:defRPr/>
            </a:pPr>
            <a:r>
              <a:rPr lang="en-US" sz="1500" i="1" kern="0">
                <a:solidFill>
                  <a:srgbClr val="525252"/>
                </a:solidFill>
                <a:latin typeface="Intel Clear"/>
                <a:sym typeface="Helvetica Neue Medium"/>
              </a:rPr>
              <a:t>Kernel Selection, Write, Customize Kernels</a:t>
            </a:r>
          </a:p>
        </p:txBody>
      </p:sp>
      <p:sp>
        <p:nvSpPr>
          <p:cNvPr id="68" name="Rectangle 67">
            <a:extLst>
              <a:ext uri="{FF2B5EF4-FFF2-40B4-BE49-F238E27FC236}">
                <a16:creationId xmlns:a16="http://schemas.microsoft.com/office/drawing/2014/main" id="{088557BE-CD39-4FB6-A227-E020992F5E7E}"/>
              </a:ext>
            </a:extLst>
          </p:cNvPr>
          <p:cNvSpPr/>
          <p:nvPr/>
        </p:nvSpPr>
        <p:spPr>
          <a:xfrm>
            <a:off x="556681" y="1418788"/>
            <a:ext cx="5107448" cy="1339662"/>
          </a:xfrm>
          <a:prstGeom prst="rect">
            <a:avLst/>
          </a:prstGeom>
        </p:spPr>
        <p:txBody>
          <a:bodyPr wrap="square">
            <a:spAutoFit/>
          </a:bodyPr>
          <a:lstStyle/>
          <a:p>
            <a:pPr algn="ctr" defTabSz="914377" hangingPunct="0">
              <a:defRPr/>
            </a:pPr>
            <a:r>
              <a:rPr lang="en-US" b="1" kern="0">
                <a:solidFill>
                  <a:srgbClr val="525252"/>
                </a:solidFill>
                <a:latin typeface="Intel Clear"/>
                <a:sym typeface="Helvetica Neue"/>
              </a:rPr>
              <a:t>Intel</a:t>
            </a:r>
            <a:r>
              <a:rPr lang="en-US" b="1" kern="0" baseline="30000">
                <a:solidFill>
                  <a:srgbClr val="525252"/>
                </a:solidFill>
                <a:latin typeface="Intel Clear"/>
                <a:sym typeface="Helvetica Neue"/>
              </a:rPr>
              <a:t>®</a:t>
            </a:r>
            <a:r>
              <a:rPr lang="en-US" b="1" kern="0">
                <a:solidFill>
                  <a:srgbClr val="525252"/>
                </a:solidFill>
                <a:latin typeface="Intel Clear"/>
                <a:sym typeface="Helvetica Neue"/>
              </a:rPr>
              <a:t> oneAPI</a:t>
            </a:r>
          </a:p>
          <a:p>
            <a:pPr algn="ctr" defTabSz="914377" hangingPunct="0">
              <a:defRPr/>
            </a:pPr>
            <a:r>
              <a:rPr lang="en-US" b="1" kern="0">
                <a:solidFill>
                  <a:srgbClr val="525252"/>
                </a:solidFill>
                <a:latin typeface="Intel Clear"/>
                <a:sym typeface="Helvetica Neue"/>
              </a:rPr>
              <a:t>AI Analytics Toolkit</a:t>
            </a:r>
          </a:p>
          <a:p>
            <a:pPr algn="ctr" defTabSz="914377" hangingPunct="0">
              <a:defRPr/>
            </a:pPr>
            <a:endParaRPr lang="en-US" b="1" kern="0">
              <a:solidFill>
                <a:srgbClr val="525252"/>
              </a:solidFill>
              <a:latin typeface="Intel Clear"/>
              <a:sym typeface="Helvetica Neue"/>
            </a:endParaRPr>
          </a:p>
          <a:p>
            <a:pPr algn="ctr" defTabSz="914377" hangingPunct="0">
              <a:lnSpc>
                <a:spcPct val="90000"/>
              </a:lnSpc>
              <a:defRPr/>
            </a:pPr>
            <a:r>
              <a:rPr lang="en-US" sz="1500" i="1" kern="0">
                <a:solidFill>
                  <a:srgbClr val="525252"/>
                </a:solidFill>
                <a:latin typeface="Intel Clear"/>
                <a:sym typeface="Helvetica Neue"/>
              </a:rPr>
              <a:t>Develop DL models in Frameworks,  </a:t>
            </a:r>
          </a:p>
          <a:p>
            <a:pPr algn="ctr" defTabSz="914377" hangingPunct="0">
              <a:lnSpc>
                <a:spcPct val="90000"/>
              </a:lnSpc>
              <a:defRPr/>
            </a:pPr>
            <a:r>
              <a:rPr lang="en-US" sz="1500" i="1" kern="0">
                <a:solidFill>
                  <a:srgbClr val="525252"/>
                </a:solidFill>
                <a:latin typeface="Intel Clear"/>
                <a:sym typeface="Helvetica Neue"/>
              </a:rPr>
              <a:t>ML &amp; Analytics in Python</a:t>
            </a:r>
          </a:p>
        </p:txBody>
      </p:sp>
      <p:cxnSp>
        <p:nvCxnSpPr>
          <p:cNvPr id="38" name="Straight Connector 37">
            <a:extLst>
              <a:ext uri="{FF2B5EF4-FFF2-40B4-BE49-F238E27FC236}">
                <a16:creationId xmlns:a16="http://schemas.microsoft.com/office/drawing/2014/main" id="{F4928EEC-320D-40B9-8FDB-1E21B7092470}"/>
              </a:ext>
            </a:extLst>
          </p:cNvPr>
          <p:cNvCxnSpPr/>
          <p:nvPr/>
        </p:nvCxnSpPr>
        <p:spPr>
          <a:xfrm>
            <a:off x="6103959" y="2718511"/>
            <a:ext cx="780550" cy="0"/>
          </a:xfrm>
          <a:prstGeom prst="line">
            <a:avLst/>
          </a:prstGeom>
          <a:noFill/>
          <a:ln w="25400" cap="flat">
            <a:solidFill>
              <a:schemeClr val="bg1"/>
            </a:solidFill>
            <a:prstDash val="solid"/>
            <a:miter lim="400000"/>
          </a:ln>
          <a:effectLst/>
          <a:sp3d/>
        </p:spPr>
        <p:style>
          <a:lnRef idx="0">
            <a:scrgbClr r="0" g="0" b="0"/>
          </a:lnRef>
          <a:fillRef idx="0">
            <a:scrgbClr r="0" g="0" b="0"/>
          </a:fillRef>
          <a:effectRef idx="0">
            <a:scrgbClr r="0" g="0" b="0"/>
          </a:effectRef>
          <a:fontRef idx="none"/>
        </p:style>
      </p:cxnSp>
      <p:sp>
        <p:nvSpPr>
          <p:cNvPr id="63" name="Rectangle: Rounded Corners 62">
            <a:extLst>
              <a:ext uri="{FF2B5EF4-FFF2-40B4-BE49-F238E27FC236}">
                <a16:creationId xmlns:a16="http://schemas.microsoft.com/office/drawing/2014/main" id="{552746C9-8D66-41DA-B6A3-4FAB44CB28B3}"/>
              </a:ext>
            </a:extLst>
          </p:cNvPr>
          <p:cNvSpPr/>
          <p:nvPr/>
        </p:nvSpPr>
        <p:spPr>
          <a:xfrm>
            <a:off x="5834010" y="990342"/>
            <a:ext cx="1345225" cy="2294012"/>
          </a:xfrm>
          <a:prstGeom prst="roundRect">
            <a:avLst/>
          </a:prstGeom>
          <a:gradFill flip="none" rotWithShape="1">
            <a:gsLst>
              <a:gs pos="0">
                <a:schemeClr val="bg2">
                  <a:lumMod val="20000"/>
                  <a:lumOff val="80000"/>
                  <a:shade val="30000"/>
                  <a:satMod val="115000"/>
                </a:schemeClr>
              </a:gs>
              <a:gs pos="0">
                <a:schemeClr val="bg2">
                  <a:shade val="67500"/>
                  <a:satMod val="115000"/>
                  <a:lumMod val="28000"/>
                  <a:lumOff val="72000"/>
                  <a:alpha val="79000"/>
                </a:schemeClr>
              </a:gs>
              <a:gs pos="0">
                <a:schemeClr val="bg2">
                  <a:lumMod val="20000"/>
                  <a:lumOff val="80000"/>
                  <a:shade val="100000"/>
                  <a:satMod val="115000"/>
                  <a:alpha val="80000"/>
                </a:schemeClr>
              </a:gs>
            </a:gsLst>
            <a:path path="circle">
              <a:fillToRect l="100000" t="100000"/>
            </a:path>
            <a:tileRect r="-100000" b="-100000"/>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0" tIns="38100" rIns="0" bIns="38100" numCol="1" spcCol="38100" rtlCol="0" anchor="ctr">
            <a:normAutofit/>
          </a:bodyPr>
          <a:lstStyle/>
          <a:p>
            <a:pPr algn="ctr" defTabSz="619125" hangingPunct="0">
              <a:defRPr/>
            </a:pPr>
            <a:r>
              <a:rPr lang="en-US" sz="1650" b="1" kern="0">
                <a:solidFill>
                  <a:srgbClr val="525252"/>
                </a:solidFill>
                <a:latin typeface="Intel Clear"/>
                <a:sym typeface="Helvetica Neue Medium"/>
              </a:rPr>
              <a:t>Intel</a:t>
            </a:r>
            <a:r>
              <a:rPr lang="en-US" sz="1650" b="1" kern="0" baseline="30000">
                <a:solidFill>
                  <a:srgbClr val="525252"/>
                </a:solidFill>
                <a:latin typeface="Intel Clear"/>
                <a:sym typeface="Helvetica Neue Medium"/>
              </a:rPr>
              <a:t>®</a:t>
            </a:r>
            <a:r>
              <a:rPr lang="en-US" sz="1650" b="1" kern="0">
                <a:solidFill>
                  <a:srgbClr val="525252"/>
                </a:solidFill>
                <a:latin typeface="Intel Clear"/>
                <a:sym typeface="Helvetica Neue Medium"/>
              </a:rPr>
              <a:t> OpenVINO™ Toolkit</a:t>
            </a:r>
          </a:p>
          <a:p>
            <a:pPr algn="ctr" defTabSz="619125" hangingPunct="0">
              <a:defRPr/>
            </a:pPr>
            <a:endParaRPr lang="en-US" kern="0">
              <a:solidFill>
                <a:srgbClr val="525252"/>
              </a:solidFill>
              <a:latin typeface="Helvetica Neue Medium"/>
              <a:ea typeface="Helvetica Neue Medium"/>
              <a:cs typeface="Helvetica Neue Medium"/>
              <a:sym typeface="Helvetica Neue Medium"/>
            </a:endParaRPr>
          </a:p>
          <a:p>
            <a:pPr algn="ctr" defTabSz="914377" hangingPunct="0">
              <a:lnSpc>
                <a:spcPct val="90000"/>
              </a:lnSpc>
              <a:defRPr/>
            </a:pPr>
            <a:r>
              <a:rPr lang="en-US" sz="1500" i="1" kern="0">
                <a:solidFill>
                  <a:srgbClr val="525252"/>
                </a:solidFill>
                <a:latin typeface="Intel Clear"/>
                <a:sym typeface="Helvetica Neue Medium"/>
              </a:rPr>
              <a:t>Deploy DL models</a:t>
            </a:r>
          </a:p>
        </p:txBody>
      </p:sp>
    </p:spTree>
    <p:extLst>
      <p:ext uri="{BB962C8B-B14F-4D97-AF65-F5344CB8AC3E}">
        <p14:creationId xmlns:p14="http://schemas.microsoft.com/office/powerpoint/2010/main" val="1055905733"/>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33048D2E-C512-4E44-B6A5-28D6C02BEFB0}"/>
              </a:ext>
            </a:extLst>
          </p:cNvPr>
          <p:cNvSpPr>
            <a:spLocks noGrp="1"/>
          </p:cNvSpPr>
          <p:nvPr>
            <p:ph sz="quarter" idx="28"/>
          </p:nvPr>
        </p:nvSpPr>
        <p:spPr>
          <a:xfrm>
            <a:off x="428527" y="1351026"/>
            <a:ext cx="8150831" cy="3163825"/>
          </a:xfrm>
        </p:spPr>
        <p:txBody>
          <a:bodyPr/>
          <a:lstStyle/>
          <a:p>
            <a:pPr>
              <a:buClr>
                <a:schemeClr val="bg2"/>
              </a:buClr>
            </a:pPr>
            <a:r>
              <a:rPr lang="en-US" sz="1350" dirty="0">
                <a:solidFill>
                  <a:schemeClr val="accent1"/>
                </a:solidFill>
              </a:rPr>
              <a:t>Accelerate end-to-end AI and Data Science pipelines, achieve drop-in acceleration </a:t>
            </a:r>
            <a:r>
              <a:rPr lang="en-US" sz="1350" dirty="0"/>
              <a:t>with optimized Python tools built using oneAPI libraries </a:t>
            </a:r>
            <a:r>
              <a:rPr lang="en-US" sz="1050" dirty="0"/>
              <a:t>(i.e. oneMKL, oneDNN, oneCCL, oneDAL, and more)</a:t>
            </a:r>
          </a:p>
          <a:p>
            <a:pPr>
              <a:buClr>
                <a:schemeClr val="bg2"/>
              </a:buClr>
            </a:pPr>
            <a:r>
              <a:rPr lang="en-US" sz="1350" dirty="0"/>
              <a:t>Achieve </a:t>
            </a:r>
            <a:r>
              <a:rPr lang="en-US" sz="1350" dirty="0">
                <a:solidFill>
                  <a:schemeClr val="accent1"/>
                </a:solidFill>
              </a:rPr>
              <a:t>high-performance deep learning training </a:t>
            </a:r>
            <a:r>
              <a:rPr lang="en-US" sz="1350" dirty="0"/>
              <a:t>and</a:t>
            </a:r>
            <a:r>
              <a:rPr lang="en-US" sz="1350" dirty="0">
                <a:solidFill>
                  <a:schemeClr val="accent1"/>
                </a:solidFill>
              </a:rPr>
              <a:t> inference </a:t>
            </a:r>
            <a:r>
              <a:rPr lang="en-US" sz="1350" dirty="0"/>
              <a:t>with Intel-optimized TensorFlow and PyTorch versions, and </a:t>
            </a:r>
            <a:r>
              <a:rPr lang="en-US" sz="1350" dirty="0">
                <a:solidFill>
                  <a:schemeClr val="accent1"/>
                </a:solidFill>
              </a:rPr>
              <a:t>low-precision </a:t>
            </a:r>
            <a:r>
              <a:rPr lang="en-US" sz="1350" dirty="0"/>
              <a:t>optimization with support for </a:t>
            </a:r>
            <a:r>
              <a:rPr lang="en-US" sz="1350" dirty="0">
                <a:solidFill>
                  <a:schemeClr val="accent1"/>
                </a:solidFill>
              </a:rPr>
              <a:t>fp16, int8 </a:t>
            </a:r>
            <a:r>
              <a:rPr lang="en-US" sz="1350" dirty="0"/>
              <a:t>and</a:t>
            </a:r>
            <a:r>
              <a:rPr lang="en-US" sz="1350" dirty="0">
                <a:solidFill>
                  <a:schemeClr val="accent1"/>
                </a:solidFill>
              </a:rPr>
              <a:t> bfloat16</a:t>
            </a:r>
            <a:endParaRPr lang="en-US" sz="1350" dirty="0">
              <a:solidFill>
                <a:schemeClr val="accent2"/>
              </a:solidFill>
            </a:endParaRPr>
          </a:p>
          <a:p>
            <a:pPr>
              <a:buClr>
                <a:schemeClr val="bg2"/>
              </a:buClr>
            </a:pPr>
            <a:r>
              <a:rPr lang="en-US" sz="1350" dirty="0"/>
              <a:t>Expedite development using open source </a:t>
            </a:r>
            <a:r>
              <a:rPr lang="en-US" sz="1350" dirty="0">
                <a:solidFill>
                  <a:schemeClr val="accent1"/>
                </a:solidFill>
              </a:rPr>
              <a:t>Intel-optimized</a:t>
            </a:r>
            <a:r>
              <a:rPr lang="en-US" sz="1350" dirty="0"/>
              <a:t> </a:t>
            </a:r>
            <a:r>
              <a:rPr lang="en-US" sz="1350" dirty="0">
                <a:solidFill>
                  <a:schemeClr val="accent1"/>
                </a:solidFill>
              </a:rPr>
              <a:t>pre-trained deep learning models </a:t>
            </a:r>
            <a:r>
              <a:rPr lang="en-US" sz="1350" dirty="0"/>
              <a:t>for best performance via Model Zoo for Intel® Architecture (IA)</a:t>
            </a:r>
          </a:p>
          <a:p>
            <a:pPr>
              <a:buClr>
                <a:schemeClr val="bg2"/>
              </a:buClr>
            </a:pPr>
            <a:r>
              <a:rPr lang="en-US" sz="1350" dirty="0"/>
              <a:t>Enable distributed training through </a:t>
            </a:r>
            <a:r>
              <a:rPr lang="en-US" sz="1350" dirty="0">
                <a:solidFill>
                  <a:schemeClr val="accent1"/>
                </a:solidFill>
              </a:rPr>
              <a:t>Torch-CCL,</a:t>
            </a:r>
            <a:r>
              <a:rPr lang="en-US" sz="1350" b="1" i="1" dirty="0"/>
              <a:t> </a:t>
            </a:r>
            <a:r>
              <a:rPr lang="en-US" sz="1350" dirty="0"/>
              <a:t>and support of standards-based </a:t>
            </a:r>
            <a:r>
              <a:rPr lang="en-US" sz="1350" dirty="0" err="1">
                <a:solidFill>
                  <a:schemeClr val="accent1"/>
                </a:solidFill>
              </a:rPr>
              <a:t>Horovod</a:t>
            </a:r>
            <a:r>
              <a:rPr lang="en-US" sz="1350" dirty="0">
                <a:solidFill>
                  <a:schemeClr val="accent1"/>
                </a:solidFill>
              </a:rPr>
              <a:t> library</a:t>
            </a:r>
          </a:p>
          <a:p>
            <a:pPr>
              <a:buClr>
                <a:schemeClr val="bg2"/>
              </a:buClr>
            </a:pPr>
            <a:r>
              <a:rPr lang="en-US" sz="1350" dirty="0"/>
              <a:t>Seamlessly </a:t>
            </a:r>
            <a:r>
              <a:rPr lang="en-US" sz="1350" dirty="0">
                <a:solidFill>
                  <a:schemeClr val="accent1"/>
                </a:solidFill>
              </a:rPr>
              <a:t>scale Pandas workflows across multi-node </a:t>
            </a:r>
            <a:r>
              <a:rPr lang="en-US" sz="1350" dirty="0" err="1">
                <a:solidFill>
                  <a:schemeClr val="accent1"/>
                </a:solidFill>
              </a:rPr>
              <a:t>dataframes</a:t>
            </a:r>
            <a:r>
              <a:rPr lang="en-US" sz="1350" dirty="0">
                <a:solidFill>
                  <a:schemeClr val="accent1"/>
                </a:solidFill>
              </a:rPr>
              <a:t> </a:t>
            </a:r>
            <a:r>
              <a:rPr lang="en-US" sz="1350" dirty="0"/>
              <a:t>with Intel® Distribution of </a:t>
            </a:r>
            <a:r>
              <a:rPr lang="en-US" sz="1350" dirty="0" err="1"/>
              <a:t>Modin</a:t>
            </a:r>
            <a:r>
              <a:rPr lang="en-US" sz="1350" dirty="0"/>
              <a:t>, </a:t>
            </a:r>
            <a:r>
              <a:rPr lang="en-US" sz="1350" dirty="0">
                <a:solidFill>
                  <a:schemeClr val="accent1"/>
                </a:solidFill>
              </a:rPr>
              <a:t>accelerate analytics </a:t>
            </a:r>
            <a:r>
              <a:rPr lang="en-US" sz="1350" dirty="0"/>
              <a:t>with performant backends such as </a:t>
            </a:r>
            <a:r>
              <a:rPr lang="en-US" sz="1350" dirty="0" err="1"/>
              <a:t>OmniSci</a:t>
            </a:r>
            <a:endParaRPr lang="en-US" sz="1350" dirty="0"/>
          </a:p>
          <a:p>
            <a:pPr>
              <a:buClr>
                <a:schemeClr val="bg2"/>
              </a:buClr>
            </a:pPr>
            <a:r>
              <a:rPr lang="en-US" sz="1350" dirty="0">
                <a:solidFill>
                  <a:schemeClr val="accent1"/>
                </a:solidFill>
              </a:rPr>
              <a:t>Increase machine learning model accuracy and performance </a:t>
            </a:r>
            <a:r>
              <a:rPr lang="en-US" sz="1350" dirty="0"/>
              <a:t>with algorithms in Scikit-learn and XGBoost optimized for IA</a:t>
            </a:r>
          </a:p>
          <a:p>
            <a:pPr>
              <a:buClr>
                <a:schemeClr val="bg2"/>
              </a:buClr>
            </a:pPr>
            <a:r>
              <a:rPr lang="en-US" sz="1350" dirty="0"/>
              <a:t>Supports </a:t>
            </a:r>
            <a:r>
              <a:rPr lang="en-US" sz="1350" dirty="0">
                <a:solidFill>
                  <a:schemeClr val="accent1"/>
                </a:solidFill>
              </a:rPr>
              <a:t>cross-architecture development </a:t>
            </a:r>
            <a:r>
              <a:rPr lang="en-US" sz="1350" dirty="0"/>
              <a:t>(Intel® CPUs/GPUs) and compute</a:t>
            </a:r>
          </a:p>
        </p:txBody>
      </p:sp>
      <p:sp>
        <p:nvSpPr>
          <p:cNvPr id="2" name="Slide Number Placeholder 1">
            <a:extLst>
              <a:ext uri="{FF2B5EF4-FFF2-40B4-BE49-F238E27FC236}">
                <a16:creationId xmlns:a16="http://schemas.microsoft.com/office/drawing/2014/main" id="{AA111D4A-F5E2-4BD0-8FBF-E6AB0715EA2C}"/>
              </a:ext>
            </a:extLst>
          </p:cNvPr>
          <p:cNvSpPr>
            <a:spLocks noGrp="1"/>
          </p:cNvSpPr>
          <p:nvPr>
            <p:ph type="sldNum" sz="quarter" idx="4294967295"/>
          </p:nvPr>
        </p:nvSpPr>
        <p:spPr>
          <a:xfrm>
            <a:off x="7010400" y="4824413"/>
            <a:ext cx="2133600" cy="273844"/>
          </a:xfrm>
          <a:prstGeom prst="rect">
            <a:avLst/>
          </a:prstGeom>
        </p:spPr>
        <p:txBody>
          <a:bodyPr vert="horz" lIns="0" tIns="0" rIns="0" bIns="0" rtlCol="0" anchor="ctr"/>
          <a:lstStyle>
            <a:defPPr>
              <a:defRPr lang="en-US"/>
            </a:defPPr>
            <a:lvl1pPr marL="0" algn="r" defTabSz="685800" rtl="0" eaLnBrk="1" latinLnBrk="0" hangingPunct="1">
              <a:defRPr sz="800" kern="1200">
                <a:solidFill>
                  <a:schemeClr val="bg1"/>
                </a:solidFill>
                <a:latin typeface="+mn-lt"/>
                <a:ea typeface="+mn-ea"/>
                <a:cs typeface="Intel Clear Light" panose="020B0404020203020204" pitchFamily="34" charset="0"/>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defTabSz="457189">
              <a:lnSpc>
                <a:spcPct val="90000"/>
              </a:lnSpc>
              <a:spcBef>
                <a:spcPts val="1688"/>
              </a:spcBef>
              <a:defRPr/>
            </a:pPr>
            <a:fld id="{EE2556C5-CE8C-6547-B838-EA80C61A4AF7}" type="slidenum">
              <a:rPr lang="en-US">
                <a:solidFill>
                  <a:srgbClr val="FFFFFF"/>
                </a:solidFill>
                <a:latin typeface="Intel Clear"/>
                <a:sym typeface="Helvetica Neue"/>
              </a:rPr>
              <a:pPr defTabSz="457189">
                <a:lnSpc>
                  <a:spcPct val="90000"/>
                </a:lnSpc>
                <a:spcBef>
                  <a:spcPts val="1688"/>
                </a:spcBef>
                <a:defRPr/>
              </a:pPr>
              <a:t>7</a:t>
            </a:fld>
            <a:endParaRPr lang="en-US" dirty="0">
              <a:solidFill>
                <a:prstClr val="white"/>
              </a:solidFill>
              <a:latin typeface="Intel Clear"/>
              <a:sym typeface="Helvetica Neue"/>
            </a:endParaRPr>
          </a:p>
        </p:txBody>
      </p:sp>
      <p:sp>
        <p:nvSpPr>
          <p:cNvPr id="7" name="Title 6">
            <a:extLst>
              <a:ext uri="{FF2B5EF4-FFF2-40B4-BE49-F238E27FC236}">
                <a16:creationId xmlns:a16="http://schemas.microsoft.com/office/drawing/2014/main" id="{52D9217C-42D0-4CBA-A470-6ABC3110546B}"/>
              </a:ext>
            </a:extLst>
          </p:cNvPr>
          <p:cNvSpPr>
            <a:spLocks noGrp="1"/>
          </p:cNvSpPr>
          <p:nvPr>
            <p:ph type="title"/>
          </p:nvPr>
        </p:nvSpPr>
        <p:spPr>
          <a:xfrm>
            <a:off x="428528" y="360046"/>
            <a:ext cx="8258112" cy="714374"/>
          </a:xfrm>
        </p:spPr>
        <p:txBody>
          <a:bodyPr/>
          <a:lstStyle/>
          <a:p>
            <a:r>
              <a:rPr lang="en-US" dirty="0"/>
              <a:t>Key Features &amp; Benefits</a:t>
            </a:r>
            <a:br>
              <a:rPr lang="en-US" dirty="0"/>
            </a:br>
            <a:r>
              <a:rPr lang="en-US" sz="1500" dirty="0">
                <a:latin typeface="IntelOne Display Medium" panose="020B0703020203020204" pitchFamily="34" charset="0"/>
              </a:rPr>
              <a:t>Intel</a:t>
            </a:r>
            <a:r>
              <a:rPr lang="en-US" sz="1500" baseline="30000" dirty="0">
                <a:latin typeface="IntelOne Display Medium" panose="020B0703020203020204" pitchFamily="34" charset="0"/>
              </a:rPr>
              <a:t>®</a:t>
            </a:r>
            <a:r>
              <a:rPr lang="en-US" sz="1500" dirty="0">
                <a:latin typeface="IntelOne Display Medium" panose="020B0703020203020204" pitchFamily="34" charset="0"/>
              </a:rPr>
              <a:t> oneAPI AI Analytics Toolkit</a:t>
            </a:r>
          </a:p>
        </p:txBody>
      </p:sp>
    </p:spTree>
    <p:extLst>
      <p:ext uri="{BB962C8B-B14F-4D97-AF65-F5344CB8AC3E}">
        <p14:creationId xmlns:p14="http://schemas.microsoft.com/office/powerpoint/2010/main" val="3822945810"/>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EFF7190E-FCF5-402B-BDF8-08BA9F45E0BD}"/>
              </a:ext>
            </a:extLst>
          </p:cNvPr>
          <p:cNvSpPr/>
          <p:nvPr/>
        </p:nvSpPr>
        <p:spPr>
          <a:xfrm>
            <a:off x="481394" y="1768113"/>
            <a:ext cx="1560195" cy="201677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endParaRPr lang="en-US" sz="525" dirty="0">
              <a:solidFill>
                <a:prstClr val="white"/>
              </a:solidFill>
              <a:latin typeface="Intel Clear"/>
              <a:sym typeface="Helvetica Neue"/>
            </a:endParaRPr>
          </a:p>
        </p:txBody>
      </p:sp>
      <p:sp>
        <p:nvSpPr>
          <p:cNvPr id="34" name="Rectangle 33">
            <a:extLst>
              <a:ext uri="{FF2B5EF4-FFF2-40B4-BE49-F238E27FC236}">
                <a16:creationId xmlns:a16="http://schemas.microsoft.com/office/drawing/2014/main" id="{CA7DD8B1-A66A-40BA-BB05-60803EBBD8D5}"/>
              </a:ext>
            </a:extLst>
          </p:cNvPr>
          <p:cNvSpPr/>
          <p:nvPr/>
        </p:nvSpPr>
        <p:spPr>
          <a:xfrm>
            <a:off x="2096276" y="1768113"/>
            <a:ext cx="1560195" cy="201677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endParaRPr lang="en-US" sz="525" dirty="0">
              <a:solidFill>
                <a:prstClr val="white"/>
              </a:solidFill>
              <a:latin typeface="Intel Clear"/>
              <a:sym typeface="Helvetica Neue"/>
            </a:endParaRPr>
          </a:p>
        </p:txBody>
      </p:sp>
      <p:sp>
        <p:nvSpPr>
          <p:cNvPr id="35" name="Rectangle 34">
            <a:extLst>
              <a:ext uri="{FF2B5EF4-FFF2-40B4-BE49-F238E27FC236}">
                <a16:creationId xmlns:a16="http://schemas.microsoft.com/office/drawing/2014/main" id="{64048BCC-2BFF-4099-91B7-C6B58CE1472D}"/>
              </a:ext>
            </a:extLst>
          </p:cNvPr>
          <p:cNvSpPr/>
          <p:nvPr/>
        </p:nvSpPr>
        <p:spPr>
          <a:xfrm>
            <a:off x="3711158" y="1768113"/>
            <a:ext cx="1560195" cy="201677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endParaRPr lang="en-US" sz="525" dirty="0">
              <a:solidFill>
                <a:prstClr val="white"/>
              </a:solidFill>
              <a:latin typeface="Intel Clear"/>
              <a:sym typeface="Helvetica Neue"/>
            </a:endParaRPr>
          </a:p>
        </p:txBody>
      </p:sp>
      <p:sp>
        <p:nvSpPr>
          <p:cNvPr id="36" name="Rectangle 35">
            <a:extLst>
              <a:ext uri="{FF2B5EF4-FFF2-40B4-BE49-F238E27FC236}">
                <a16:creationId xmlns:a16="http://schemas.microsoft.com/office/drawing/2014/main" id="{13CC9161-A4B4-4C12-86B2-59BF39059777}"/>
              </a:ext>
            </a:extLst>
          </p:cNvPr>
          <p:cNvSpPr/>
          <p:nvPr/>
        </p:nvSpPr>
        <p:spPr>
          <a:xfrm>
            <a:off x="5326039" y="1768113"/>
            <a:ext cx="1560195" cy="201677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endParaRPr lang="en-US" sz="525" dirty="0">
              <a:solidFill>
                <a:prstClr val="white"/>
              </a:solidFill>
              <a:latin typeface="Intel Clear"/>
              <a:sym typeface="Helvetica Neue"/>
            </a:endParaRPr>
          </a:p>
        </p:txBody>
      </p:sp>
      <p:sp>
        <p:nvSpPr>
          <p:cNvPr id="37" name="Rectangle 36">
            <a:extLst>
              <a:ext uri="{FF2B5EF4-FFF2-40B4-BE49-F238E27FC236}">
                <a16:creationId xmlns:a16="http://schemas.microsoft.com/office/drawing/2014/main" id="{D2024977-C1C8-4AEA-89E8-C4CC42D6DBCF}"/>
              </a:ext>
            </a:extLst>
          </p:cNvPr>
          <p:cNvSpPr/>
          <p:nvPr/>
        </p:nvSpPr>
        <p:spPr>
          <a:xfrm>
            <a:off x="6938699" y="1768113"/>
            <a:ext cx="1560195" cy="2016770"/>
          </a:xfrm>
          <a:prstGeom prst="rect">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900">
              <a:defRPr/>
            </a:pPr>
            <a:endParaRPr lang="en-US" sz="525" dirty="0">
              <a:solidFill>
                <a:prstClr val="white"/>
              </a:solidFill>
              <a:latin typeface="Intel Clear"/>
              <a:sym typeface="Helvetica Neue"/>
            </a:endParaRPr>
          </a:p>
        </p:txBody>
      </p:sp>
      <p:sp>
        <p:nvSpPr>
          <p:cNvPr id="7" name="Arrow: Pentagon 6">
            <a:extLst>
              <a:ext uri="{FF2B5EF4-FFF2-40B4-BE49-F238E27FC236}">
                <a16:creationId xmlns:a16="http://schemas.microsoft.com/office/drawing/2014/main" id="{DDAB58B2-80E4-4D93-9BC7-06C2B819B325}"/>
              </a:ext>
            </a:extLst>
          </p:cNvPr>
          <p:cNvSpPr/>
          <p:nvPr/>
        </p:nvSpPr>
        <p:spPr>
          <a:xfrm>
            <a:off x="481394" y="1358618"/>
            <a:ext cx="1636719" cy="354013"/>
          </a:xfrm>
          <a:prstGeom prst="homePlate">
            <a:avLst>
              <a:gd name="adj" fmla="val 20000"/>
            </a:avLst>
          </a:prstGeom>
          <a:solidFill>
            <a:srgbClr val="00285A"/>
          </a:solidFill>
          <a:ln w="26425" cap="flat" cmpd="sng" algn="ctr">
            <a:noFill/>
            <a:prstDash val="solid"/>
          </a:ln>
          <a:effectLst/>
        </p:spPr>
        <p:txBody>
          <a:bodyPr tIns="0" rtlCol="0" anchor="ctr">
            <a:sp3d/>
          </a:bodyPr>
          <a:lstStyle/>
          <a:p>
            <a:pPr defTabSz="914355" hangingPunct="0">
              <a:lnSpc>
                <a:spcPct val="90000"/>
              </a:lnSpc>
              <a:spcBef>
                <a:spcPts val="1688"/>
              </a:spcBef>
              <a:defRPr/>
            </a:pPr>
            <a:endParaRPr lang="en-US" sz="1400" kern="0" cap="all" dirty="0">
              <a:solidFill>
                <a:prstClr val="white"/>
              </a:solidFill>
              <a:latin typeface="Intel Clear Light" panose="020B0404020203020204" pitchFamily="34" charset="0"/>
              <a:ea typeface="Intel Clear Light" panose="020B0404020203020204" pitchFamily="34" charset="0"/>
              <a:cs typeface="Intel Clear Light" panose="020B0404020203020204" pitchFamily="34" charset="0"/>
              <a:sym typeface="Helvetica Neue"/>
            </a:endParaRPr>
          </a:p>
        </p:txBody>
      </p:sp>
      <p:sp>
        <p:nvSpPr>
          <p:cNvPr id="8" name="Rectangle 7">
            <a:extLst>
              <a:ext uri="{FF2B5EF4-FFF2-40B4-BE49-F238E27FC236}">
                <a16:creationId xmlns:a16="http://schemas.microsoft.com/office/drawing/2014/main" id="{8B346542-9EAD-46D4-887C-8ED02E03625A}"/>
              </a:ext>
            </a:extLst>
          </p:cNvPr>
          <p:cNvSpPr/>
          <p:nvPr/>
        </p:nvSpPr>
        <p:spPr>
          <a:xfrm>
            <a:off x="533882" y="1854307"/>
            <a:ext cx="1455221" cy="1481645"/>
          </a:xfrm>
          <a:prstGeom prst="rect">
            <a:avLst/>
          </a:prstGeom>
          <a:noFill/>
          <a:ln w="9525" cap="flat" cmpd="sng" algn="ctr">
            <a:noFill/>
            <a:prstDash val="solid"/>
          </a:ln>
          <a:effectLst/>
        </p:spPr>
        <p:txBody>
          <a:bodyPr tIns="68580" rIns="68580" rtlCol="0" anchor="t"/>
          <a:lstStyle/>
          <a:p>
            <a:pPr marL="128588" indent="-128588" defTabSz="914355" hangingPunct="0">
              <a:spcAft>
                <a:spcPts val="450"/>
              </a:spcAft>
              <a:buFont typeface="Wingdings" panose="05000000000000000000" pitchFamily="2" charset="2"/>
              <a:buChar char="§"/>
              <a:defRPr/>
            </a:pP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Visit</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rPr>
              <a:t> </a:t>
            </a:r>
            <a:r>
              <a:rPr lang="en-US" sz="900" kern="0" dirty="0">
                <a:solidFill>
                  <a:srgbClr val="0068B5"/>
                </a:solidFill>
                <a:latin typeface="Intel Clear"/>
                <a:ea typeface="Intel Clear Light" panose="020B0404020203020204" pitchFamily="34" charset="0"/>
                <a:cs typeface="Intel Clear Light" panose="020B0404020203020204" pitchFamily="34" charset="0"/>
                <a:sym typeface="Helvetica Neue"/>
                <a:hlinkClick r:id="rId3">
                  <a:extLst>
                    <a:ext uri="{A12FA001-AC4F-418D-AE19-62706E023703}">
                      <ahyp:hlinkClr xmlns:ahyp="http://schemas.microsoft.com/office/drawing/2018/hyperlinkcolor" val="tx"/>
                    </a:ext>
                  </a:extLst>
                </a:hlinkClick>
              </a:rPr>
              <a:t>Intel® oneAPI AI Analytics Toolkit</a:t>
            </a:r>
            <a:r>
              <a:rPr lang="en-US" sz="900" kern="0" dirty="0">
                <a:solidFill>
                  <a:srgbClr val="0068B5"/>
                </a:solidFill>
                <a:latin typeface="Intel Clear"/>
                <a:ea typeface="Intel Clear Light" panose="020B0404020203020204" pitchFamily="34" charset="0"/>
                <a:cs typeface="Intel Clear Light" panose="020B0404020203020204" pitchFamily="34" charset="0"/>
                <a:sym typeface="Helvetica Neue"/>
              </a:rPr>
              <a:t> </a:t>
            </a: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(AI Kit) for more details and up-to-date product information</a:t>
            </a:r>
          </a:p>
          <a:p>
            <a:pPr marL="128588" indent="-128588" defTabSz="914355" hangingPunct="0">
              <a:spcAft>
                <a:spcPts val="450"/>
              </a:spcAft>
              <a:buFont typeface="Wingdings" panose="05000000000000000000" pitchFamily="2" charset="2"/>
              <a:buChar char="§"/>
              <a:defRPr/>
            </a:pP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4"/>
              </a:rPr>
              <a:t>Release Notes</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p:txBody>
      </p:sp>
      <p:sp>
        <p:nvSpPr>
          <p:cNvPr id="9" name="Arrow: Chevron 8">
            <a:extLst>
              <a:ext uri="{FF2B5EF4-FFF2-40B4-BE49-F238E27FC236}">
                <a16:creationId xmlns:a16="http://schemas.microsoft.com/office/drawing/2014/main" id="{EAF5E3D2-4636-4B4E-9845-5AC1E440EF4F}"/>
              </a:ext>
            </a:extLst>
          </p:cNvPr>
          <p:cNvSpPr/>
          <p:nvPr/>
        </p:nvSpPr>
        <p:spPr>
          <a:xfrm>
            <a:off x="2096276" y="1358618"/>
            <a:ext cx="1636719" cy="354013"/>
          </a:xfrm>
          <a:prstGeom prst="chevron">
            <a:avLst>
              <a:gd name="adj" fmla="val 20000"/>
            </a:avLst>
          </a:prstGeom>
          <a:solidFill>
            <a:srgbClr val="004A86"/>
          </a:solidFill>
          <a:ln w="26425" cap="flat" cmpd="sng" algn="ctr">
            <a:noFill/>
            <a:prstDash val="solid"/>
          </a:ln>
          <a:effectLst/>
        </p:spPr>
        <p:txBody>
          <a:bodyPr tIns="0" rtlCol="0" anchor="ctr">
            <a:sp3d/>
          </a:bodyPr>
          <a:lstStyle/>
          <a:p>
            <a:pPr defTabSz="914355" hangingPunct="0">
              <a:lnSpc>
                <a:spcPct val="90000"/>
              </a:lnSpc>
              <a:spcBef>
                <a:spcPts val="1688"/>
              </a:spcBef>
              <a:defRPr/>
            </a:pPr>
            <a:endParaRPr lang="en-US" sz="1400" kern="0" cap="all" dirty="0">
              <a:solidFill>
                <a:prstClr val="white"/>
              </a:solidFill>
              <a:latin typeface="Intel Clear Light" panose="020B0404020203020204" pitchFamily="34" charset="0"/>
              <a:ea typeface="Intel Clear Light" panose="020B0404020203020204" pitchFamily="34" charset="0"/>
              <a:cs typeface="Intel Clear Light" panose="020B0404020203020204" pitchFamily="34" charset="0"/>
              <a:sym typeface="Helvetica Neue"/>
            </a:endParaRPr>
          </a:p>
        </p:txBody>
      </p:sp>
      <p:sp>
        <p:nvSpPr>
          <p:cNvPr id="10" name="Rectangle 9">
            <a:extLst>
              <a:ext uri="{FF2B5EF4-FFF2-40B4-BE49-F238E27FC236}">
                <a16:creationId xmlns:a16="http://schemas.microsoft.com/office/drawing/2014/main" id="{B94B3D5A-3687-412D-96BE-D3B84B2890B3}"/>
              </a:ext>
            </a:extLst>
          </p:cNvPr>
          <p:cNvSpPr/>
          <p:nvPr/>
        </p:nvSpPr>
        <p:spPr>
          <a:xfrm>
            <a:off x="2148764" y="1854307"/>
            <a:ext cx="1455221" cy="1711853"/>
          </a:xfrm>
          <a:prstGeom prst="rect">
            <a:avLst/>
          </a:prstGeom>
          <a:noFill/>
          <a:ln w="9525" cap="flat" cmpd="sng" algn="ctr">
            <a:noFill/>
            <a:prstDash val="solid"/>
          </a:ln>
          <a:effectLst/>
        </p:spPr>
        <p:txBody>
          <a:bodyPr tIns="68580" rIns="68580" rtlCol="0" anchor="t"/>
          <a:lstStyle/>
          <a:p>
            <a:pPr marL="128588" indent="-128588" defTabSz="914355" hangingPunct="0">
              <a:spcAft>
                <a:spcPts val="450"/>
              </a:spcAft>
              <a:buFont typeface="Wingdings" panose="05000000000000000000" pitchFamily="2" charset="2"/>
              <a:buChar char="§"/>
              <a:defRPr/>
            </a:pP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5"/>
              </a:rPr>
              <a:t>Download</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rPr>
              <a:t> </a:t>
            </a: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the AI Kit from Intel,</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rPr>
              <a:t> </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6"/>
              </a:rPr>
              <a:t>Anaconda</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rPr>
              <a:t> </a:t>
            </a: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or any of your favorite</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rPr>
              <a:t> </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7"/>
              </a:rPr>
              <a:t>package managers</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a:p>
            <a:pPr marL="128588" indent="-128588" defTabSz="914355" hangingPunct="0">
              <a:spcAft>
                <a:spcPts val="450"/>
              </a:spcAft>
              <a:buFont typeface="Wingdings" panose="05000000000000000000" pitchFamily="2" charset="2"/>
              <a:buChar char="§"/>
              <a:defRPr/>
            </a:pP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Get started quickly with the </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8"/>
              </a:rPr>
              <a:t>AI Kit Docker  Container</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a:p>
            <a:pPr marL="128588" indent="-128588" defTabSz="914355" hangingPunct="0">
              <a:spcAft>
                <a:spcPts val="450"/>
              </a:spcAft>
              <a:buFont typeface="Wingdings" panose="05000000000000000000" pitchFamily="2" charset="2"/>
              <a:buChar char="§"/>
              <a:defRPr/>
            </a:pP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9"/>
              </a:rPr>
              <a:t>Installation Guide</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a:p>
            <a:pPr marL="128588" indent="-128588" defTabSz="914355" hangingPunct="0">
              <a:spcAft>
                <a:spcPts val="450"/>
              </a:spcAft>
              <a:buFont typeface="Wingdings" panose="05000000000000000000" pitchFamily="2" charset="2"/>
              <a:buChar char="§"/>
              <a:defRPr/>
            </a:pP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Utilize the </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10"/>
              </a:rPr>
              <a:t>Getting Started Guide</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p:txBody>
      </p:sp>
      <p:sp>
        <p:nvSpPr>
          <p:cNvPr id="11" name="Arrow: Chevron 10">
            <a:extLst>
              <a:ext uri="{FF2B5EF4-FFF2-40B4-BE49-F238E27FC236}">
                <a16:creationId xmlns:a16="http://schemas.microsoft.com/office/drawing/2014/main" id="{2E9BC38A-5215-418C-9A37-076A157DD3F4}"/>
              </a:ext>
            </a:extLst>
          </p:cNvPr>
          <p:cNvSpPr/>
          <p:nvPr/>
        </p:nvSpPr>
        <p:spPr>
          <a:xfrm>
            <a:off x="3711159" y="1358618"/>
            <a:ext cx="1636719" cy="354013"/>
          </a:xfrm>
          <a:prstGeom prst="chevron">
            <a:avLst>
              <a:gd name="adj" fmla="val 20000"/>
            </a:avLst>
          </a:prstGeom>
          <a:solidFill>
            <a:schemeClr val="accent1"/>
          </a:solidFill>
          <a:ln w="26425" cap="flat" cmpd="sng" algn="ctr">
            <a:noFill/>
            <a:prstDash val="solid"/>
          </a:ln>
          <a:effectLst/>
        </p:spPr>
        <p:txBody>
          <a:bodyPr tIns="0" rtlCol="0" anchor="ctr">
            <a:sp3d/>
          </a:bodyPr>
          <a:lstStyle/>
          <a:p>
            <a:pPr defTabSz="914355" hangingPunct="0">
              <a:lnSpc>
                <a:spcPct val="90000"/>
              </a:lnSpc>
              <a:spcBef>
                <a:spcPts val="1688"/>
              </a:spcBef>
              <a:defRPr/>
            </a:pPr>
            <a:endParaRPr lang="en-US" sz="1400" kern="0" cap="all" dirty="0">
              <a:solidFill>
                <a:prstClr val="white"/>
              </a:solidFill>
              <a:latin typeface="Intel Clear Light" panose="020B0404020203020204" pitchFamily="34" charset="0"/>
              <a:ea typeface="Intel Clear Light" panose="020B0404020203020204" pitchFamily="34" charset="0"/>
              <a:cs typeface="Intel Clear Light" panose="020B0404020203020204" pitchFamily="34" charset="0"/>
              <a:sym typeface="Helvetica Neue"/>
            </a:endParaRPr>
          </a:p>
        </p:txBody>
      </p:sp>
      <p:sp>
        <p:nvSpPr>
          <p:cNvPr id="12" name="Rectangle 11">
            <a:extLst>
              <a:ext uri="{FF2B5EF4-FFF2-40B4-BE49-F238E27FC236}">
                <a16:creationId xmlns:a16="http://schemas.microsoft.com/office/drawing/2014/main" id="{6BF403EC-5E41-413D-9E3A-846C49E390EE}"/>
              </a:ext>
            </a:extLst>
          </p:cNvPr>
          <p:cNvSpPr/>
          <p:nvPr/>
        </p:nvSpPr>
        <p:spPr>
          <a:xfrm>
            <a:off x="3763648" y="1854307"/>
            <a:ext cx="1455221" cy="1481645"/>
          </a:xfrm>
          <a:prstGeom prst="rect">
            <a:avLst/>
          </a:prstGeom>
          <a:noFill/>
          <a:ln w="9525" cap="flat" cmpd="sng" algn="ctr">
            <a:noFill/>
            <a:prstDash val="solid"/>
          </a:ln>
          <a:effectLst/>
        </p:spPr>
        <p:txBody>
          <a:bodyPr tIns="68580" rIns="68580" rtlCol="0" anchor="t"/>
          <a:lstStyle/>
          <a:p>
            <a:pPr marL="128588" indent="-128588" defTabSz="914355" hangingPunct="0">
              <a:spcAft>
                <a:spcPts val="450"/>
              </a:spcAft>
              <a:buFont typeface="Wingdings" panose="05000000000000000000" pitchFamily="2" charset="2"/>
              <a:buChar char="§"/>
              <a:defRPr/>
            </a:pP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11"/>
              </a:rPr>
              <a:t>Code Samples</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a:p>
            <a:pPr marL="128588" indent="-128588" defTabSz="914355" hangingPunct="0">
              <a:spcAft>
                <a:spcPts val="450"/>
              </a:spcAft>
              <a:buFont typeface="Wingdings" panose="05000000000000000000" pitchFamily="2" charset="2"/>
              <a:buChar char="§"/>
              <a:defRPr/>
            </a:pP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Build, test and remotely run workloads on the </a:t>
            </a:r>
            <a:r>
              <a:rPr lang="en-US" sz="900" kern="0" dirty="0">
                <a:solidFill>
                  <a:srgbClr val="0068B5"/>
                </a:solidFill>
                <a:latin typeface="Intel Clear"/>
                <a:ea typeface="Intel Clear Light" panose="020B0404020203020204" pitchFamily="34" charset="0"/>
                <a:cs typeface="Intel Clear Light" panose="020B0404020203020204" pitchFamily="34" charset="0"/>
                <a:sym typeface="Helvetica Neue"/>
                <a:hlinkClick r:id="rId12">
                  <a:extLst>
                    <a:ext uri="{A12FA001-AC4F-418D-AE19-62706E023703}">
                      <ahyp:hlinkClr xmlns:ahyp="http://schemas.microsoft.com/office/drawing/2018/hyperlinkcolor" val="tx"/>
                    </a:ext>
                  </a:extLst>
                </a:hlinkClick>
              </a:rPr>
              <a:t>Intel® DevCloud</a:t>
            </a:r>
            <a:r>
              <a:rPr lang="en-US" sz="900" kern="0" dirty="0">
                <a:solidFill>
                  <a:srgbClr val="0068B5"/>
                </a:solidFill>
                <a:latin typeface="Intel Clear"/>
                <a:ea typeface="Intel Clear Light" panose="020B0404020203020204" pitchFamily="34" charset="0"/>
                <a:cs typeface="Intel Clear Light" panose="020B0404020203020204" pitchFamily="34" charset="0"/>
                <a:sym typeface="Helvetica Neue"/>
              </a:rPr>
              <a:t> </a:t>
            </a: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for free. No software downloads. No configuration steps. No installations.</a:t>
            </a:r>
          </a:p>
        </p:txBody>
      </p:sp>
      <p:sp>
        <p:nvSpPr>
          <p:cNvPr id="13" name="Arrow: Chevron 12">
            <a:extLst>
              <a:ext uri="{FF2B5EF4-FFF2-40B4-BE49-F238E27FC236}">
                <a16:creationId xmlns:a16="http://schemas.microsoft.com/office/drawing/2014/main" id="{A608DFA6-6DA8-4A90-A8D0-3F2DDBF87043}"/>
              </a:ext>
            </a:extLst>
          </p:cNvPr>
          <p:cNvSpPr/>
          <p:nvPr/>
        </p:nvSpPr>
        <p:spPr>
          <a:xfrm>
            <a:off x="5326043" y="1358618"/>
            <a:ext cx="1636719" cy="354013"/>
          </a:xfrm>
          <a:prstGeom prst="chevron">
            <a:avLst>
              <a:gd name="adj" fmla="val 20000"/>
            </a:avLst>
          </a:prstGeom>
          <a:solidFill>
            <a:srgbClr val="00A3F6"/>
          </a:solidFill>
          <a:ln w="26425" cap="flat" cmpd="sng" algn="ctr">
            <a:noFill/>
            <a:prstDash val="solid"/>
          </a:ln>
          <a:effectLst/>
        </p:spPr>
        <p:txBody>
          <a:bodyPr tIns="0" rtlCol="0" anchor="ctr">
            <a:sp3d/>
          </a:bodyPr>
          <a:lstStyle/>
          <a:p>
            <a:pPr defTabSz="914355" hangingPunct="0">
              <a:lnSpc>
                <a:spcPct val="90000"/>
              </a:lnSpc>
              <a:spcBef>
                <a:spcPts val="1688"/>
              </a:spcBef>
              <a:defRPr/>
            </a:pPr>
            <a:endParaRPr lang="en-US" sz="1400" kern="0" cap="all" dirty="0">
              <a:solidFill>
                <a:prstClr val="white"/>
              </a:solidFill>
              <a:latin typeface="Intel Clear Light" panose="020B0404020203020204" pitchFamily="34" charset="0"/>
              <a:ea typeface="Intel Clear Light" panose="020B0404020203020204" pitchFamily="34" charset="0"/>
              <a:cs typeface="Intel Clear Light" panose="020B0404020203020204" pitchFamily="34" charset="0"/>
              <a:sym typeface="Helvetica Neue"/>
            </a:endParaRPr>
          </a:p>
        </p:txBody>
      </p:sp>
      <p:sp>
        <p:nvSpPr>
          <p:cNvPr id="14" name="Rectangle 13">
            <a:extLst>
              <a:ext uri="{FF2B5EF4-FFF2-40B4-BE49-F238E27FC236}">
                <a16:creationId xmlns:a16="http://schemas.microsoft.com/office/drawing/2014/main" id="{96E3338D-0D3F-46DA-8169-ECAC5E931E9A}"/>
              </a:ext>
            </a:extLst>
          </p:cNvPr>
          <p:cNvSpPr/>
          <p:nvPr/>
        </p:nvSpPr>
        <p:spPr>
          <a:xfrm>
            <a:off x="5378531" y="1854308"/>
            <a:ext cx="1455221" cy="1481645"/>
          </a:xfrm>
          <a:prstGeom prst="rect">
            <a:avLst/>
          </a:prstGeom>
          <a:noFill/>
          <a:ln w="9525" cap="flat" cmpd="sng" algn="ctr">
            <a:noFill/>
            <a:prstDash val="solid"/>
          </a:ln>
          <a:effectLst/>
        </p:spPr>
        <p:txBody>
          <a:bodyPr tIns="68580" rIns="68580" rtlCol="0" anchor="t"/>
          <a:lstStyle/>
          <a:p>
            <a:pPr marL="128588" indent="-128588" defTabSz="914355" hangingPunct="0">
              <a:spcAft>
                <a:spcPts val="450"/>
              </a:spcAft>
              <a:buFont typeface="Wingdings" panose="05000000000000000000" pitchFamily="2" charset="2"/>
              <a:buChar char="§"/>
              <a:defRPr/>
            </a:pP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hlinkClick r:id="rId13"/>
              </a:rPr>
              <a:t>Machine Learning &amp; Analytics Blogs</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a:p>
            <a:pPr marL="128588" indent="-128588" defTabSz="914355" hangingPunct="0">
              <a:spcAft>
                <a:spcPts val="450"/>
              </a:spcAft>
              <a:buFont typeface="Wingdings" panose="05000000000000000000" pitchFamily="2" charset="2"/>
              <a:buChar char="§"/>
              <a:defRPr/>
            </a:pP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14"/>
              </a:rPr>
              <a:t>Intel AI Blog site</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a:p>
            <a:pPr marL="128588" indent="-128588" defTabSz="914355" hangingPunct="0">
              <a:spcAft>
                <a:spcPts val="450"/>
              </a:spcAft>
              <a:buFont typeface="Wingdings" panose="05000000000000000000" pitchFamily="2" charset="2"/>
              <a:buChar char="§"/>
              <a:defRPr/>
            </a:pP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hlinkClick r:id="rId15"/>
              </a:rPr>
              <a:t>Webinars &amp; articles</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p:txBody>
      </p:sp>
      <p:sp>
        <p:nvSpPr>
          <p:cNvPr id="15" name="Rectangle 14">
            <a:extLst>
              <a:ext uri="{FF2B5EF4-FFF2-40B4-BE49-F238E27FC236}">
                <a16:creationId xmlns:a16="http://schemas.microsoft.com/office/drawing/2014/main" id="{EAB559BE-5215-4623-9309-C5948CE2BA50}"/>
              </a:ext>
            </a:extLst>
          </p:cNvPr>
          <p:cNvSpPr/>
          <p:nvPr/>
        </p:nvSpPr>
        <p:spPr>
          <a:xfrm>
            <a:off x="6993336" y="1854307"/>
            <a:ext cx="1453146" cy="1481645"/>
          </a:xfrm>
          <a:prstGeom prst="rect">
            <a:avLst/>
          </a:prstGeom>
          <a:noFill/>
          <a:ln w="9525" cap="flat" cmpd="sng" algn="ctr">
            <a:noFill/>
            <a:prstDash val="solid"/>
          </a:ln>
          <a:effectLst/>
        </p:spPr>
        <p:txBody>
          <a:bodyPr tIns="68580" rIns="68580" rtlCol="0" anchor="t"/>
          <a:lstStyle/>
          <a:p>
            <a:pPr marL="128588" indent="-128588" defTabSz="914355" hangingPunct="0">
              <a:spcAft>
                <a:spcPts val="450"/>
              </a:spcAft>
              <a:buFont typeface="Wingdings" panose="05000000000000000000" pitchFamily="2" charset="2"/>
              <a:buChar char="§"/>
              <a:defRPr/>
            </a:pP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Ask questions and share information with others through the </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16"/>
              </a:rPr>
              <a:t>Community Forum</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a:p>
            <a:pPr marL="128588" indent="-128588" defTabSz="914355" hangingPunct="0">
              <a:spcAft>
                <a:spcPts val="450"/>
              </a:spcAft>
              <a:buFont typeface="Wingdings" panose="05000000000000000000" pitchFamily="2" charset="2"/>
              <a:buChar char="§"/>
              <a:defRPr/>
            </a:pPr>
            <a:r>
              <a:rPr lang="en-US" sz="900" kern="0" dirty="0">
                <a:solidFill>
                  <a:srgbClr val="525252"/>
                </a:solidFill>
                <a:latin typeface="Intel Clear"/>
                <a:ea typeface="Intel Clear Light" panose="020B0404020203020204" pitchFamily="34" charset="0"/>
                <a:cs typeface="Intel Clear Light" panose="020B0404020203020204" pitchFamily="34" charset="0"/>
                <a:sym typeface="Helvetica Neue"/>
              </a:rPr>
              <a:t>Discuss with experts at </a:t>
            </a:r>
            <a:r>
              <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hlinkClick r:id="rId17"/>
              </a:rPr>
              <a:t>AI Frameworks Forum</a:t>
            </a:r>
            <a:endParaRPr lang="en-US" sz="900" kern="0" dirty="0">
              <a:solidFill>
                <a:prstClr val="black"/>
              </a:solidFill>
              <a:latin typeface="Intel Clear"/>
              <a:ea typeface="Intel Clear Light" panose="020B0404020203020204" pitchFamily="34" charset="0"/>
              <a:cs typeface="Intel Clear Light" panose="020B0404020203020204" pitchFamily="34" charset="0"/>
              <a:sym typeface="Helvetica Neue"/>
            </a:endParaRPr>
          </a:p>
        </p:txBody>
      </p:sp>
      <p:sp>
        <p:nvSpPr>
          <p:cNvPr id="16" name="Arrow: Chevron 15">
            <a:extLst>
              <a:ext uri="{FF2B5EF4-FFF2-40B4-BE49-F238E27FC236}">
                <a16:creationId xmlns:a16="http://schemas.microsoft.com/office/drawing/2014/main" id="{A43FFD2C-FD6D-41CB-BD25-533BEAA28627}"/>
              </a:ext>
            </a:extLst>
          </p:cNvPr>
          <p:cNvSpPr/>
          <p:nvPr/>
        </p:nvSpPr>
        <p:spPr>
          <a:xfrm>
            <a:off x="6940925" y="1358618"/>
            <a:ext cx="1636719" cy="354013"/>
          </a:xfrm>
          <a:prstGeom prst="chevron">
            <a:avLst>
              <a:gd name="adj" fmla="val 20000"/>
            </a:avLst>
          </a:prstGeom>
          <a:solidFill>
            <a:srgbClr val="76CEFF"/>
          </a:solidFill>
          <a:ln w="26425" cap="flat" cmpd="sng" algn="ctr">
            <a:noFill/>
            <a:prstDash val="solid"/>
          </a:ln>
          <a:effectLst/>
        </p:spPr>
        <p:txBody>
          <a:bodyPr tIns="0" rtlCol="0" anchor="ctr">
            <a:sp3d/>
          </a:bodyPr>
          <a:lstStyle/>
          <a:p>
            <a:pPr defTabSz="914355" hangingPunct="0">
              <a:lnSpc>
                <a:spcPct val="90000"/>
              </a:lnSpc>
              <a:spcBef>
                <a:spcPts val="1688"/>
              </a:spcBef>
              <a:defRPr/>
            </a:pPr>
            <a:endParaRPr lang="en-US" sz="1400" kern="0" cap="all" dirty="0">
              <a:solidFill>
                <a:prstClr val="white"/>
              </a:solidFill>
              <a:latin typeface="Intel Clear Light" panose="020B0404020203020204" pitchFamily="34" charset="0"/>
              <a:ea typeface="Intel Clear Light" panose="020B0404020203020204" pitchFamily="34" charset="0"/>
              <a:cs typeface="Intel Clear Light" panose="020B0404020203020204" pitchFamily="34" charset="0"/>
              <a:sym typeface="Helvetica Neue"/>
            </a:endParaRPr>
          </a:p>
        </p:txBody>
      </p:sp>
      <p:sp>
        <p:nvSpPr>
          <p:cNvPr id="4" name="Title 3">
            <a:extLst>
              <a:ext uri="{FF2B5EF4-FFF2-40B4-BE49-F238E27FC236}">
                <a16:creationId xmlns:a16="http://schemas.microsoft.com/office/drawing/2014/main" id="{169D2DFD-1DB0-401D-8348-7474DD0770E6}"/>
              </a:ext>
            </a:extLst>
          </p:cNvPr>
          <p:cNvSpPr>
            <a:spLocks noGrp="1"/>
          </p:cNvSpPr>
          <p:nvPr>
            <p:ph type="title"/>
          </p:nvPr>
        </p:nvSpPr>
        <p:spPr/>
        <p:txBody>
          <a:bodyPr/>
          <a:lstStyle/>
          <a:p>
            <a:r>
              <a:rPr lang="en-US" dirty="0"/>
              <a:t>Getting Started with Intel</a:t>
            </a:r>
            <a:r>
              <a:rPr lang="en-US" baseline="30000" dirty="0"/>
              <a:t>®</a:t>
            </a:r>
            <a:r>
              <a:rPr lang="en-US" dirty="0"/>
              <a:t> oneAPI AI Analytics Toolkit</a:t>
            </a:r>
          </a:p>
        </p:txBody>
      </p:sp>
      <p:sp>
        <p:nvSpPr>
          <p:cNvPr id="32" name="Rectangle 1">
            <a:extLst>
              <a:ext uri="{FF2B5EF4-FFF2-40B4-BE49-F238E27FC236}">
                <a16:creationId xmlns:a16="http://schemas.microsoft.com/office/drawing/2014/main" id="{28DEB11C-D357-4609-911B-CFBE46040BB2}"/>
              </a:ext>
            </a:extLst>
          </p:cNvPr>
          <p:cNvSpPr>
            <a:spLocks noChangeArrowheads="1"/>
          </p:cNvSpPr>
          <p:nvPr/>
        </p:nvSpPr>
        <p:spPr bwMode="auto">
          <a:xfrm>
            <a:off x="588193" y="1397125"/>
            <a:ext cx="1453396" cy="276999"/>
          </a:xfrm>
          <a:prstGeom prst="rect">
            <a:avLst/>
          </a:prstGeom>
          <a:noFill/>
          <a:ln>
            <a:noFill/>
          </a:ln>
          <a:effectLst/>
        </p:spPr>
        <p:txBody>
          <a:bodyPr vert="horz" wrap="square" lIns="68580" tIns="34290" rIns="68580" bIns="3429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spcAft>
                <a:spcPts val="450"/>
              </a:spcAft>
            </a:pPr>
            <a:r>
              <a:rPr lang="en-US" altLang="en-US" sz="1350" kern="0" dirty="0">
                <a:solidFill>
                  <a:srgbClr val="FFFFFF"/>
                </a:solidFill>
                <a:latin typeface="IntelOne Display Medium" panose="020B0703020203020204" pitchFamily="34" charset="0"/>
                <a:sym typeface="Helvetica Neue"/>
              </a:rPr>
              <a:t>Overview</a:t>
            </a:r>
          </a:p>
        </p:txBody>
      </p:sp>
      <p:sp>
        <p:nvSpPr>
          <p:cNvPr id="45" name="Rectangle 1">
            <a:extLst>
              <a:ext uri="{FF2B5EF4-FFF2-40B4-BE49-F238E27FC236}">
                <a16:creationId xmlns:a16="http://schemas.microsoft.com/office/drawing/2014/main" id="{210CDA2E-9896-42AD-9B84-19B89DE9E5F1}"/>
              </a:ext>
            </a:extLst>
          </p:cNvPr>
          <p:cNvSpPr>
            <a:spLocks noChangeArrowheads="1"/>
          </p:cNvSpPr>
          <p:nvPr/>
        </p:nvSpPr>
        <p:spPr bwMode="auto">
          <a:xfrm>
            <a:off x="2203075" y="1397125"/>
            <a:ext cx="1453396" cy="276999"/>
          </a:xfrm>
          <a:prstGeom prst="rect">
            <a:avLst/>
          </a:prstGeom>
          <a:noFill/>
          <a:ln>
            <a:noFill/>
          </a:ln>
          <a:effectLst/>
        </p:spPr>
        <p:txBody>
          <a:bodyPr vert="horz" wrap="square" lIns="68580" tIns="34290" rIns="68580" bIns="3429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spcAft>
                <a:spcPts val="450"/>
              </a:spcAft>
            </a:pPr>
            <a:r>
              <a:rPr lang="en-US" altLang="en-US" sz="1350" kern="0" dirty="0">
                <a:solidFill>
                  <a:srgbClr val="FFFFFF"/>
                </a:solidFill>
                <a:latin typeface="IntelOne Display Medium" panose="020B0703020203020204" pitchFamily="34" charset="0"/>
                <a:sym typeface="Helvetica Neue"/>
              </a:rPr>
              <a:t>Installation</a:t>
            </a:r>
          </a:p>
        </p:txBody>
      </p:sp>
      <p:sp>
        <p:nvSpPr>
          <p:cNvPr id="46" name="Rectangle 1">
            <a:extLst>
              <a:ext uri="{FF2B5EF4-FFF2-40B4-BE49-F238E27FC236}">
                <a16:creationId xmlns:a16="http://schemas.microsoft.com/office/drawing/2014/main" id="{3EB6C522-CD4A-476F-A756-DD024D2D5D21}"/>
              </a:ext>
            </a:extLst>
          </p:cNvPr>
          <p:cNvSpPr>
            <a:spLocks noChangeArrowheads="1"/>
          </p:cNvSpPr>
          <p:nvPr/>
        </p:nvSpPr>
        <p:spPr bwMode="auto">
          <a:xfrm>
            <a:off x="3817958" y="1397125"/>
            <a:ext cx="1453396" cy="276999"/>
          </a:xfrm>
          <a:prstGeom prst="rect">
            <a:avLst/>
          </a:prstGeom>
          <a:noFill/>
          <a:ln>
            <a:noFill/>
          </a:ln>
          <a:effectLst/>
        </p:spPr>
        <p:txBody>
          <a:bodyPr vert="horz" wrap="square" lIns="68580" tIns="34290" rIns="68580" bIns="3429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spcAft>
                <a:spcPts val="450"/>
              </a:spcAft>
            </a:pPr>
            <a:r>
              <a:rPr lang="en-US" altLang="en-US" sz="1350" kern="0" dirty="0">
                <a:solidFill>
                  <a:srgbClr val="FFFFFF"/>
                </a:solidFill>
                <a:latin typeface="IntelOne Display Medium" panose="020B0703020203020204" pitchFamily="34" charset="0"/>
                <a:sym typeface="Helvetica Neue"/>
              </a:rPr>
              <a:t>Hands on</a:t>
            </a:r>
          </a:p>
        </p:txBody>
      </p:sp>
      <p:sp>
        <p:nvSpPr>
          <p:cNvPr id="48" name="Rectangle 1">
            <a:extLst>
              <a:ext uri="{FF2B5EF4-FFF2-40B4-BE49-F238E27FC236}">
                <a16:creationId xmlns:a16="http://schemas.microsoft.com/office/drawing/2014/main" id="{7B11F279-CE9F-4A75-8ED9-CF071910F9BB}"/>
              </a:ext>
            </a:extLst>
          </p:cNvPr>
          <p:cNvSpPr>
            <a:spLocks noChangeArrowheads="1"/>
          </p:cNvSpPr>
          <p:nvPr/>
        </p:nvSpPr>
        <p:spPr bwMode="auto">
          <a:xfrm>
            <a:off x="5447978" y="1397125"/>
            <a:ext cx="1453396" cy="276999"/>
          </a:xfrm>
          <a:prstGeom prst="rect">
            <a:avLst/>
          </a:prstGeom>
          <a:noFill/>
          <a:ln>
            <a:noFill/>
          </a:ln>
          <a:effectLst/>
        </p:spPr>
        <p:txBody>
          <a:bodyPr vert="horz" wrap="square" lIns="68580" tIns="34290" rIns="68580" bIns="3429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spcAft>
                <a:spcPts val="450"/>
              </a:spcAft>
            </a:pPr>
            <a:r>
              <a:rPr lang="en-US" altLang="en-US" sz="1350" kern="0" dirty="0">
                <a:solidFill>
                  <a:srgbClr val="FFFFFF"/>
                </a:solidFill>
                <a:latin typeface="IntelOne Display Medium" panose="020B0703020203020204" pitchFamily="34" charset="0"/>
                <a:sym typeface="Helvetica Neue"/>
              </a:rPr>
              <a:t>Learning</a:t>
            </a:r>
          </a:p>
        </p:txBody>
      </p:sp>
      <p:sp>
        <p:nvSpPr>
          <p:cNvPr id="50" name="Rectangle 1">
            <a:extLst>
              <a:ext uri="{FF2B5EF4-FFF2-40B4-BE49-F238E27FC236}">
                <a16:creationId xmlns:a16="http://schemas.microsoft.com/office/drawing/2014/main" id="{235431E9-02DB-4AE7-A394-1B7201FDF170}"/>
              </a:ext>
            </a:extLst>
          </p:cNvPr>
          <p:cNvSpPr>
            <a:spLocks noChangeArrowheads="1"/>
          </p:cNvSpPr>
          <p:nvPr/>
        </p:nvSpPr>
        <p:spPr bwMode="auto">
          <a:xfrm>
            <a:off x="7047723" y="1397125"/>
            <a:ext cx="1453396" cy="276999"/>
          </a:xfrm>
          <a:prstGeom prst="rect">
            <a:avLst/>
          </a:prstGeom>
          <a:noFill/>
          <a:ln>
            <a:noFill/>
          </a:ln>
          <a:effectLst/>
        </p:spPr>
        <p:txBody>
          <a:bodyPr vert="horz" wrap="square" lIns="68580" tIns="34290" rIns="68580" bIns="3429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685800">
              <a:spcAft>
                <a:spcPts val="450"/>
              </a:spcAft>
            </a:pPr>
            <a:r>
              <a:rPr lang="en-US" altLang="en-US" sz="1350" kern="0" dirty="0">
                <a:solidFill>
                  <a:srgbClr val="004A86"/>
                </a:solidFill>
                <a:latin typeface="IntelOne Display Medium" panose="020B0703020203020204" pitchFamily="34" charset="0"/>
                <a:sym typeface="Helvetica Neue"/>
              </a:rPr>
              <a:t>Support</a:t>
            </a:r>
          </a:p>
        </p:txBody>
      </p:sp>
      <p:sp>
        <p:nvSpPr>
          <p:cNvPr id="3" name="Rectangle: Rounded Corners 2">
            <a:hlinkClick r:id="rId18"/>
            <a:extLst>
              <a:ext uri="{FF2B5EF4-FFF2-40B4-BE49-F238E27FC236}">
                <a16:creationId xmlns:a16="http://schemas.microsoft.com/office/drawing/2014/main" id="{8FF69E4E-D8A3-4D23-985D-EE007508E968}"/>
              </a:ext>
            </a:extLst>
          </p:cNvPr>
          <p:cNvSpPr/>
          <p:nvPr/>
        </p:nvSpPr>
        <p:spPr>
          <a:xfrm>
            <a:off x="3242641" y="4030022"/>
            <a:ext cx="2303393" cy="493752"/>
          </a:xfrm>
          <a:prstGeom prst="roundRect">
            <a:avLst/>
          </a:prstGeom>
          <a:solidFill>
            <a:schemeClr val="accent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38100" tIns="38100" rIns="38100" bIns="38100" numCol="1" spcCol="38100" rtlCol="0" anchor="ctr">
            <a:spAutoFit/>
          </a:bodyPr>
          <a:lstStyle/>
          <a:p>
            <a:pPr algn="ctr" defTabSz="619125" hangingPunct="0"/>
            <a:r>
              <a:rPr lang="en-US" sz="2400" kern="0" dirty="0">
                <a:solidFill>
                  <a:srgbClr val="FFFFFF"/>
                </a:solidFill>
                <a:latin typeface="Helvetica Neue Medium"/>
                <a:ea typeface="Helvetica Neue Medium"/>
                <a:cs typeface="Helvetica Neue Medium"/>
                <a:sym typeface="Helvetica Neue Medium"/>
              </a:rPr>
              <a:t>Download Now</a:t>
            </a:r>
          </a:p>
        </p:txBody>
      </p:sp>
    </p:spTree>
    <p:extLst>
      <p:ext uri="{BB962C8B-B14F-4D97-AF65-F5344CB8AC3E}">
        <p14:creationId xmlns:p14="http://schemas.microsoft.com/office/powerpoint/2010/main" val="3077913990"/>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99C743-AEAF-412A-A3DA-5BA244C95805}"/>
              </a:ext>
            </a:extLst>
          </p:cNvPr>
          <p:cNvSpPr>
            <a:spLocks noGrp="1"/>
          </p:cNvSpPr>
          <p:nvPr>
            <p:ph type="title"/>
          </p:nvPr>
        </p:nvSpPr>
        <p:spPr>
          <a:xfrm>
            <a:off x="342820" y="2730056"/>
            <a:ext cx="8229601" cy="818870"/>
          </a:xfrm>
        </p:spPr>
        <p:txBody>
          <a:bodyPr/>
          <a:lstStyle/>
          <a:p>
            <a:pPr algn="ctr"/>
            <a:r>
              <a:rPr lang="en-US" sz="3600" dirty="0"/>
              <a:t>Intel Distribution For Python</a:t>
            </a:r>
          </a:p>
        </p:txBody>
      </p:sp>
    </p:spTree>
    <p:extLst>
      <p:ext uri="{BB962C8B-B14F-4D97-AF65-F5344CB8AC3E}">
        <p14:creationId xmlns:p14="http://schemas.microsoft.com/office/powerpoint/2010/main" val="337713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OFFISYNC_SLIDE_GUID" val="904a092d-a9d9-435f-8384-8c3ca9f0611f"/>
</p:tagLst>
</file>

<file path=ppt/tags/tag2.xml><?xml version="1.0" encoding="utf-8"?>
<p:tagLst xmlns:a="http://schemas.openxmlformats.org/drawingml/2006/main" xmlns:r="http://schemas.openxmlformats.org/officeDocument/2006/relationships" xmlns:p="http://schemas.openxmlformats.org/presentationml/2006/main">
  <p:tag name="OFFISYNC_SLIDE_GUID" val="31a8a02f-399d-427f-b705-a569a6febd0b"/>
</p:tagLst>
</file>

<file path=ppt/theme/theme1.xml><?xml version="1.0" encoding="utf-8"?>
<a:theme xmlns:a="http://schemas.openxmlformats.org/drawingml/2006/main" name="Int_PPT Template_ClearPro_16x9">
  <a:themeElements>
    <a:clrScheme name="Custom 2">
      <a:dk1>
        <a:sysClr val="windowText" lastClr="000000"/>
      </a:dk1>
      <a:lt1>
        <a:sysClr val="window" lastClr="FFFFFF"/>
      </a:lt1>
      <a:dk2>
        <a:srgbClr val="003C71"/>
      </a:dk2>
      <a:lt2>
        <a:srgbClr val="B1BABF"/>
      </a:lt2>
      <a:accent1>
        <a:srgbClr val="B7D108"/>
      </a:accent1>
      <a:accent2>
        <a:srgbClr val="0071C5"/>
      </a:accent2>
      <a:accent3>
        <a:srgbClr val="009CDA"/>
      </a:accent3>
      <a:accent4>
        <a:srgbClr val="F8D44C"/>
      </a:accent4>
      <a:accent5>
        <a:srgbClr val="FFA400"/>
      </a:accent5>
      <a:accent6>
        <a:srgbClr val="FF4E00"/>
      </a:accent6>
      <a:hlink>
        <a:srgbClr val="C3D600"/>
      </a:hlink>
      <a:folHlink>
        <a:srgbClr val="0071C5"/>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solidFill>
          <a:schemeClr val="bg2">
            <a:lumMod val="20000"/>
            <a:lumOff val="80000"/>
          </a:schemeClr>
        </a:solidFill>
      </a:spPr>
      <a:bodyPr vert="horz" lIns="0" tIns="0" rIns="0" bIns="0" rtlCol="0">
        <a:noAutofit/>
      </a:bodyPr>
      <a:lstStyle>
        <a:defPPr>
          <a:defRPr sz="1100" dirty="0" smtClean="0">
            <a:solidFill>
              <a:srgbClr val="003C71"/>
            </a:solidFill>
          </a:defRPr>
        </a:defPPr>
      </a:lstStyle>
    </a:txDef>
  </a:objectDefaults>
  <a:extraClrSchemeLst/>
  <a:extLst>
    <a:ext uri="{05A4C25C-085E-4340-85A3-A5531E510DB2}">
      <thm15:themeFamily xmlns:thm15="http://schemas.microsoft.com/office/thememl/2012/main" name="IS_TD_PPT Template_0718.potx" id="{551DD1F5-DF1C-48D7-8666-6970FABC0845}" vid="{C4EF3028-F497-498B-B159-65702CCFF5E5}"/>
    </a:ext>
  </a:extLst>
</a:theme>
</file>

<file path=ppt/theme/theme10.xml><?xml version="1.0" encoding="utf-8"?>
<a:theme xmlns:a="http://schemas.openxmlformats.org/drawingml/2006/main" name="Inel_Clear_Pro">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extLst>
    <a:ext uri="{05A4C25C-085E-4340-85A3-A5531E510DB2}">
      <thm15:themeFamily xmlns:thm15="http://schemas.microsoft.com/office/thememl/2012/main" name="Inel_Clear_Pro" id="{3F76F37D-E061-49A0-8C94-E28C2D84C982}" vid="{91BCAEE3-7694-42C0-932C-B3854E62FF2F}"/>
    </a:ext>
  </a:extLst>
</a:theme>
</file>

<file path=ppt/theme/theme11.xml><?xml version="1.0" encoding="utf-8"?>
<a:theme xmlns:a="http://schemas.openxmlformats.org/drawingml/2006/main" name="8_Int_PPT Template_ClearPro_16x9">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theme>
</file>

<file path=ppt/theme/theme12.xml><?xml version="1.0" encoding="utf-8"?>
<a:theme xmlns:a="http://schemas.openxmlformats.org/drawingml/2006/main" name="9_Int_PPT Template_ClearPro_16x9">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theme>
</file>

<file path=ppt/theme/theme13.xml><?xml version="1.0" encoding="utf-8"?>
<a:theme xmlns:a="http://schemas.openxmlformats.org/drawingml/2006/main" name="10_Int_PPT Template_ClearPro_16x9">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theme>
</file>

<file path=ppt/theme/theme14.xml><?xml version="1.0" encoding="utf-8"?>
<a:theme xmlns:a="http://schemas.openxmlformats.org/drawingml/2006/main" name="2_INTEL BLUE SHIMMER">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theme>
</file>

<file path=ppt/theme/theme15.xml><?xml version="1.0" encoding="utf-8"?>
<a:theme xmlns:a="http://schemas.openxmlformats.org/drawingml/2006/main" name="1_Inel_Clear_Pro">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extLst>
    <a:ext uri="{05A4C25C-085E-4340-85A3-A5531E510DB2}">
      <thm15:themeFamily xmlns:thm15="http://schemas.microsoft.com/office/thememl/2012/main" name="Inel_Clear_Pro" id="{3F76F37D-E061-49A0-8C94-E28C2D84C982}" vid="{91BCAEE3-7694-42C0-932C-B3854E62FF2F}"/>
    </a:ext>
  </a:extLst>
</a:theme>
</file>

<file path=ppt/theme/theme16.xml><?xml version="1.0" encoding="utf-8"?>
<a:theme xmlns:a="http://schemas.openxmlformats.org/drawingml/2006/main" name="4_Inel_Clear_Pro">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extLst>
    <a:ext uri="{05A4C25C-085E-4340-85A3-A5531E510DB2}">
      <thm15:themeFamily xmlns:thm15="http://schemas.microsoft.com/office/thememl/2012/main" name="Inel_Clear_Pro" id="{3F76F37D-E061-49A0-8C94-E28C2D84C982}" vid="{91BCAEE3-7694-42C0-932C-B3854E62FF2F}"/>
    </a:ext>
  </a:extLst>
</a:theme>
</file>

<file path=ppt/theme/theme17.xml><?xml version="1.0" encoding="utf-8"?>
<a:theme xmlns:a="http://schemas.openxmlformats.org/drawingml/2006/main" name="6_Inel_Clear_Pro">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extLst>
    <a:ext uri="{05A4C25C-085E-4340-85A3-A5531E510DB2}">
      <thm15:themeFamily xmlns:thm15="http://schemas.microsoft.com/office/thememl/2012/main" name="Inel_Clear_Pro" id="{3F76F37D-E061-49A0-8C94-E28C2D84C982}" vid="{91BCAEE3-7694-42C0-932C-B3854E62FF2F}"/>
    </a:ext>
  </a:extLst>
</a:theme>
</file>

<file path=ppt/theme/theme18.xml><?xml version="1.0" encoding="utf-8"?>
<a:theme xmlns:a="http://schemas.openxmlformats.org/drawingml/2006/main" name="11_Int_PPT Template_ClearPro_16x9">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theme>
</file>

<file path=ppt/theme/theme19.xml><?xml version="1.0" encoding="utf-8"?>
<a:theme xmlns:a="http://schemas.openxmlformats.org/drawingml/2006/main" name="intel_2017b">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extLst>
    <a:ext uri="{05A4C25C-085E-4340-85A3-A5531E510DB2}">
      <thm15:themeFamily xmlns:thm15="http://schemas.microsoft.com/office/thememl/2012/main" name="xgboost_acceleration_webinar.potx" id="{35BC8CF4-8C86-4F63-8919-AAE5F54CFE20}" vid="{46078132-779E-4C75-8CEC-44CC32BC4716}"/>
    </a:ext>
  </a:extLst>
</a:theme>
</file>

<file path=ppt/theme/theme2.xml><?xml version="1.0" encoding="utf-8"?>
<a:theme xmlns:a="http://schemas.openxmlformats.org/drawingml/2006/main" name="1_Int_PPT Template_ClearPro_16x9">
  <a:themeElements>
    <a:clrScheme name="Custom 2">
      <a:dk1>
        <a:sysClr val="windowText" lastClr="000000"/>
      </a:dk1>
      <a:lt1>
        <a:sysClr val="window" lastClr="FFFFFF"/>
      </a:lt1>
      <a:dk2>
        <a:srgbClr val="003C71"/>
      </a:dk2>
      <a:lt2>
        <a:srgbClr val="B1BABF"/>
      </a:lt2>
      <a:accent1>
        <a:srgbClr val="B7D108"/>
      </a:accent1>
      <a:accent2>
        <a:srgbClr val="0071C5"/>
      </a:accent2>
      <a:accent3>
        <a:srgbClr val="009CDA"/>
      </a:accent3>
      <a:accent4>
        <a:srgbClr val="F8D44C"/>
      </a:accent4>
      <a:accent5>
        <a:srgbClr val="FFA400"/>
      </a:accent5>
      <a:accent6>
        <a:srgbClr val="FF4E00"/>
      </a:accent6>
      <a:hlink>
        <a:srgbClr val="C3D600"/>
      </a:hlink>
      <a:folHlink>
        <a:srgbClr val="0071C5"/>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solidFill>
          <a:schemeClr val="bg2">
            <a:lumMod val="20000"/>
            <a:lumOff val="80000"/>
          </a:schemeClr>
        </a:solidFill>
      </a:spPr>
      <a:bodyPr vert="horz" lIns="0" tIns="0" rIns="0" bIns="0" rtlCol="0">
        <a:noAutofit/>
      </a:bodyPr>
      <a:lstStyle>
        <a:defPPr>
          <a:defRPr sz="1100" dirty="0" smtClean="0">
            <a:solidFill>
              <a:srgbClr val="003C71"/>
            </a:solidFill>
          </a:defRPr>
        </a:defPPr>
      </a:lstStyle>
    </a:txDef>
  </a:objectDefaults>
  <a:extraClrSchemeLst/>
  <a:extLst>
    <a:ext uri="{05A4C25C-085E-4340-85A3-A5531E510DB2}">
      <thm15:themeFamily xmlns:thm15="http://schemas.microsoft.com/office/thememl/2012/main" name="IS_TD_PPT Template_0718.potx" id="{551DD1F5-DF1C-48D7-8666-6970FABC0845}" vid="{FE858841-B713-4376-8A44-662FE9A58B32}"/>
    </a:ext>
  </a:extLst>
</a:theme>
</file>

<file path=ppt/theme/theme20.xml><?xml version="1.0" encoding="utf-8"?>
<a:theme xmlns:a="http://schemas.openxmlformats.org/drawingml/2006/main" name="12_Int_PPT Template_ClearPro_16x9">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theme>
</file>

<file path=ppt/theme/theme21.xml><?xml version="1.0" encoding="utf-8"?>
<a:theme xmlns:a="http://schemas.openxmlformats.org/drawingml/2006/main" name="21_BasicWhit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theme>
</file>

<file path=ppt/theme/theme22.xml><?xml version="1.0" encoding="utf-8"?>
<a:theme xmlns:a="http://schemas.openxmlformats.org/drawingml/2006/main" name="24_BasicWhit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theme>
</file>

<file path=ppt/theme/theme23.xml><?xml version="1.0" encoding="utf-8"?>
<a:theme xmlns:a="http://schemas.openxmlformats.org/drawingml/2006/main" name="26_BasicWhit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BenchmarkTemplate_Nov2020 (003).potx  -  Read-Only" id="{8CEB696A-73FA-4142-8F12-2A4086FA40CF}" vid="{85721E97-3C0A-4C90-9794-A82B1EF7DDF7}"/>
    </a:ext>
  </a:extLst>
</a:theme>
</file>

<file path=ppt/theme/theme24.xml><?xml version="1.0" encoding="utf-8"?>
<a:theme xmlns:a="http://schemas.openxmlformats.org/drawingml/2006/main" name="27_BasicWhit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TechDecoded_Webinar-Template_Sept2020.potx" id="{1689E299-270E-4852-B053-B8D9DECF7FD0}" vid="{BE71BBA9-3030-452F-BE6E-8C4DEDC38A7D}"/>
    </a:ext>
  </a:extLst>
</a:theme>
</file>

<file path=ppt/theme/theme25.xml><?xml version="1.0" encoding="utf-8"?>
<a:theme xmlns:a="http://schemas.openxmlformats.org/drawingml/2006/main" name="28_BasicWhit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TechDecoded_Webinar-Template_Sept2020.potx" id="{1689E299-270E-4852-B053-B8D9DECF7FD0}" vid="{BE71BBA9-3030-452F-BE6E-8C4DEDC38A7D}"/>
    </a:ext>
  </a:extLst>
</a:theme>
</file>

<file path=ppt/theme/theme26.xml><?xml version="1.0" encoding="utf-8"?>
<a:theme xmlns:a="http://schemas.openxmlformats.org/drawingml/2006/main" name="5_Inel_Clear_Pro">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extLst>
    <a:ext uri="{05A4C25C-085E-4340-85A3-A5531E510DB2}">
      <thm15:themeFamily xmlns:thm15="http://schemas.microsoft.com/office/thememl/2012/main" name="Inel_Clear_Pro" id="{3F76F37D-E061-49A0-8C94-E28C2D84C982}" vid="{91BCAEE3-7694-42C0-932C-B3854E62FF2F}"/>
    </a:ext>
  </a:extLst>
</a:theme>
</file>

<file path=ppt/theme/theme27.xml><?xml version="1.0" encoding="utf-8"?>
<a:theme xmlns:a="http://schemas.openxmlformats.org/drawingml/2006/main" name="22_BasicWhit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theme>
</file>

<file path=ppt/theme/theme28.xml><?xml version="1.0" encoding="utf-8"?>
<a:theme xmlns:a="http://schemas.openxmlformats.org/drawingml/2006/main" name="30_BasicWhit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theme>
</file>

<file path=ppt/theme/theme29.xml><?xml version="1.0" encoding="utf-8"?>
<a:theme xmlns:a="http://schemas.openxmlformats.org/drawingml/2006/main" name="Intel_New_Them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Intel_New_Theme" id="{A167656F-A5EE-47B1-99DF-44C02C5E8CD2}" vid="{7B29696D-A16D-490C-8F0C-D6806F42DC46}"/>
    </a:ext>
  </a:extLst>
</a:theme>
</file>

<file path=ppt/theme/theme3.xml><?xml version="1.0" encoding="utf-8"?>
<a:theme xmlns:a="http://schemas.openxmlformats.org/drawingml/2006/main" name="2_Int_PPT Template_ClearPro_16x9">
  <a:themeElements>
    <a:clrScheme name="Custom 2">
      <a:dk1>
        <a:sysClr val="windowText" lastClr="000000"/>
      </a:dk1>
      <a:lt1>
        <a:sysClr val="window" lastClr="FFFFFF"/>
      </a:lt1>
      <a:dk2>
        <a:srgbClr val="003C71"/>
      </a:dk2>
      <a:lt2>
        <a:srgbClr val="B1BABF"/>
      </a:lt2>
      <a:accent1>
        <a:srgbClr val="B7D108"/>
      </a:accent1>
      <a:accent2>
        <a:srgbClr val="0071C5"/>
      </a:accent2>
      <a:accent3>
        <a:srgbClr val="009CDA"/>
      </a:accent3>
      <a:accent4>
        <a:srgbClr val="F8D44C"/>
      </a:accent4>
      <a:accent5>
        <a:srgbClr val="FFA400"/>
      </a:accent5>
      <a:accent6>
        <a:srgbClr val="FF4E00"/>
      </a:accent6>
      <a:hlink>
        <a:srgbClr val="C3D600"/>
      </a:hlink>
      <a:folHlink>
        <a:srgbClr val="0071C5"/>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solidFill>
          <a:schemeClr val="bg2">
            <a:lumMod val="20000"/>
            <a:lumOff val="80000"/>
          </a:schemeClr>
        </a:solidFill>
      </a:spPr>
      <a:bodyPr vert="horz" lIns="0" tIns="0" rIns="0" bIns="0" rtlCol="0">
        <a:noAutofit/>
      </a:bodyPr>
      <a:lstStyle>
        <a:defPPr>
          <a:defRPr sz="1100" dirty="0" smtClean="0">
            <a:solidFill>
              <a:srgbClr val="003C71"/>
            </a:solidFill>
          </a:defRPr>
        </a:defPPr>
      </a:lstStyle>
    </a:txDef>
  </a:objectDefaults>
  <a:extraClrSchemeLst/>
  <a:extLst>
    <a:ext uri="{05A4C25C-085E-4340-85A3-A5531E510DB2}">
      <thm15:themeFamily xmlns:thm15="http://schemas.microsoft.com/office/thememl/2012/main" name="Bumper Templates for TD.potx" id="{5D36F6A2-18EF-4B1D-9584-659CFAB71822}" vid="{CAF2DA82-C2D5-4853-88D1-2322EC0B6541}"/>
    </a:ext>
  </a:extLst>
</a:theme>
</file>

<file path=ppt/theme/theme30.xml><?xml version="1.0" encoding="utf-8"?>
<a:theme xmlns:a="http://schemas.openxmlformats.org/drawingml/2006/main" name="6_Int_PPT Template_ClearPro_16x9">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theme>
</file>

<file path=ppt/theme/theme31.xml><?xml version="1.0" encoding="utf-8"?>
<a:theme xmlns:a="http://schemas.openxmlformats.org/drawingml/2006/main" name="7_Int_PPT Template_ClearPro_16x9">
  <a:themeElements>
    <a:clrScheme name="Custom 2">
      <a:dk1>
        <a:sysClr val="windowText" lastClr="000000"/>
      </a:dk1>
      <a:lt1>
        <a:sysClr val="window" lastClr="FFFFFF"/>
      </a:lt1>
      <a:dk2>
        <a:srgbClr val="003C71"/>
      </a:dk2>
      <a:lt2>
        <a:srgbClr val="B1BABF"/>
      </a:lt2>
      <a:accent1>
        <a:srgbClr val="B7D108"/>
      </a:accent1>
      <a:accent2>
        <a:srgbClr val="0071C5"/>
      </a:accent2>
      <a:accent3>
        <a:srgbClr val="009CDA"/>
      </a:accent3>
      <a:accent4>
        <a:srgbClr val="F8D44C"/>
      </a:accent4>
      <a:accent5>
        <a:srgbClr val="FFA400"/>
      </a:accent5>
      <a:accent6>
        <a:srgbClr val="FF4E00"/>
      </a:accent6>
      <a:hlink>
        <a:srgbClr val="C3D600"/>
      </a:hlink>
      <a:folHlink>
        <a:srgbClr val="0071C5"/>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solidFill>
          <a:schemeClr val="bg2">
            <a:lumMod val="20000"/>
            <a:lumOff val="80000"/>
          </a:schemeClr>
        </a:solidFill>
      </a:spPr>
      <a:bodyPr vert="horz" lIns="0" tIns="0" rIns="0" bIns="0" rtlCol="0">
        <a:noAutofit/>
      </a:bodyPr>
      <a:lstStyle>
        <a:defPPr>
          <a:defRPr sz="1100" dirty="0" smtClean="0">
            <a:solidFill>
              <a:srgbClr val="003C71"/>
            </a:solidFill>
          </a:defRPr>
        </a:defPPr>
      </a:lstStyle>
    </a:txDef>
  </a:objectDefaults>
  <a:extraClrSchemeLst/>
  <a:extLst>
    <a:ext uri="{05A4C25C-085E-4340-85A3-A5531E510DB2}">
      <thm15:themeFamily xmlns:thm15="http://schemas.microsoft.com/office/thememl/2012/main" name="Bumper Templates for TD.potx" id="{5D36F6A2-18EF-4B1D-9584-659CFAB71822}" vid="{CAF2DA82-C2D5-4853-88D1-2322EC0B6541}"/>
    </a:ext>
  </a:extLst>
</a:theme>
</file>

<file path=ppt/theme/theme32.xml><?xml version="1.0" encoding="utf-8"?>
<a:theme xmlns:a="http://schemas.openxmlformats.org/drawingml/2006/main" name="1_Intel_New_Them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Intel_New_Theme" id="{A167656F-A5EE-47B1-99DF-44C02C5E8CD2}" vid="{7B29696D-A16D-490C-8F0C-D6806F42DC46}"/>
    </a:ext>
  </a:extLst>
</a:theme>
</file>

<file path=ppt/theme/theme33.xml><?xml version="1.0" encoding="utf-8"?>
<a:theme xmlns:a="http://schemas.openxmlformats.org/drawingml/2006/main" name="2_Intel_New_Them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Intel_New_Theme" id="{A167656F-A5EE-47B1-99DF-44C02C5E8CD2}" vid="{7B29696D-A16D-490C-8F0C-D6806F42DC46}"/>
    </a:ext>
  </a:extLst>
</a:theme>
</file>

<file path=ppt/theme/theme34.xml><?xml version="1.0" encoding="utf-8"?>
<a:theme xmlns:a="http://schemas.openxmlformats.org/drawingml/2006/main" name="29_BasicWhite">
  <a:themeElements>
    <a:clrScheme name="Intel2020">
      <a:dk1>
        <a:srgbClr val="000000"/>
      </a:dk1>
      <a:lt1>
        <a:srgbClr val="FFFFFF"/>
      </a:lt1>
      <a:dk2>
        <a:srgbClr val="004A86"/>
      </a:dk2>
      <a:lt2>
        <a:srgbClr val="525252"/>
      </a:lt2>
      <a:accent1>
        <a:srgbClr val="0068B5"/>
      </a:accent1>
      <a:accent2>
        <a:srgbClr val="00C7FD"/>
      </a:accent2>
      <a:accent3>
        <a:srgbClr val="F6CB4B"/>
      </a:accent3>
      <a:accent4>
        <a:srgbClr val="D96930"/>
      </a:accent4>
      <a:accent5>
        <a:srgbClr val="8F5DA2"/>
      </a:accent5>
      <a:accent6>
        <a:srgbClr val="8BAE46"/>
      </a:accent6>
      <a:hlink>
        <a:srgbClr val="0068B5"/>
      </a:hlink>
      <a:folHlink>
        <a:srgbClr val="0068B5"/>
      </a:folHlink>
    </a:clrScheme>
    <a:fontScheme name="Custom 11">
      <a:majorFont>
        <a:latin typeface="Intel Clear Light"/>
        <a:ea typeface="Helvetica Neue"/>
        <a:cs typeface="Helvetica Neue"/>
      </a:majorFont>
      <a:minorFont>
        <a:latin typeface="Intel Clear"/>
        <a:ea typeface="Helvetica Neue"/>
        <a:cs typeface="Helvetica Neue"/>
      </a:minorFont>
    </a:fontScheme>
    <a:fmtScheme name="21_BasicWhit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w="12700" cap="flat">
          <a:noFill/>
          <a:miter lim="400000"/>
        </a:ln>
        <a:effectLst/>
        <a:sp3d/>
      </a:spPr>
      <a:bodyPr rot="0" spcFirstLastPara="1" vertOverflow="overflow" horzOverflow="overflow" vert="horz" wrap="square" lIns="50800" tIns="50800" rIns="50800" bIns="50800" numCol="1" spcCol="38100" rtlCol="0" anchor="ctr">
        <a:spAutoFit/>
      </a:bodyPr>
      <a:lstStyle>
        <a:defPPr marL="0" marR="0" indent="0" algn="ctr" defTabSz="825500" rtl="0" fontAlgn="auto" latinLnBrk="0" hangingPunct="0">
          <a:lnSpc>
            <a:spcPct val="100000"/>
          </a:lnSpc>
          <a:spcBef>
            <a:spcPts val="0"/>
          </a:spcBef>
          <a:spcAft>
            <a:spcPts val="0"/>
          </a:spcAft>
          <a:buClrTx/>
          <a:buSzTx/>
          <a:buFontTx/>
          <a:buNone/>
          <a:tabLst/>
          <a:defRPr kumimoji="0" sz="3200" b="0" i="0" u="none" strike="noStrike" cap="none" spc="0" normalizeH="0" baseline="0">
            <a:ln>
              <a:noFill/>
            </a:ln>
            <a:solidFill>
              <a:srgbClr val="FFFFFF"/>
            </a:solidFill>
            <a:effectLst/>
            <a:uFillTx/>
            <a:latin typeface="Helvetica Neue Medium"/>
            <a:ea typeface="Helvetica Neue Medium"/>
            <a:cs typeface="Helvetica Neue Medium"/>
            <a:sym typeface="Helvetica Neue Medium"/>
          </a:defRPr>
        </a:defPPr>
      </a:lstStyle>
      <a:style>
        <a:lnRef idx="0">
          <a:scrgbClr r="0" g="0" b="0"/>
        </a:lnRef>
        <a:fillRef idx="0">
          <a:scrgbClr r="0" g="0" b="0"/>
        </a:fillRef>
        <a:effectRef idx="0">
          <a:scrgbClr r="0" g="0" b="0"/>
        </a:effectRef>
        <a:fontRef idx="none"/>
      </a:style>
    </a:spDef>
    <a:lnDef>
      <a:spPr>
        <a:noFill/>
        <a:ln w="25400" cap="flat">
          <a:solidFill>
            <a:srgbClr val="000000"/>
          </a:solidFill>
          <a:prstDash val="solid"/>
          <a:miter lim="4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none" lIns="0" tIns="0" rIns="0" bIns="0" numCol="1" spcCol="38100" rtlCol="0" anchor="t" anchorCtr="0">
        <a:spAutoFit/>
      </a:bodyPr>
      <a:lstStyle>
        <a:defPPr marL="0" marR="0" indent="0" algn="l" defTabSz="2438338" rtl="0" fontAlgn="auto" latinLnBrk="0" hangingPunct="0">
          <a:lnSpc>
            <a:spcPct val="100000"/>
          </a:lnSpc>
          <a:spcBef>
            <a:spcPts val="0"/>
          </a:spcBef>
          <a:spcAft>
            <a:spcPts val="0"/>
          </a:spcAft>
          <a:buClrTx/>
          <a:buSzTx/>
          <a:buFontTx/>
          <a:buNone/>
          <a:tabLst/>
          <a:defRPr kumimoji="0" b="0" i="0" u="none" strike="noStrike" cap="none" spc="0" normalizeH="0" baseline="0" dirty="0" err="1" smtClean="0">
            <a:ln>
              <a:noFill/>
            </a:ln>
            <a:solidFill>
              <a:schemeClr val="tx2"/>
            </a:solidFill>
            <a:effectLst/>
            <a:uFillTx/>
            <a:latin typeface="+mn-lt"/>
            <a:ea typeface="+mn-ea"/>
            <a:cs typeface="+mn-cs"/>
            <a:sym typeface="Helvetica Neue"/>
          </a:defRPr>
        </a:def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TechDecoded_Webinar-Template_Sept2020.potx" id="{1689E299-270E-4852-B053-B8D9DECF7FD0}" vid="{BE71BBA9-3030-452F-BE6E-8C4DEDC38A7D}"/>
    </a:ext>
  </a:extLst>
</a:theme>
</file>

<file path=ppt/theme/theme3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3_Int_PPT Template_ClearPro_16x9">
  <a:themeElements>
    <a:clrScheme name="Custom 2">
      <a:dk1>
        <a:sysClr val="windowText" lastClr="000000"/>
      </a:dk1>
      <a:lt1>
        <a:sysClr val="window" lastClr="FFFFFF"/>
      </a:lt1>
      <a:dk2>
        <a:srgbClr val="003C71"/>
      </a:dk2>
      <a:lt2>
        <a:srgbClr val="B1BABF"/>
      </a:lt2>
      <a:accent1>
        <a:srgbClr val="B7D108"/>
      </a:accent1>
      <a:accent2>
        <a:srgbClr val="0071C5"/>
      </a:accent2>
      <a:accent3>
        <a:srgbClr val="009CDA"/>
      </a:accent3>
      <a:accent4>
        <a:srgbClr val="F8D44C"/>
      </a:accent4>
      <a:accent5>
        <a:srgbClr val="FFA400"/>
      </a:accent5>
      <a:accent6>
        <a:srgbClr val="FF4E00"/>
      </a:accent6>
      <a:hlink>
        <a:srgbClr val="C3D600"/>
      </a:hlink>
      <a:folHlink>
        <a:srgbClr val="0071C5"/>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solidFill>
          <a:schemeClr val="bg2">
            <a:lumMod val="20000"/>
            <a:lumOff val="80000"/>
          </a:schemeClr>
        </a:solidFill>
      </a:spPr>
      <a:bodyPr vert="horz" lIns="0" tIns="0" rIns="0" bIns="0" rtlCol="0">
        <a:noAutofit/>
      </a:bodyPr>
      <a:lstStyle>
        <a:defPPr>
          <a:defRPr sz="1100" dirty="0" smtClean="0">
            <a:solidFill>
              <a:srgbClr val="003C71"/>
            </a:solidFill>
          </a:defRPr>
        </a:defPPr>
      </a:lstStyle>
    </a:txDef>
  </a:objectDefaults>
  <a:extraClrSchemeLst/>
  <a:extLst>
    <a:ext uri="{05A4C25C-085E-4340-85A3-A5531E510DB2}">
      <thm15:themeFamily xmlns:thm15="http://schemas.microsoft.com/office/thememl/2012/main" name="Bumper Templates for TD.potx" id="{5D36F6A2-18EF-4B1D-9584-659CFAB71822}" vid="{73471048-E36B-4C55-9383-7BA11E7E9BAC}"/>
    </a:ext>
  </a:extLst>
</a:theme>
</file>

<file path=ppt/theme/theme5.xml><?xml version="1.0" encoding="utf-8"?>
<a:theme xmlns:a="http://schemas.openxmlformats.org/drawingml/2006/main" name="4_Int_PPT Template_ClearPro_16x9">
  <a:themeElements>
    <a:clrScheme name="Intel Color Palette">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71C5"/>
      </a:hlink>
      <a:folHlink>
        <a:srgbClr val="00AEEF"/>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tx2"/>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noFill/>
      </a:spPr>
      <a:bodyPr vert="horz" wrap="square" lIns="0" tIns="0" rIns="0" bIns="0" rtlCol="0">
        <a:spAutoFit/>
      </a:bodyPr>
      <a:lstStyle>
        <a:defPPr>
          <a:defRPr sz="1100" dirty="0" err="1" smtClean="0">
            <a:solidFill>
              <a:srgbClr val="003C71"/>
            </a:solidFill>
          </a:defRPr>
        </a:defPPr>
      </a:lstStyle>
    </a:txDef>
  </a:objectDefaults>
  <a:extraClrSchemeLst/>
</a:theme>
</file>

<file path=ppt/theme/theme6.xml><?xml version="1.0" encoding="utf-8"?>
<a:theme xmlns:a="http://schemas.openxmlformats.org/drawingml/2006/main" name="14_Intel 20150715">
  <a:themeElements>
    <a:clrScheme name="Custom 28">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00AEEF"/>
      </a:hlink>
      <a:folHlink>
        <a:srgbClr val="B1BABF"/>
      </a:folHlink>
    </a:clrScheme>
    <a:fontScheme name="Custom 47">
      <a:majorFont>
        <a:latin typeface="Intel Clear Pro"/>
        <a:ea typeface=""/>
        <a:cs typeface=""/>
      </a:majorFont>
      <a:minorFont>
        <a:latin typeface="Intel Clear"/>
        <a:ea typeface=""/>
        <a:cs typeface=""/>
      </a:minorFont>
    </a:fontScheme>
    <a:fmtScheme name="Clarity">
      <a:fillStyleLst>
        <a:solidFill>
          <a:schemeClr val="phClr"/>
        </a:solidFill>
        <a:gradFill rotWithShape="1">
          <a:gsLst>
            <a:gs pos="0">
              <a:schemeClr val="phClr">
                <a:tint val="50000"/>
                <a:shade val="86000"/>
                <a:satMod val="140000"/>
              </a:schemeClr>
            </a:gs>
            <a:gs pos="45000">
              <a:schemeClr val="phClr">
                <a:tint val="48000"/>
                <a:satMod val="150000"/>
              </a:schemeClr>
            </a:gs>
            <a:gs pos="100000">
              <a:schemeClr val="phClr">
                <a:tint val="28000"/>
                <a:satMod val="160000"/>
              </a:schemeClr>
            </a:gs>
          </a:gsLst>
          <a:path path="circle">
            <a:fillToRect l="100000" t="100000" r="100000" b="100000"/>
          </a:path>
        </a:gradFill>
        <a:gradFill rotWithShape="1">
          <a:gsLst>
            <a:gs pos="0">
              <a:schemeClr val="phClr">
                <a:shade val="70000"/>
                <a:satMod val="150000"/>
              </a:schemeClr>
            </a:gs>
            <a:gs pos="34000">
              <a:schemeClr val="phClr">
                <a:shade val="70000"/>
                <a:satMod val="140000"/>
              </a:schemeClr>
            </a:gs>
            <a:gs pos="70000">
              <a:schemeClr val="phClr">
                <a:tint val="100000"/>
                <a:shade val="90000"/>
                <a:satMod val="140000"/>
              </a:schemeClr>
            </a:gs>
            <a:gs pos="100000">
              <a:schemeClr val="phClr">
                <a:tint val="100000"/>
                <a:shade val="100000"/>
                <a:satMod val="100000"/>
              </a:schemeClr>
            </a:gs>
          </a:gsLst>
          <a:path path="circle">
            <a:fillToRect l="100000" t="100000" r="100000" b="100000"/>
          </a:path>
        </a:gradFill>
      </a:fillStyleLst>
      <a:lnStyleLst>
        <a:ln w="9525" cap="flat" cmpd="sng" algn="ctr">
          <a:solidFill>
            <a:schemeClr val="phClr"/>
          </a:solidFill>
          <a:prstDash val="solid"/>
        </a:ln>
        <a:ln w="26425" cap="flat" cmpd="sng" algn="ctr">
          <a:solidFill>
            <a:schemeClr val="phClr"/>
          </a:solidFill>
          <a:prstDash val="solid"/>
        </a:ln>
        <a:ln w="4445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38100" dist="25400" dir="2700000" algn="br" rotWithShape="0">
              <a:srgbClr val="000000">
                <a:alpha val="60000"/>
              </a:srgbClr>
            </a:outerShdw>
          </a:effectLst>
          <a:scene3d>
            <a:camera prst="orthographicFront">
              <a:rot lat="0" lon="0" rev="0"/>
            </a:camera>
            <a:lightRig rig="balanced" dir="t">
              <a:rot lat="0" lon="0" rev="5100000"/>
            </a:lightRig>
          </a:scene3d>
          <a:sp3d contourW="6350">
            <a:bevelT w="29210" h="12700"/>
            <a:contourClr>
              <a:schemeClr val="phClr">
                <a:shade val="30000"/>
                <a:satMod val="13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smtClean="0"/>
        </a:defPPr>
      </a:lstStyle>
      <a:style>
        <a:lnRef idx="2">
          <a:schemeClr val="accent1">
            <a:shade val="50000"/>
          </a:schemeClr>
        </a:lnRef>
        <a:fillRef idx="1">
          <a:schemeClr val="accent1"/>
        </a:fillRef>
        <a:effectRef idx="0">
          <a:schemeClr val="accent1"/>
        </a:effectRef>
        <a:fontRef idx="minor">
          <a:schemeClr val="lt1"/>
        </a:fontRef>
      </a:style>
    </a:spDef>
    <a:lnDef>
      <a:spPr>
        <a:ln w="9525" cap="rnd">
          <a:solidFill>
            <a:schemeClr val="tx2"/>
          </a:solidFill>
          <a:prstDash val="soli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defRPr dirty="0" err="1" smtClean="0">
            <a:solidFill>
              <a:schemeClr val="tx2"/>
            </a:solidFill>
            <a:latin typeface="+mn-lt"/>
          </a:defRPr>
        </a:defPPr>
      </a:lstStyle>
    </a:txDef>
  </a:objectDefaults>
  <a:extraClrSchemeLst/>
</a:theme>
</file>

<file path=ppt/theme/theme7.xml><?xml version="1.0" encoding="utf-8"?>
<a:theme xmlns:a="http://schemas.openxmlformats.org/drawingml/2006/main" name="5_Intel 20150715">
  <a:themeElements>
    <a:clrScheme name="Custom 2">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F3D54E"/>
      </a:hlink>
      <a:folHlink>
        <a:srgbClr val="B1BABF"/>
      </a:folHlink>
    </a:clrScheme>
    <a:fontScheme name="Custom 47">
      <a:majorFont>
        <a:latin typeface="Intel Clear Pro"/>
        <a:ea typeface=""/>
        <a:cs typeface=""/>
      </a:majorFont>
      <a:minorFont>
        <a:latin typeface="Intel Clear"/>
        <a:ea typeface=""/>
        <a:cs typeface=""/>
      </a:minorFont>
    </a:fontScheme>
    <a:fmtScheme name="Clarity">
      <a:fillStyleLst>
        <a:solidFill>
          <a:schemeClr val="phClr"/>
        </a:solidFill>
        <a:gradFill rotWithShape="1">
          <a:gsLst>
            <a:gs pos="0">
              <a:schemeClr val="phClr">
                <a:tint val="50000"/>
                <a:shade val="86000"/>
                <a:satMod val="140000"/>
              </a:schemeClr>
            </a:gs>
            <a:gs pos="45000">
              <a:schemeClr val="phClr">
                <a:tint val="48000"/>
                <a:satMod val="150000"/>
              </a:schemeClr>
            </a:gs>
            <a:gs pos="100000">
              <a:schemeClr val="phClr">
                <a:tint val="28000"/>
                <a:satMod val="160000"/>
              </a:schemeClr>
            </a:gs>
          </a:gsLst>
          <a:path path="circle">
            <a:fillToRect l="100000" t="100000" r="100000" b="100000"/>
          </a:path>
        </a:gradFill>
        <a:gradFill rotWithShape="1">
          <a:gsLst>
            <a:gs pos="0">
              <a:schemeClr val="phClr">
                <a:shade val="70000"/>
                <a:satMod val="150000"/>
              </a:schemeClr>
            </a:gs>
            <a:gs pos="34000">
              <a:schemeClr val="phClr">
                <a:shade val="70000"/>
                <a:satMod val="140000"/>
              </a:schemeClr>
            </a:gs>
            <a:gs pos="70000">
              <a:schemeClr val="phClr">
                <a:tint val="100000"/>
                <a:shade val="90000"/>
                <a:satMod val="140000"/>
              </a:schemeClr>
            </a:gs>
            <a:gs pos="100000">
              <a:schemeClr val="phClr">
                <a:tint val="100000"/>
                <a:shade val="100000"/>
                <a:satMod val="100000"/>
              </a:schemeClr>
            </a:gs>
          </a:gsLst>
          <a:path path="circle">
            <a:fillToRect l="100000" t="100000" r="100000" b="100000"/>
          </a:path>
        </a:gradFill>
      </a:fillStyleLst>
      <a:lnStyleLst>
        <a:ln w="9525" cap="flat" cmpd="sng" algn="ctr">
          <a:solidFill>
            <a:schemeClr val="phClr"/>
          </a:solidFill>
          <a:prstDash val="solid"/>
        </a:ln>
        <a:ln w="26425" cap="flat" cmpd="sng" algn="ctr">
          <a:solidFill>
            <a:schemeClr val="phClr"/>
          </a:solidFill>
          <a:prstDash val="solid"/>
        </a:ln>
        <a:ln w="4445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38100" dist="25400" dir="2700000" algn="br" rotWithShape="0">
              <a:srgbClr val="000000">
                <a:alpha val="60000"/>
              </a:srgbClr>
            </a:outerShdw>
          </a:effectLst>
          <a:scene3d>
            <a:camera prst="orthographicFront">
              <a:rot lat="0" lon="0" rev="0"/>
            </a:camera>
            <a:lightRig rig="balanced" dir="t">
              <a:rot lat="0" lon="0" rev="5100000"/>
            </a:lightRig>
          </a:scene3d>
          <a:sp3d contourW="6350">
            <a:bevelT w="29210" h="12700"/>
            <a:contourClr>
              <a:schemeClr val="phClr">
                <a:shade val="30000"/>
                <a:satMod val="13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smtClean="0"/>
        </a:defPPr>
      </a:lstStyle>
      <a:style>
        <a:lnRef idx="2">
          <a:schemeClr val="accent1">
            <a:shade val="50000"/>
          </a:schemeClr>
        </a:lnRef>
        <a:fillRef idx="1">
          <a:schemeClr val="accent1"/>
        </a:fillRef>
        <a:effectRef idx="0">
          <a:schemeClr val="accent1"/>
        </a:effectRef>
        <a:fontRef idx="minor">
          <a:schemeClr val="lt1"/>
        </a:fontRef>
      </a:style>
    </a:spDef>
    <a:lnDef>
      <a:spPr>
        <a:ln w="9525" cap="rnd">
          <a:solidFill>
            <a:schemeClr val="tx2"/>
          </a:solidFill>
          <a:prstDash val="soli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defRPr dirty="0" err="1" smtClean="0">
            <a:solidFill>
              <a:schemeClr val="tx2"/>
            </a:solidFill>
            <a:latin typeface="+mn-lt"/>
          </a:defRPr>
        </a:defPPr>
      </a:lstStyle>
    </a:txDef>
  </a:objectDefaults>
  <a:extraClrSchemeLst/>
</a:theme>
</file>

<file path=ppt/theme/theme8.xml><?xml version="1.0" encoding="utf-8"?>
<a:theme xmlns:a="http://schemas.openxmlformats.org/drawingml/2006/main" name="9_Intel 20150715">
  <a:themeElements>
    <a:clrScheme name="Custom 2">
      <a:dk1>
        <a:sysClr val="windowText" lastClr="000000"/>
      </a:dk1>
      <a:lt1>
        <a:sysClr val="window" lastClr="FFFFFF"/>
      </a:lt1>
      <a:dk2>
        <a:srgbClr val="003C71"/>
      </a:dk2>
      <a:lt2>
        <a:srgbClr val="B1BABF"/>
      </a:lt2>
      <a:accent1>
        <a:srgbClr val="0071C5"/>
      </a:accent1>
      <a:accent2>
        <a:srgbClr val="00AEEF"/>
      </a:accent2>
      <a:accent3>
        <a:srgbClr val="F3D54E"/>
      </a:accent3>
      <a:accent4>
        <a:srgbClr val="FFA300"/>
      </a:accent4>
      <a:accent5>
        <a:srgbClr val="FC4C02"/>
      </a:accent5>
      <a:accent6>
        <a:srgbClr val="C3D600"/>
      </a:accent6>
      <a:hlink>
        <a:srgbClr val="F3D54E"/>
      </a:hlink>
      <a:folHlink>
        <a:srgbClr val="B1BABF"/>
      </a:folHlink>
    </a:clrScheme>
    <a:fontScheme name="Custom 47">
      <a:majorFont>
        <a:latin typeface="Intel Clear Pro"/>
        <a:ea typeface=""/>
        <a:cs typeface=""/>
      </a:majorFont>
      <a:minorFont>
        <a:latin typeface="Intel Clear"/>
        <a:ea typeface=""/>
        <a:cs typeface=""/>
      </a:minorFont>
    </a:fontScheme>
    <a:fmtScheme name="Clarity">
      <a:fillStyleLst>
        <a:solidFill>
          <a:schemeClr val="phClr"/>
        </a:solidFill>
        <a:gradFill rotWithShape="1">
          <a:gsLst>
            <a:gs pos="0">
              <a:schemeClr val="phClr">
                <a:tint val="50000"/>
                <a:shade val="86000"/>
                <a:satMod val="140000"/>
              </a:schemeClr>
            </a:gs>
            <a:gs pos="45000">
              <a:schemeClr val="phClr">
                <a:tint val="48000"/>
                <a:satMod val="150000"/>
              </a:schemeClr>
            </a:gs>
            <a:gs pos="100000">
              <a:schemeClr val="phClr">
                <a:tint val="28000"/>
                <a:satMod val="160000"/>
              </a:schemeClr>
            </a:gs>
          </a:gsLst>
          <a:path path="circle">
            <a:fillToRect l="100000" t="100000" r="100000" b="100000"/>
          </a:path>
        </a:gradFill>
        <a:gradFill rotWithShape="1">
          <a:gsLst>
            <a:gs pos="0">
              <a:schemeClr val="phClr">
                <a:shade val="70000"/>
                <a:satMod val="150000"/>
              </a:schemeClr>
            </a:gs>
            <a:gs pos="34000">
              <a:schemeClr val="phClr">
                <a:shade val="70000"/>
                <a:satMod val="140000"/>
              </a:schemeClr>
            </a:gs>
            <a:gs pos="70000">
              <a:schemeClr val="phClr">
                <a:tint val="100000"/>
                <a:shade val="90000"/>
                <a:satMod val="140000"/>
              </a:schemeClr>
            </a:gs>
            <a:gs pos="100000">
              <a:schemeClr val="phClr">
                <a:tint val="100000"/>
                <a:shade val="100000"/>
                <a:satMod val="100000"/>
              </a:schemeClr>
            </a:gs>
          </a:gsLst>
          <a:path path="circle">
            <a:fillToRect l="100000" t="100000" r="100000" b="100000"/>
          </a:path>
        </a:gradFill>
      </a:fillStyleLst>
      <a:lnStyleLst>
        <a:ln w="9525" cap="flat" cmpd="sng" algn="ctr">
          <a:solidFill>
            <a:schemeClr val="phClr"/>
          </a:solidFill>
          <a:prstDash val="solid"/>
        </a:ln>
        <a:ln w="26425" cap="flat" cmpd="sng" algn="ctr">
          <a:solidFill>
            <a:schemeClr val="phClr"/>
          </a:solidFill>
          <a:prstDash val="solid"/>
        </a:ln>
        <a:ln w="4445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38100" dist="25400" dir="2700000" algn="br" rotWithShape="0">
              <a:srgbClr val="000000">
                <a:alpha val="60000"/>
              </a:srgbClr>
            </a:outerShdw>
          </a:effectLst>
          <a:scene3d>
            <a:camera prst="orthographicFront">
              <a:rot lat="0" lon="0" rev="0"/>
            </a:camera>
            <a:lightRig rig="balanced" dir="t">
              <a:rot lat="0" lon="0" rev="5100000"/>
            </a:lightRig>
          </a:scene3d>
          <a:sp3d contourW="6350">
            <a:bevelT w="29210" h="12700"/>
            <a:contourClr>
              <a:schemeClr val="phClr">
                <a:shade val="30000"/>
                <a:satMod val="13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smtClean="0"/>
        </a:defPPr>
      </a:lstStyle>
      <a:style>
        <a:lnRef idx="2">
          <a:schemeClr val="accent1">
            <a:shade val="50000"/>
          </a:schemeClr>
        </a:lnRef>
        <a:fillRef idx="1">
          <a:schemeClr val="accent1"/>
        </a:fillRef>
        <a:effectRef idx="0">
          <a:schemeClr val="accent1"/>
        </a:effectRef>
        <a:fontRef idx="minor">
          <a:schemeClr val="lt1"/>
        </a:fontRef>
      </a:style>
    </a:spDef>
    <a:lnDef>
      <a:spPr>
        <a:ln w="9525" cap="rnd">
          <a:solidFill>
            <a:schemeClr val="tx2"/>
          </a:solidFill>
          <a:prstDash val="solid"/>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spAutoFit/>
      </a:bodyPr>
      <a:lstStyle>
        <a:defPPr>
          <a:defRPr dirty="0" err="1" smtClean="0">
            <a:solidFill>
              <a:schemeClr val="tx2"/>
            </a:solidFill>
            <a:latin typeface="+mn-lt"/>
          </a:defRPr>
        </a:defPPr>
      </a:lstStyle>
    </a:txDef>
  </a:objectDefaults>
  <a:extraClrSchemeLst/>
</a:theme>
</file>

<file path=ppt/theme/theme9.xml><?xml version="1.0" encoding="utf-8"?>
<a:theme xmlns:a="http://schemas.openxmlformats.org/drawingml/2006/main" name="5_Int_PPT Template_ClearPro_16x9">
  <a:themeElements>
    <a:clrScheme name="Custom 2">
      <a:dk1>
        <a:sysClr val="windowText" lastClr="000000"/>
      </a:dk1>
      <a:lt1>
        <a:sysClr val="window" lastClr="FFFFFF"/>
      </a:lt1>
      <a:dk2>
        <a:srgbClr val="003C71"/>
      </a:dk2>
      <a:lt2>
        <a:srgbClr val="B1BABF"/>
      </a:lt2>
      <a:accent1>
        <a:srgbClr val="B7D108"/>
      </a:accent1>
      <a:accent2>
        <a:srgbClr val="0071C5"/>
      </a:accent2>
      <a:accent3>
        <a:srgbClr val="009CDA"/>
      </a:accent3>
      <a:accent4>
        <a:srgbClr val="F8D44C"/>
      </a:accent4>
      <a:accent5>
        <a:srgbClr val="FFA400"/>
      </a:accent5>
      <a:accent6>
        <a:srgbClr val="FF4E00"/>
      </a:accent6>
      <a:hlink>
        <a:srgbClr val="C3D600"/>
      </a:hlink>
      <a:folHlink>
        <a:srgbClr val="0071C5"/>
      </a:folHlink>
    </a:clrScheme>
    <a:fontScheme name="Intel Clear">
      <a:majorFont>
        <a:latin typeface="Intel Clear"/>
        <a:ea typeface=""/>
        <a:cs typeface=""/>
      </a:majorFont>
      <a:minorFont>
        <a:latin typeface="Intel Clear"/>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ln>
          <a:solidFill>
            <a:schemeClr val="tx2"/>
          </a:solidFill>
        </a:ln>
        <a:effectLst/>
      </a:spPr>
      <a:bodyPr/>
      <a:lstStyle/>
      <a:style>
        <a:lnRef idx="2">
          <a:schemeClr val="accent1"/>
        </a:lnRef>
        <a:fillRef idx="0">
          <a:schemeClr val="accent1"/>
        </a:fillRef>
        <a:effectRef idx="1">
          <a:schemeClr val="accent1"/>
        </a:effectRef>
        <a:fontRef idx="minor">
          <a:schemeClr val="tx1"/>
        </a:fontRef>
      </a:style>
    </a:lnDef>
    <a:txDef>
      <a:spPr>
        <a:solidFill>
          <a:schemeClr val="bg2">
            <a:lumMod val="20000"/>
            <a:lumOff val="80000"/>
          </a:schemeClr>
        </a:solidFill>
      </a:spPr>
      <a:bodyPr vert="horz" lIns="0" tIns="0" rIns="0" bIns="0" rtlCol="0">
        <a:noAutofit/>
      </a:bodyPr>
      <a:lstStyle>
        <a:defPPr>
          <a:defRPr sz="1100" dirty="0" smtClean="0">
            <a:solidFill>
              <a:srgbClr val="003C71"/>
            </a:solidFill>
          </a:defRPr>
        </a:defPPr>
      </a:lstStyle>
    </a:txDef>
  </a:objectDefaults>
  <a:extraClrSchemeLst/>
  <a:extLst>
    <a:ext uri="{05A4C25C-085E-4340-85A3-A5531E510DB2}">
      <thm15:themeFamily xmlns:thm15="http://schemas.microsoft.com/office/thememl/2012/main" name="Bumper Templates for TD.potx" id="{5D36F6A2-18EF-4B1D-9584-659CFAB71822}" vid="{CAF2DA82-C2D5-4853-88D1-2322EC0B6541}"/>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27CD0FA50A3E3F4D932F2BF2E70C5F41" ma:contentTypeVersion="12" ma:contentTypeDescription="Create a new document." ma:contentTypeScope="" ma:versionID="feac81e6eb752562ee32a4917be530fe">
  <xsd:schema xmlns:xsd="http://www.w3.org/2001/XMLSchema" xmlns:xs="http://www.w3.org/2001/XMLSchema" xmlns:p="http://schemas.microsoft.com/office/2006/metadata/properties" xmlns:ns3="d6e6f469-a56c-47ed-96e6-bb6b64bca8f8" xmlns:ns4="b7e427d7-ddee-4ecc-94f7-8a63c61ce494" targetNamespace="http://schemas.microsoft.com/office/2006/metadata/properties" ma:root="true" ma:fieldsID="2c9dd8c918b2c1ad502ca9103dca8e8e" ns3:_="" ns4:_="">
    <xsd:import namespace="d6e6f469-a56c-47ed-96e6-bb6b64bca8f8"/>
    <xsd:import namespace="b7e427d7-ddee-4ecc-94f7-8a63c61ce494"/>
    <xsd:element name="properties">
      <xsd:complexType>
        <xsd:sequence>
          <xsd:element name="documentManagement">
            <xsd:complexType>
              <xsd:all>
                <xsd:element ref="ns3:MediaServiceMetadata" minOccurs="0"/>
                <xsd:element ref="ns3:MediaServiceFastMetadata" minOccurs="0"/>
                <xsd:element ref="ns4:SharedWithUsers" minOccurs="0"/>
                <xsd:element ref="ns4:SharedWithDetails" minOccurs="0"/>
                <xsd:element ref="ns4:SharingHintHash" minOccurs="0"/>
                <xsd:element ref="ns3:MediaServiceDateTaken" minOccurs="0"/>
                <xsd:element ref="ns3:MediaServiceAutoKeyPoints" minOccurs="0"/>
                <xsd:element ref="ns3:MediaServiceKeyPoints" minOccurs="0"/>
                <xsd:element ref="ns3:MediaServiceAutoTags" minOccurs="0"/>
                <xsd:element ref="ns3:MediaServiceGenerationTime" minOccurs="0"/>
                <xsd:element ref="ns3:MediaServiceEventHashCode" minOccurs="0"/>
                <xsd:element ref="ns3: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6e6f469-a56c-47ed-96e6-bb6b64bca8f8"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KeyPoints" ma:index="14" nillable="true" ma:displayName="MediaServiceAutoKeyPoints" ma:hidden="true" ma:internalName="MediaServiceAutoKeyPoints" ma:readOnly="true">
      <xsd:simpleType>
        <xsd:restriction base="dms:Note"/>
      </xsd:simpleType>
    </xsd:element>
    <xsd:element name="MediaServiceKeyPoints" ma:index="15" nillable="true" ma:displayName="KeyPoints" ma:internalName="MediaServiceKeyPoints" ma:readOnly="true">
      <xsd:simpleType>
        <xsd:restriction base="dms:Note">
          <xsd:maxLength value="255"/>
        </xsd:restriction>
      </xsd:simpleType>
    </xsd:element>
    <xsd:element name="MediaServiceAutoTags" ma:index="16" nillable="true" ma:displayName="Tags" ma:internalName="MediaServiceAutoTags"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b7e427d7-ddee-4ecc-94f7-8a63c61ce494"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SharingHintHash" ma:index="12"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21E0837-660D-4F75-8E24-1764D4A95D6A}">
  <ds:schemaRefs>
    <ds:schemaRef ds:uri="http://schemas.microsoft.com/sharepoint/v3/contenttype/forms"/>
  </ds:schemaRefs>
</ds:datastoreItem>
</file>

<file path=customXml/itemProps2.xml><?xml version="1.0" encoding="utf-8"?>
<ds:datastoreItem xmlns:ds="http://schemas.openxmlformats.org/officeDocument/2006/customXml" ds:itemID="{0FC76127-8228-4275-B1B7-187889E3060C}">
  <ds:schemaRefs>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A252FB64-50E7-454D-A6A2-4E630B2DCC5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6e6f469-a56c-47ed-96e6-bb6b64bca8f8"/>
    <ds:schemaRef ds:uri="b7e427d7-ddee-4ecc-94f7-8a63c61ce49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IS_TD_PPT Template_0718</Template>
  <TotalTime>0</TotalTime>
  <Words>7042</Words>
  <Application>Microsoft Office PowerPoint</Application>
  <PresentationFormat>On-screen Show (16:9)</PresentationFormat>
  <Paragraphs>793</Paragraphs>
  <Slides>46</Slides>
  <Notes>27</Notes>
  <HiddenSlides>0</HiddenSlides>
  <MMClips>0</MMClips>
  <ScaleCrop>false</ScaleCrop>
  <HeadingPairs>
    <vt:vector size="8" baseType="variant">
      <vt:variant>
        <vt:lpstr>Fonts Used</vt:lpstr>
      </vt:variant>
      <vt:variant>
        <vt:i4>23</vt:i4>
      </vt:variant>
      <vt:variant>
        <vt:lpstr>Theme</vt:lpstr>
      </vt:variant>
      <vt:variant>
        <vt:i4>34</vt:i4>
      </vt:variant>
      <vt:variant>
        <vt:lpstr>Slide Titles</vt:lpstr>
      </vt:variant>
      <vt:variant>
        <vt:i4>46</vt:i4>
      </vt:variant>
      <vt:variant>
        <vt:lpstr>Custom Shows</vt:lpstr>
      </vt:variant>
      <vt:variant>
        <vt:i4>1</vt:i4>
      </vt:variant>
    </vt:vector>
  </HeadingPairs>
  <TitlesOfParts>
    <vt:vector size="104" baseType="lpstr">
      <vt:lpstr>Arial</vt:lpstr>
      <vt:lpstr>Arial Narrow</vt:lpstr>
      <vt:lpstr>Calibri</vt:lpstr>
      <vt:lpstr>Consolas</vt:lpstr>
      <vt:lpstr>Courier New</vt:lpstr>
      <vt:lpstr>Helvetica</vt:lpstr>
      <vt:lpstr>Helvetica Neue</vt:lpstr>
      <vt:lpstr>Helvetica Neue Medium</vt:lpstr>
      <vt:lpstr>Intel Clear</vt:lpstr>
      <vt:lpstr>Intel Clear (Основной текст)</vt:lpstr>
      <vt:lpstr>Intel Clear Light</vt:lpstr>
      <vt:lpstr>Intel Clear Pro</vt:lpstr>
      <vt:lpstr>Intel Clear Pro Bold</vt:lpstr>
      <vt:lpstr>Intel Clear Regular</vt:lpstr>
      <vt:lpstr>IntelOne Display Light</vt:lpstr>
      <vt:lpstr>IntelOne Display Medium</vt:lpstr>
      <vt:lpstr>IntelOne Display Regular</vt:lpstr>
      <vt:lpstr>Lucida Console</vt:lpstr>
      <vt:lpstr>Lucida Grande</vt:lpstr>
      <vt:lpstr>Neo Sans Intel</vt:lpstr>
      <vt:lpstr>Noto Sans Symbols</vt:lpstr>
      <vt:lpstr>SFMono-Regular</vt:lpstr>
      <vt:lpstr>Wingdings</vt:lpstr>
      <vt:lpstr>Int_PPT Template_ClearPro_16x9</vt:lpstr>
      <vt:lpstr>1_Int_PPT Template_ClearPro_16x9</vt:lpstr>
      <vt:lpstr>2_Int_PPT Template_ClearPro_16x9</vt:lpstr>
      <vt:lpstr>3_Int_PPT Template_ClearPro_16x9</vt:lpstr>
      <vt:lpstr>4_Int_PPT Template_ClearPro_16x9</vt:lpstr>
      <vt:lpstr>14_Intel 20150715</vt:lpstr>
      <vt:lpstr>5_Intel 20150715</vt:lpstr>
      <vt:lpstr>9_Intel 20150715</vt:lpstr>
      <vt:lpstr>5_Int_PPT Template_ClearPro_16x9</vt:lpstr>
      <vt:lpstr>Inel_Clear_Pro</vt:lpstr>
      <vt:lpstr>8_Int_PPT Template_ClearPro_16x9</vt:lpstr>
      <vt:lpstr>9_Int_PPT Template_ClearPro_16x9</vt:lpstr>
      <vt:lpstr>10_Int_PPT Template_ClearPro_16x9</vt:lpstr>
      <vt:lpstr>2_INTEL BLUE SHIMMER</vt:lpstr>
      <vt:lpstr>1_Inel_Clear_Pro</vt:lpstr>
      <vt:lpstr>4_Inel_Clear_Pro</vt:lpstr>
      <vt:lpstr>6_Inel_Clear_Pro</vt:lpstr>
      <vt:lpstr>11_Int_PPT Template_ClearPro_16x9</vt:lpstr>
      <vt:lpstr>intel_2017b</vt:lpstr>
      <vt:lpstr>12_Int_PPT Template_ClearPro_16x9</vt:lpstr>
      <vt:lpstr>21_BasicWhite</vt:lpstr>
      <vt:lpstr>24_BasicWhite</vt:lpstr>
      <vt:lpstr>26_BasicWhite</vt:lpstr>
      <vt:lpstr>27_BasicWhite</vt:lpstr>
      <vt:lpstr>28_BasicWhite</vt:lpstr>
      <vt:lpstr>5_Inel_Clear_Pro</vt:lpstr>
      <vt:lpstr>22_BasicWhite</vt:lpstr>
      <vt:lpstr>30_BasicWhite</vt:lpstr>
      <vt:lpstr>Intel_New_Theme</vt:lpstr>
      <vt:lpstr>6_Int_PPT Template_ClearPro_16x9</vt:lpstr>
      <vt:lpstr>7_Int_PPT Template_ClearPro_16x9</vt:lpstr>
      <vt:lpstr>1_Intel_New_Theme</vt:lpstr>
      <vt:lpstr>2_Intel_New_Theme</vt:lpstr>
      <vt:lpstr>29_BasicWhite</vt:lpstr>
      <vt:lpstr>Intel® oneAPI AI Analytics Toolkit Classical ML Optimizations</vt:lpstr>
      <vt:lpstr>Agenda</vt:lpstr>
      <vt:lpstr>Intel’s oneAPI Ecosystem  </vt:lpstr>
      <vt:lpstr>Intel® oneAPI AI Analytics Toolkit  </vt:lpstr>
      <vt:lpstr>AI Software Stack for Intel XPUs</vt:lpstr>
      <vt:lpstr>AI Software Stack for Intel XPUs</vt:lpstr>
      <vt:lpstr>Key Features &amp; Benefits Intel® oneAPI AI Analytics Toolkit</vt:lpstr>
      <vt:lpstr>Getting Started with Intel® oneAPI AI Analytics Toolkit</vt:lpstr>
      <vt:lpstr>Intel Distribution For Python</vt:lpstr>
      <vt:lpstr>Intel® Distribution for Python </vt:lpstr>
      <vt:lpstr>Intel® Distribution for Python </vt:lpstr>
      <vt:lpstr>Performance Optimization: Introduction to Python* Performance, cont.</vt:lpstr>
      <vt:lpstr>Choose Your Download Option </vt:lpstr>
      <vt:lpstr>1 Line of Code. Infinite Scalability.</vt:lpstr>
      <vt:lpstr>Current Data Loading &amp; ETL Landscape After a certain data size, need to change your API to handle more data </vt:lpstr>
      <vt:lpstr>With Modin, use the same API no matter the scale   </vt:lpstr>
      <vt:lpstr>Single Line Code Change for Infinite Scalability</vt:lpstr>
      <vt:lpstr>Modin: How it Works</vt:lpstr>
      <vt:lpstr>Modin – Layered API view</vt:lpstr>
      <vt:lpstr>NYCTaxi Workload Performance Pandas vs Modin – Higher is Better </vt:lpstr>
      <vt:lpstr>Intel Optimizations for Scikit-Learn* and XGBoost</vt:lpstr>
      <vt:lpstr>Speed-up Machine Learning and Analytics with Intel® oneAPI Data Analytics Library (oneDAL)</vt:lpstr>
      <vt:lpstr>PowerPoint Presentation</vt:lpstr>
      <vt:lpstr>Intel Optimizations for Scikit-learn*</vt:lpstr>
      <vt:lpstr>PowerPoint Presentation</vt:lpstr>
      <vt:lpstr>Intel optimizations for Scikit-Learn*</vt:lpstr>
      <vt:lpstr>Competitor’s Relative Performance vs. Intel® Distribution for Python* (IDP) with Scikit-learn* from the Intel® AI Analytics Toolkit (Intel = 1)</vt:lpstr>
      <vt:lpstr>oneDAL K-Means Fit, Cores Scaling</vt:lpstr>
      <vt:lpstr>Gradient Boosting Acceleration – gain sources</vt:lpstr>
      <vt:lpstr>XGBoost* fit CPU acceleration (“hist” method)</vt:lpstr>
      <vt:lpstr>XGBoost* CPU vs. GPU</vt:lpstr>
      <vt:lpstr>PowerPoint Presentation</vt:lpstr>
      <vt:lpstr>AI Kit E2E Workload Performance</vt:lpstr>
      <vt:lpstr>PowerPoint Presentation</vt:lpstr>
      <vt:lpstr>End-to-End Data Pipeline Acceleration  </vt:lpstr>
      <vt:lpstr>Data-Parallel Python </vt:lpstr>
      <vt:lpstr>PowerPoint Presentation</vt:lpstr>
      <vt:lpstr>Intel® oneAPI AI Analytics Toolkit Deep Learning Optimizations</vt:lpstr>
      <vt:lpstr>Speed Up Development with open AI software</vt:lpstr>
      <vt:lpstr>Speed Up Development with open AI software</vt:lpstr>
      <vt:lpstr>OneAPI Deep Neural Network Library (OneDNN) Key Features</vt:lpstr>
      <vt:lpstr>PowerPoint Presentation</vt:lpstr>
      <vt:lpstr>PowerPoint Presentation</vt:lpstr>
      <vt:lpstr>PowerPoint Presentation</vt:lpstr>
      <vt:lpstr>Configuration Details </vt:lpstr>
      <vt:lpstr>PowerPoint Presentation</vt:lpstr>
      <vt:lpstr>Opt Notice</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
  <cp:keywords>CTPClassification=CTP_PUBLIC:VisualMarkings=, CTPClassification=CTP_NT</cp:keywords>
  <cp:lastModifiedBy/>
  <cp:revision>1</cp:revision>
  <dcterms:created xsi:type="dcterms:W3CDTF">2015-05-06T16:36:39Z</dcterms:created>
  <dcterms:modified xsi:type="dcterms:W3CDTF">2021-04-01T15:33:18Z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itusGUID">
    <vt:lpwstr>0c3b04ab-38de-403d-849c-e803de0d76d9</vt:lpwstr>
  </property>
  <property fmtid="{D5CDD505-2E9C-101B-9397-08002B2CF9AE}" pid="3" name="CTP_TimeStamp">
    <vt:lpwstr>2020-08-12 14:51:45Z</vt:lpwstr>
  </property>
  <property fmtid="{D5CDD505-2E9C-101B-9397-08002B2CF9AE}" pid="4" name="CTP_BU">
    <vt:lpwstr>NA</vt:lpwstr>
  </property>
  <property fmtid="{D5CDD505-2E9C-101B-9397-08002B2CF9AE}" pid="5" name="CTP_IDSID">
    <vt:lpwstr>NA</vt:lpwstr>
  </property>
  <property fmtid="{D5CDD505-2E9C-101B-9397-08002B2CF9AE}" pid="6" name="CTP_WWID">
    <vt:lpwstr>NA</vt:lpwstr>
  </property>
  <property fmtid="{D5CDD505-2E9C-101B-9397-08002B2CF9AE}" pid="7" name="ContentTypeId">
    <vt:lpwstr>0x01010027CD0FA50A3E3F4D932F2BF2E70C5F41</vt:lpwstr>
  </property>
  <property fmtid="{D5CDD505-2E9C-101B-9397-08002B2CF9AE}" pid="8" name="CTPClassification">
    <vt:lpwstr>CTP_NT</vt:lpwstr>
  </property>
</Properties>
</file>